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3" r:id="rId6"/>
    <p:sldId id="259" r:id="rId7"/>
    <p:sldId id="257" r:id="rId8"/>
    <p:sldId id="258" r:id="rId9"/>
    <p:sldId id="260" r:id="rId10"/>
    <p:sldId id="261" r:id="rId11"/>
    <p:sldId id="262" r:id="rId12"/>
    <p:sldId id="267" r:id="rId13"/>
    <p:sldId id="268" r:id="rId14"/>
    <p:sldId id="266" r:id="rId15"/>
    <p:sldId id="264" r:id="rId16"/>
    <p:sldId id="269" r:id="rId17"/>
    <p:sldId id="270" r:id="rId18"/>
    <p:sldId id="271" r:id="rId19"/>
  </p:sldIdLst>
  <p:sldSz cx="12192000" cy="6858000"/>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91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2" autoAdjust="0"/>
    <p:restoredTop sz="94660"/>
  </p:normalViewPr>
  <p:slideViewPr>
    <p:cSldViewPr snapToGrid="0" showGuides="1">
      <p:cViewPr>
        <p:scale>
          <a:sx n="40" d="100"/>
          <a:sy n="40" d="100"/>
        </p:scale>
        <p:origin x="2656" y="1296"/>
      </p:cViewPr>
      <p:guideLst>
        <p:guide orient="horz" pos="2160"/>
        <p:guide pos="3840"/>
        <p:guide pos="914"/>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Thomas" userId="S::sophie.thomas@meetoo.com::4afaa55c-1236-4be9-a795-8baa1992f42e" providerId="AD" clId="Web-{71FCF836-11DD-86A1-9F03-184C4A41FD3E}"/>
    <pc:docChg chg="modSld">
      <pc:chgData name="Sophie Thomas" userId="S::sophie.thomas@meetoo.com::4afaa55c-1236-4be9-a795-8baa1992f42e" providerId="AD" clId="Web-{71FCF836-11DD-86A1-9F03-184C4A41FD3E}" dt="2019-03-06T10:43:25.695" v="29" actId="20577"/>
      <pc:docMkLst>
        <pc:docMk/>
      </pc:docMkLst>
      <pc:sldChg chg="modSp">
        <pc:chgData name="Sophie Thomas" userId="S::sophie.thomas@meetoo.com::4afaa55c-1236-4be9-a795-8baa1992f42e" providerId="AD" clId="Web-{71FCF836-11DD-86A1-9F03-184C4A41FD3E}" dt="2019-03-06T10:43:25.695" v="28" actId="20577"/>
        <pc:sldMkLst>
          <pc:docMk/>
          <pc:sldMk cId="3253216522" sldId="271"/>
        </pc:sldMkLst>
        <pc:spChg chg="mod">
          <ac:chgData name="Sophie Thomas" userId="S::sophie.thomas@meetoo.com::4afaa55c-1236-4be9-a795-8baa1992f42e" providerId="AD" clId="Web-{71FCF836-11DD-86A1-9F03-184C4A41FD3E}" dt="2019-03-06T10:43:25.695" v="28" actId="20577"/>
          <ac:spMkLst>
            <pc:docMk/>
            <pc:sldMk cId="3253216522" sldId="271"/>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7335" y="1669500"/>
            <a:ext cx="7573297" cy="1747203"/>
          </a:xfrm>
        </p:spPr>
        <p:txBody>
          <a:bodyPr>
            <a:normAutofit/>
          </a:bodyPr>
          <a:lstStyle>
            <a:lvl1pPr algn="l">
              <a:defRPr sz="4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287335" y="3416703"/>
            <a:ext cx="3931740" cy="1294134"/>
          </a:xfrm>
        </p:spPr>
        <p:txBody>
          <a:bodyPr>
            <a:normAutofit/>
          </a:bodyPr>
          <a:lstStyle>
            <a:lvl1pPr marL="0" indent="0" algn="l">
              <a:buNone/>
              <a:defRPr sz="2400">
                <a:solidFill>
                  <a:schemeClr val="bg1"/>
                </a:solidFill>
              </a:defRPr>
            </a:lvl1pPr>
            <a:lvl2pPr marL="457250" indent="0" algn="ctr">
              <a:buNone/>
              <a:defRPr>
                <a:solidFill>
                  <a:schemeClr val="tx1">
                    <a:tint val="75000"/>
                  </a:schemeClr>
                </a:solidFill>
              </a:defRPr>
            </a:lvl2pPr>
            <a:lvl3pPr marL="914498" indent="0" algn="ctr">
              <a:buNone/>
              <a:defRPr>
                <a:solidFill>
                  <a:schemeClr val="tx1">
                    <a:tint val="75000"/>
                  </a:schemeClr>
                </a:solidFill>
              </a:defRPr>
            </a:lvl3pPr>
            <a:lvl4pPr marL="1371748" indent="0" algn="ctr">
              <a:buNone/>
              <a:defRPr>
                <a:solidFill>
                  <a:schemeClr val="tx1">
                    <a:tint val="75000"/>
                  </a:schemeClr>
                </a:solidFill>
              </a:defRPr>
            </a:lvl4pPr>
            <a:lvl5pPr marL="1828998" indent="0" algn="ctr">
              <a:buNone/>
              <a:defRPr>
                <a:solidFill>
                  <a:schemeClr val="tx1">
                    <a:tint val="75000"/>
                  </a:schemeClr>
                </a:solidFill>
              </a:defRPr>
            </a:lvl5pPr>
            <a:lvl6pPr marL="2286248" indent="0" algn="ctr">
              <a:buNone/>
              <a:defRPr>
                <a:solidFill>
                  <a:schemeClr val="tx1">
                    <a:tint val="75000"/>
                  </a:schemeClr>
                </a:solidFill>
              </a:defRPr>
            </a:lvl6pPr>
            <a:lvl7pPr marL="2743497" indent="0" algn="ctr">
              <a:buNone/>
              <a:defRPr>
                <a:solidFill>
                  <a:schemeClr val="tx1">
                    <a:tint val="75000"/>
                  </a:schemeClr>
                </a:solidFill>
              </a:defRPr>
            </a:lvl7pPr>
            <a:lvl8pPr marL="3200747" indent="0" algn="ctr">
              <a:buNone/>
              <a:defRPr>
                <a:solidFill>
                  <a:schemeClr val="tx1">
                    <a:tint val="75000"/>
                  </a:schemeClr>
                </a:solidFill>
              </a:defRPr>
            </a:lvl8pPr>
            <a:lvl9pPr marL="3657997" indent="0" algn="ctr">
              <a:buNone/>
              <a:defRPr>
                <a:solidFill>
                  <a:schemeClr val="tx1">
                    <a:tint val="75000"/>
                  </a:schemeClr>
                </a:solidFill>
              </a:defRPr>
            </a:lvl9pPr>
          </a:lstStyle>
          <a:p>
            <a:r>
              <a:rPr lang="en-US" dirty="0"/>
              <a:t>Click to edit Master subtitle style</a:t>
            </a:r>
          </a:p>
        </p:txBody>
      </p:sp>
      <p:pic>
        <p:nvPicPr>
          <p:cNvPr id="6" name="Picture 5">
            <a:extLst>
              <a:ext uri="{FF2B5EF4-FFF2-40B4-BE49-F238E27FC236}">
                <a16:creationId xmlns:a16="http://schemas.microsoft.com/office/drawing/2014/main" id="{04DBEBCA-8E12-CC43-9D9A-E096A3F5806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49005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CBD5B1-B4C8-4660-8778-F771D67263A1}" type="datetimeFigureOut">
              <a:rPr lang="en-GB" smtClean="0"/>
              <a:t>06/03/2019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992192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50" indent="0">
              <a:buNone/>
              <a:defRPr sz="1867">
                <a:solidFill>
                  <a:schemeClr val="tx1">
                    <a:tint val="75000"/>
                  </a:schemeClr>
                </a:solidFill>
              </a:defRPr>
            </a:lvl2pPr>
            <a:lvl3pPr marL="914498" indent="0">
              <a:buNone/>
              <a:defRPr sz="1600">
                <a:solidFill>
                  <a:schemeClr val="tx1">
                    <a:tint val="75000"/>
                  </a:schemeClr>
                </a:solidFill>
              </a:defRPr>
            </a:lvl3pPr>
            <a:lvl4pPr marL="1371748" indent="0">
              <a:buNone/>
              <a:defRPr sz="1467">
                <a:solidFill>
                  <a:schemeClr val="tx1">
                    <a:tint val="75000"/>
                  </a:schemeClr>
                </a:solidFill>
              </a:defRPr>
            </a:lvl4pPr>
            <a:lvl5pPr marL="1828998" indent="0">
              <a:buNone/>
              <a:defRPr sz="1467">
                <a:solidFill>
                  <a:schemeClr val="tx1">
                    <a:tint val="75000"/>
                  </a:schemeClr>
                </a:solidFill>
              </a:defRPr>
            </a:lvl5pPr>
            <a:lvl6pPr marL="2286248" indent="0">
              <a:buNone/>
              <a:defRPr sz="1467">
                <a:solidFill>
                  <a:schemeClr val="tx1">
                    <a:tint val="75000"/>
                  </a:schemeClr>
                </a:solidFill>
              </a:defRPr>
            </a:lvl6pPr>
            <a:lvl7pPr marL="2743497" indent="0">
              <a:buNone/>
              <a:defRPr sz="1467">
                <a:solidFill>
                  <a:schemeClr val="tx1">
                    <a:tint val="75000"/>
                  </a:schemeClr>
                </a:solidFill>
              </a:defRPr>
            </a:lvl7pPr>
            <a:lvl8pPr marL="3200747" indent="0">
              <a:buNone/>
              <a:defRPr sz="1467">
                <a:solidFill>
                  <a:schemeClr val="tx1">
                    <a:tint val="75000"/>
                  </a:schemeClr>
                </a:solidFill>
              </a:defRPr>
            </a:lvl8pPr>
            <a:lvl9pPr marL="3657997" indent="0">
              <a:buNone/>
              <a:defRPr sz="14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BD5B1-B4C8-4660-8778-F771D67263A1}" type="datetimeFigureOut">
              <a:rPr lang="en-GB" smtClean="0"/>
              <a:t>06/03/2019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2969515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1284" y="274639"/>
            <a:ext cx="10331115"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251284" y="1444799"/>
            <a:ext cx="4745233" cy="639763"/>
          </a:xfrm>
        </p:spPr>
        <p:txBody>
          <a:bodyPr anchor="b"/>
          <a:lstStyle>
            <a:lvl1pPr marL="0" indent="0">
              <a:buNone/>
              <a:defRPr sz="2400" b="0"/>
            </a:lvl1pPr>
            <a:lvl2pPr marL="457250" indent="0">
              <a:buNone/>
              <a:defRPr sz="2000" b="1"/>
            </a:lvl2pPr>
            <a:lvl3pPr marL="914498" indent="0">
              <a:buNone/>
              <a:defRPr sz="1867" b="1"/>
            </a:lvl3pPr>
            <a:lvl4pPr marL="1371748" indent="0">
              <a:buNone/>
              <a:defRPr sz="1600" b="1"/>
            </a:lvl4pPr>
            <a:lvl5pPr marL="1828998" indent="0">
              <a:buNone/>
              <a:defRPr sz="1600" b="1"/>
            </a:lvl5pPr>
            <a:lvl6pPr marL="2286248" indent="0">
              <a:buNone/>
              <a:defRPr sz="1600" b="1"/>
            </a:lvl6pPr>
            <a:lvl7pPr marL="2743497" indent="0">
              <a:buNone/>
              <a:defRPr sz="1600" b="1"/>
            </a:lvl7pPr>
            <a:lvl8pPr marL="3200747" indent="0">
              <a:buNone/>
              <a:defRPr sz="1600" b="1"/>
            </a:lvl8pPr>
            <a:lvl9pPr marL="3657997" indent="0">
              <a:buNone/>
              <a:defRPr sz="1600" b="1"/>
            </a:lvl9pPr>
          </a:lstStyle>
          <a:p>
            <a:pPr lvl="0"/>
            <a:r>
              <a:rPr lang="en-US"/>
              <a:t>Click to edit Master text styles</a:t>
            </a:r>
          </a:p>
        </p:txBody>
      </p:sp>
      <p:sp>
        <p:nvSpPr>
          <p:cNvPr id="4" name="Content Placeholder 3"/>
          <p:cNvSpPr>
            <a:spLocks noGrp="1"/>
          </p:cNvSpPr>
          <p:nvPr>
            <p:ph sz="half" idx="2"/>
          </p:nvPr>
        </p:nvSpPr>
        <p:spPr>
          <a:xfrm>
            <a:off x="1251284" y="2084560"/>
            <a:ext cx="4745233" cy="3951288"/>
          </a:xfrm>
        </p:spPr>
        <p:txBody>
          <a:bodyPr/>
          <a:lstStyle>
            <a:lvl1pPr>
              <a:defRPr sz="2400"/>
            </a:lvl1pPr>
            <a:lvl2pPr>
              <a:defRPr sz="2000"/>
            </a:lvl2pPr>
            <a:lvl3pPr>
              <a:defRPr sz="1867"/>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70" y="1444799"/>
            <a:ext cx="5389033" cy="639763"/>
          </a:xfrm>
        </p:spPr>
        <p:txBody>
          <a:bodyPr anchor="b"/>
          <a:lstStyle>
            <a:lvl1pPr marL="0" indent="0">
              <a:buNone/>
              <a:defRPr sz="2400" b="0"/>
            </a:lvl1pPr>
            <a:lvl2pPr marL="457250" indent="0">
              <a:buNone/>
              <a:defRPr sz="2000" b="1"/>
            </a:lvl2pPr>
            <a:lvl3pPr marL="914498" indent="0">
              <a:buNone/>
              <a:defRPr sz="1867" b="1"/>
            </a:lvl3pPr>
            <a:lvl4pPr marL="1371748" indent="0">
              <a:buNone/>
              <a:defRPr sz="1600" b="1"/>
            </a:lvl4pPr>
            <a:lvl5pPr marL="1828998" indent="0">
              <a:buNone/>
              <a:defRPr sz="1600" b="1"/>
            </a:lvl5pPr>
            <a:lvl6pPr marL="2286248" indent="0">
              <a:buNone/>
              <a:defRPr sz="1600" b="1"/>
            </a:lvl6pPr>
            <a:lvl7pPr marL="2743497" indent="0">
              <a:buNone/>
              <a:defRPr sz="1600" b="1"/>
            </a:lvl7pPr>
            <a:lvl8pPr marL="3200747" indent="0">
              <a:buNone/>
              <a:defRPr sz="1600" b="1"/>
            </a:lvl8pPr>
            <a:lvl9pPr marL="365799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084560"/>
            <a:ext cx="5389033" cy="3951288"/>
          </a:xfrm>
        </p:spPr>
        <p:txBody>
          <a:bodyPr/>
          <a:lstStyle>
            <a:lvl1pPr>
              <a:defRPr sz="2400"/>
            </a:lvl1pPr>
            <a:lvl2pPr>
              <a:defRPr sz="2000"/>
            </a:lvl2pPr>
            <a:lvl3pPr>
              <a:defRPr sz="1867"/>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CBD5B1-B4C8-4660-8778-F771D67263A1}" type="datetimeFigureOut">
              <a:rPr lang="en-GB" smtClean="0"/>
              <a:t>06/03/2019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3379472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CBD5B1-B4C8-4660-8778-F771D67263A1}" type="datetimeFigureOut">
              <a:rPr lang="en-GB" smtClean="0"/>
              <a:t>06/03/2019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249187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BD5B1-B4C8-4660-8778-F771D67263A1}" type="datetimeFigureOut">
              <a:rPr lang="en-GB" smtClean="0"/>
              <a:t>06/03/2019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1182795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529667"/>
            <a:ext cx="73152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341841"/>
            <a:ext cx="7315200" cy="4114800"/>
          </a:xfrm>
        </p:spPr>
        <p:txBody>
          <a:bodyPr/>
          <a:lstStyle>
            <a:lvl1pPr marL="0" indent="0">
              <a:buNone/>
              <a:defRPr sz="3200"/>
            </a:lvl1pPr>
            <a:lvl2pPr marL="457250" indent="0">
              <a:buNone/>
              <a:defRPr sz="2800"/>
            </a:lvl2pPr>
            <a:lvl3pPr marL="914498" indent="0">
              <a:buNone/>
              <a:defRPr sz="2400"/>
            </a:lvl3pPr>
            <a:lvl4pPr marL="1371748" indent="0">
              <a:buNone/>
              <a:defRPr sz="2000"/>
            </a:lvl4pPr>
            <a:lvl5pPr marL="1828998" indent="0">
              <a:buNone/>
              <a:defRPr sz="2000"/>
            </a:lvl5pPr>
            <a:lvl6pPr marL="2286248" indent="0">
              <a:buNone/>
              <a:defRPr sz="2000"/>
            </a:lvl6pPr>
            <a:lvl7pPr marL="2743497" indent="0">
              <a:buNone/>
              <a:defRPr sz="2000"/>
            </a:lvl7pPr>
            <a:lvl8pPr marL="3200747" indent="0">
              <a:buNone/>
              <a:defRPr sz="2000"/>
            </a:lvl8pPr>
            <a:lvl9pPr marL="3657997" indent="0">
              <a:buNone/>
              <a:defRPr sz="2000"/>
            </a:lvl9pPr>
          </a:lstStyle>
          <a:p>
            <a:r>
              <a:rPr lang="en-US"/>
              <a:t>Click icon to add picture</a:t>
            </a:r>
          </a:p>
        </p:txBody>
      </p:sp>
      <p:sp>
        <p:nvSpPr>
          <p:cNvPr id="4" name="Text Placeholder 3"/>
          <p:cNvSpPr>
            <a:spLocks noGrp="1"/>
          </p:cNvSpPr>
          <p:nvPr>
            <p:ph type="body" sz="half" idx="2"/>
          </p:nvPr>
        </p:nvSpPr>
        <p:spPr>
          <a:xfrm>
            <a:off x="2389717" y="5096406"/>
            <a:ext cx="7315200" cy="804863"/>
          </a:xfrm>
        </p:spPr>
        <p:txBody>
          <a:bodyPr/>
          <a:lstStyle>
            <a:lvl1pPr marL="0" indent="0">
              <a:buNone/>
              <a:defRPr sz="1467"/>
            </a:lvl1pPr>
            <a:lvl2pPr marL="457250" indent="0">
              <a:buNone/>
              <a:defRPr sz="1200"/>
            </a:lvl2pPr>
            <a:lvl3pPr marL="914498" indent="0">
              <a:buNone/>
              <a:defRPr sz="1067"/>
            </a:lvl3pPr>
            <a:lvl4pPr marL="1371748" indent="0">
              <a:buNone/>
              <a:defRPr sz="933"/>
            </a:lvl4pPr>
            <a:lvl5pPr marL="1828998" indent="0">
              <a:buNone/>
              <a:defRPr sz="933"/>
            </a:lvl5pPr>
            <a:lvl6pPr marL="2286248" indent="0">
              <a:buNone/>
              <a:defRPr sz="933"/>
            </a:lvl6pPr>
            <a:lvl7pPr marL="2743497" indent="0">
              <a:buNone/>
              <a:defRPr sz="933"/>
            </a:lvl7pPr>
            <a:lvl8pPr marL="3200747" indent="0">
              <a:buNone/>
              <a:defRPr sz="933"/>
            </a:lvl8pPr>
            <a:lvl9pPr marL="3657997" indent="0">
              <a:buNone/>
              <a:defRPr sz="933"/>
            </a:lvl9pPr>
          </a:lstStyle>
          <a:p>
            <a:pPr lvl="0"/>
            <a:r>
              <a:rPr lang="en-US"/>
              <a:t>Click to edit Master text styles</a:t>
            </a:r>
          </a:p>
        </p:txBody>
      </p:sp>
      <p:sp>
        <p:nvSpPr>
          <p:cNvPr id="5" name="Date Placeholder 4"/>
          <p:cNvSpPr>
            <a:spLocks noGrp="1"/>
          </p:cNvSpPr>
          <p:nvPr>
            <p:ph type="dt" sz="half" idx="10"/>
          </p:nvPr>
        </p:nvSpPr>
        <p:spPr/>
        <p:txBody>
          <a:bodyPr/>
          <a:lstStyle/>
          <a:p>
            <a:fld id="{51CBD5B1-B4C8-4660-8778-F771D67263A1}" type="datetimeFigureOut">
              <a:rPr lang="en-GB" smtClean="0"/>
              <a:t>06/03/2019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198107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BD5B1-B4C8-4660-8778-F771D67263A1}" type="datetimeFigureOut">
              <a:rPr lang="en-GB" smtClean="0"/>
              <a:t>06/03/2019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4209543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sz="half" idx="1"/>
          </p:nvPr>
        </p:nvSpPr>
        <p:spPr>
          <a:xfrm>
            <a:off x="1459832" y="1329267"/>
            <a:ext cx="4534568"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197600" y="1329267"/>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CBD5B1-B4C8-4660-8778-F771D67263A1}" type="datetimeFigureOut">
              <a:rPr lang="en-GB" smtClean="0"/>
              <a:t>06/03/2019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2304696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9832" y="157263"/>
            <a:ext cx="10122568" cy="1143000"/>
          </a:xfrm>
          <a:prstGeom prst="rect">
            <a:avLst/>
          </a:prstGeom>
        </p:spPr>
        <p:txBody>
          <a:bodyPr vert="horz" lIns="68589" tIns="34295" rIns="68589" bIns="34295" rtlCol="0" anchor="ctr" anchorCtr="0">
            <a:normAutofit/>
          </a:bodyPr>
          <a:lstStyle/>
          <a:p>
            <a:endParaRPr lang="en-US" dirty="0"/>
          </a:p>
        </p:txBody>
      </p:sp>
      <p:sp>
        <p:nvSpPr>
          <p:cNvPr id="3" name="Text Placeholder 2"/>
          <p:cNvSpPr>
            <a:spLocks noGrp="1"/>
          </p:cNvSpPr>
          <p:nvPr>
            <p:ph type="body" idx="1"/>
          </p:nvPr>
        </p:nvSpPr>
        <p:spPr>
          <a:xfrm>
            <a:off x="1459832" y="1329112"/>
            <a:ext cx="10122568" cy="4525963"/>
          </a:xfrm>
          <a:prstGeom prst="rect">
            <a:avLst/>
          </a:prstGeom>
        </p:spPr>
        <p:txBody>
          <a:bodyPr vert="horz" lIns="68589" tIns="34295" rIns="68589" bIns="34295"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032000" y="6352810"/>
            <a:ext cx="2844800" cy="365125"/>
          </a:xfrm>
          <a:prstGeom prst="rect">
            <a:avLst/>
          </a:prstGeom>
        </p:spPr>
        <p:txBody>
          <a:bodyPr vert="horz" lIns="68589" tIns="34295" rIns="68589" bIns="34295" rtlCol="0" anchor="ctr"/>
          <a:lstStyle>
            <a:lvl1pPr algn="l">
              <a:defRPr sz="1200" b="0" i="0">
                <a:solidFill>
                  <a:schemeClr val="tx1">
                    <a:tint val="75000"/>
                  </a:schemeClr>
                </a:solidFill>
                <a:latin typeface="Calibri Light"/>
                <a:cs typeface="Calibri Light"/>
              </a:defRPr>
            </a:lvl1pPr>
          </a:lstStyle>
          <a:p>
            <a:fld id="{51CBD5B1-B4C8-4660-8778-F771D67263A1}" type="datetimeFigureOut">
              <a:rPr lang="en-GB" smtClean="0"/>
              <a:t>06/03/2019</a:t>
            </a:fld>
            <a:endParaRPr lang="en-GB"/>
          </a:p>
        </p:txBody>
      </p:sp>
      <p:sp>
        <p:nvSpPr>
          <p:cNvPr id="5" name="Footer Placeholder 4"/>
          <p:cNvSpPr>
            <a:spLocks noGrp="1"/>
          </p:cNvSpPr>
          <p:nvPr>
            <p:ph type="ftr" sz="quarter" idx="3"/>
          </p:nvPr>
        </p:nvSpPr>
        <p:spPr>
          <a:xfrm>
            <a:off x="4876800" y="6352810"/>
            <a:ext cx="3860800" cy="365125"/>
          </a:xfrm>
          <a:prstGeom prst="rect">
            <a:avLst/>
          </a:prstGeom>
        </p:spPr>
        <p:txBody>
          <a:bodyPr vert="horz" lIns="68589" tIns="34295" rIns="68589" bIns="34295" rtlCol="0" anchor="ctr"/>
          <a:lstStyle>
            <a:lvl1pPr algn="ctr">
              <a:defRPr sz="1200" b="0" i="0">
                <a:solidFill>
                  <a:schemeClr val="tx1">
                    <a:tint val="75000"/>
                  </a:schemeClr>
                </a:solidFill>
                <a:latin typeface="Calibri Light"/>
                <a:cs typeface="Calibri Light"/>
              </a:defRPr>
            </a:lvl1pPr>
          </a:lstStyle>
          <a:p>
            <a:endParaRPr lang="en-GB"/>
          </a:p>
        </p:txBody>
      </p:sp>
      <p:sp>
        <p:nvSpPr>
          <p:cNvPr id="6" name="Slide Number Placeholder 5"/>
          <p:cNvSpPr>
            <a:spLocks noGrp="1"/>
          </p:cNvSpPr>
          <p:nvPr>
            <p:ph type="sldNum" sz="quarter" idx="4"/>
          </p:nvPr>
        </p:nvSpPr>
        <p:spPr>
          <a:xfrm>
            <a:off x="8737601" y="6352810"/>
            <a:ext cx="2844800" cy="365125"/>
          </a:xfrm>
          <a:prstGeom prst="rect">
            <a:avLst/>
          </a:prstGeom>
        </p:spPr>
        <p:txBody>
          <a:bodyPr vert="horz" lIns="68589" tIns="34295" rIns="68589" bIns="34295" rtlCol="0" anchor="ctr"/>
          <a:lstStyle>
            <a:lvl1pPr algn="r">
              <a:defRPr sz="1200" b="0" i="0">
                <a:solidFill>
                  <a:schemeClr val="tx1">
                    <a:tint val="75000"/>
                  </a:schemeClr>
                </a:solidFill>
                <a:latin typeface="Calibri Light"/>
                <a:cs typeface="Calibri Light"/>
              </a:defRPr>
            </a:lvl1pPr>
          </a:lstStyle>
          <a:p>
            <a:fld id="{E5B7026F-9B56-4036-A0FA-2DEF8E150B85}" type="slidenum">
              <a:rPr lang="en-GB" smtClean="0"/>
              <a:t>‹#›</a:t>
            </a:fld>
            <a:endParaRPr lang="en-GB"/>
          </a:p>
        </p:txBody>
      </p:sp>
      <p:pic>
        <p:nvPicPr>
          <p:cNvPr id="9" name="Picture 8">
            <a:extLst>
              <a:ext uri="{FF2B5EF4-FFF2-40B4-BE49-F238E27FC236}">
                <a16:creationId xmlns:a16="http://schemas.microsoft.com/office/drawing/2014/main" id="{FD969111-6986-9940-885A-CAA4A4CBA070}"/>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774859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457250" rtl="0" eaLnBrk="1" latinLnBrk="0" hangingPunct="1">
        <a:spcBef>
          <a:spcPct val="0"/>
        </a:spcBef>
        <a:buNone/>
        <a:defRPr sz="3733" b="0" i="0" kern="1200">
          <a:solidFill>
            <a:schemeClr val="tx1"/>
          </a:solidFill>
          <a:latin typeface="Calibri Light"/>
          <a:ea typeface="+mj-ea"/>
          <a:cs typeface="Calibri Light"/>
        </a:defRPr>
      </a:lvl1pPr>
    </p:titleStyle>
    <p:bodyStyle>
      <a:lvl1pPr marL="342937" indent="-342937" algn="l" defTabSz="457250" rtl="0" eaLnBrk="1" latinLnBrk="0" hangingPunct="1">
        <a:spcBef>
          <a:spcPct val="20000"/>
        </a:spcBef>
        <a:buClr>
          <a:schemeClr val="accent2"/>
        </a:buClr>
        <a:buFont typeface="Arial"/>
        <a:buChar char="•"/>
        <a:defRPr sz="3200" b="0" i="0" kern="1200">
          <a:solidFill>
            <a:schemeClr val="tx1"/>
          </a:solidFill>
          <a:latin typeface="Calibri Light"/>
          <a:ea typeface="+mn-ea"/>
          <a:cs typeface="Calibri Light"/>
        </a:defRPr>
      </a:lvl1pPr>
      <a:lvl2pPr marL="743031" indent="-285781" algn="l" defTabSz="457250" rtl="0" eaLnBrk="1" latinLnBrk="0" hangingPunct="1">
        <a:spcBef>
          <a:spcPct val="20000"/>
        </a:spcBef>
        <a:buClr>
          <a:schemeClr val="accent2"/>
        </a:buClr>
        <a:buFont typeface="Arial"/>
        <a:buChar char="–"/>
        <a:defRPr sz="2800" b="0" i="0" kern="1200">
          <a:solidFill>
            <a:schemeClr val="tx1"/>
          </a:solidFill>
          <a:latin typeface="Calibri Light"/>
          <a:ea typeface="+mn-ea"/>
          <a:cs typeface="Calibri Light"/>
        </a:defRPr>
      </a:lvl2pPr>
      <a:lvl3pPr marL="1143123" indent="-228625" algn="l" defTabSz="457250" rtl="0" eaLnBrk="1" latinLnBrk="0" hangingPunct="1">
        <a:spcBef>
          <a:spcPct val="20000"/>
        </a:spcBef>
        <a:buClr>
          <a:schemeClr val="accent2"/>
        </a:buClr>
        <a:buFont typeface="Arial"/>
        <a:buChar char="•"/>
        <a:defRPr sz="2400" b="0" i="0" kern="1200">
          <a:solidFill>
            <a:schemeClr val="tx1"/>
          </a:solidFill>
          <a:latin typeface="Calibri Light"/>
          <a:ea typeface="+mn-ea"/>
          <a:cs typeface="Calibri Light"/>
        </a:defRPr>
      </a:lvl3pPr>
      <a:lvl4pPr marL="1600373" indent="-228625" algn="l" defTabSz="457250" rtl="0" eaLnBrk="1" latinLnBrk="0" hangingPunct="1">
        <a:spcBef>
          <a:spcPct val="20000"/>
        </a:spcBef>
        <a:buClr>
          <a:schemeClr val="accent2"/>
        </a:buClr>
        <a:buFont typeface="Arial"/>
        <a:buChar char="–"/>
        <a:defRPr sz="2000" b="0" i="0" kern="1200">
          <a:solidFill>
            <a:schemeClr val="tx1"/>
          </a:solidFill>
          <a:latin typeface="Calibri Light"/>
          <a:ea typeface="+mn-ea"/>
          <a:cs typeface="Calibri Light"/>
        </a:defRPr>
      </a:lvl4pPr>
      <a:lvl5pPr marL="2057623" indent="-228625" algn="l" defTabSz="457250" rtl="0" eaLnBrk="1" latinLnBrk="0" hangingPunct="1">
        <a:spcBef>
          <a:spcPct val="20000"/>
        </a:spcBef>
        <a:buClr>
          <a:schemeClr val="accent2"/>
        </a:buClr>
        <a:buFont typeface="Arial"/>
        <a:buChar char="»"/>
        <a:defRPr sz="2000" b="0" i="0" kern="1200">
          <a:solidFill>
            <a:schemeClr val="tx1"/>
          </a:solidFill>
          <a:latin typeface="Calibri Light"/>
          <a:ea typeface="+mn-ea"/>
          <a:cs typeface="Calibri Light"/>
        </a:defRPr>
      </a:lvl5pPr>
      <a:lvl6pPr marL="2514872" indent="-228625" algn="l" defTabSz="457250" rtl="0" eaLnBrk="1" latinLnBrk="0" hangingPunct="1">
        <a:spcBef>
          <a:spcPct val="20000"/>
        </a:spcBef>
        <a:buFont typeface="Arial"/>
        <a:buChar char="•"/>
        <a:defRPr sz="2000" kern="1200">
          <a:solidFill>
            <a:schemeClr val="tx1"/>
          </a:solidFill>
          <a:latin typeface="+mn-lt"/>
          <a:ea typeface="+mn-ea"/>
          <a:cs typeface="+mn-cs"/>
        </a:defRPr>
      </a:lvl6pPr>
      <a:lvl7pPr marL="2972122" indent="-228625" algn="l" defTabSz="457250" rtl="0" eaLnBrk="1" latinLnBrk="0" hangingPunct="1">
        <a:spcBef>
          <a:spcPct val="20000"/>
        </a:spcBef>
        <a:buFont typeface="Arial"/>
        <a:buChar char="•"/>
        <a:defRPr sz="2000" kern="1200">
          <a:solidFill>
            <a:schemeClr val="tx1"/>
          </a:solidFill>
          <a:latin typeface="+mn-lt"/>
          <a:ea typeface="+mn-ea"/>
          <a:cs typeface="+mn-cs"/>
        </a:defRPr>
      </a:lvl7pPr>
      <a:lvl8pPr marL="3429372" indent="-228625" algn="l" defTabSz="457250" rtl="0" eaLnBrk="1" latinLnBrk="0" hangingPunct="1">
        <a:spcBef>
          <a:spcPct val="20000"/>
        </a:spcBef>
        <a:buFont typeface="Arial"/>
        <a:buChar char="•"/>
        <a:defRPr sz="2000" kern="1200">
          <a:solidFill>
            <a:schemeClr val="tx1"/>
          </a:solidFill>
          <a:latin typeface="+mn-lt"/>
          <a:ea typeface="+mn-ea"/>
          <a:cs typeface="+mn-cs"/>
        </a:defRPr>
      </a:lvl8pPr>
      <a:lvl9pPr marL="3886621" indent="-228625" algn="l" defTabSz="45725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50" rtl="0" eaLnBrk="1" latinLnBrk="0" hangingPunct="1">
        <a:defRPr sz="1867" kern="1200">
          <a:solidFill>
            <a:schemeClr val="tx1"/>
          </a:solidFill>
          <a:latin typeface="+mn-lt"/>
          <a:ea typeface="+mn-ea"/>
          <a:cs typeface="+mn-cs"/>
        </a:defRPr>
      </a:lvl1pPr>
      <a:lvl2pPr marL="457250" algn="l" defTabSz="457250" rtl="0" eaLnBrk="1" latinLnBrk="0" hangingPunct="1">
        <a:defRPr sz="1867" kern="1200">
          <a:solidFill>
            <a:schemeClr val="tx1"/>
          </a:solidFill>
          <a:latin typeface="+mn-lt"/>
          <a:ea typeface="+mn-ea"/>
          <a:cs typeface="+mn-cs"/>
        </a:defRPr>
      </a:lvl2pPr>
      <a:lvl3pPr marL="914498" algn="l" defTabSz="457250" rtl="0" eaLnBrk="1" latinLnBrk="0" hangingPunct="1">
        <a:defRPr sz="1867" kern="1200">
          <a:solidFill>
            <a:schemeClr val="tx1"/>
          </a:solidFill>
          <a:latin typeface="+mn-lt"/>
          <a:ea typeface="+mn-ea"/>
          <a:cs typeface="+mn-cs"/>
        </a:defRPr>
      </a:lvl3pPr>
      <a:lvl4pPr marL="1371748" algn="l" defTabSz="457250" rtl="0" eaLnBrk="1" latinLnBrk="0" hangingPunct="1">
        <a:defRPr sz="1867" kern="1200">
          <a:solidFill>
            <a:schemeClr val="tx1"/>
          </a:solidFill>
          <a:latin typeface="+mn-lt"/>
          <a:ea typeface="+mn-ea"/>
          <a:cs typeface="+mn-cs"/>
        </a:defRPr>
      </a:lvl4pPr>
      <a:lvl5pPr marL="1828998" algn="l" defTabSz="457250" rtl="0" eaLnBrk="1" latinLnBrk="0" hangingPunct="1">
        <a:defRPr sz="1867" kern="1200">
          <a:solidFill>
            <a:schemeClr val="tx1"/>
          </a:solidFill>
          <a:latin typeface="+mn-lt"/>
          <a:ea typeface="+mn-ea"/>
          <a:cs typeface="+mn-cs"/>
        </a:defRPr>
      </a:lvl5pPr>
      <a:lvl6pPr marL="2286248" algn="l" defTabSz="457250" rtl="0" eaLnBrk="1" latinLnBrk="0" hangingPunct="1">
        <a:defRPr sz="1867" kern="1200">
          <a:solidFill>
            <a:schemeClr val="tx1"/>
          </a:solidFill>
          <a:latin typeface="+mn-lt"/>
          <a:ea typeface="+mn-ea"/>
          <a:cs typeface="+mn-cs"/>
        </a:defRPr>
      </a:lvl6pPr>
      <a:lvl7pPr marL="2743497" algn="l" defTabSz="457250" rtl="0" eaLnBrk="1" latinLnBrk="0" hangingPunct="1">
        <a:defRPr sz="1867" kern="1200">
          <a:solidFill>
            <a:schemeClr val="tx1"/>
          </a:solidFill>
          <a:latin typeface="+mn-lt"/>
          <a:ea typeface="+mn-ea"/>
          <a:cs typeface="+mn-cs"/>
        </a:defRPr>
      </a:lvl7pPr>
      <a:lvl8pPr marL="3200747" algn="l" defTabSz="457250" rtl="0" eaLnBrk="1" latinLnBrk="0" hangingPunct="1">
        <a:defRPr sz="1867" kern="1200">
          <a:solidFill>
            <a:schemeClr val="tx1"/>
          </a:solidFill>
          <a:latin typeface="+mn-lt"/>
          <a:ea typeface="+mn-ea"/>
          <a:cs typeface="+mn-cs"/>
        </a:defRPr>
      </a:lvl8pPr>
      <a:lvl9pPr marL="3657997" algn="l" defTabSz="457250" rtl="0" eaLnBrk="1" latinLnBrk="0" hangingPunct="1">
        <a:defRPr sz="186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tags" Target="../tags/tag121.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tags" Target="../tags/tag120.xml"/><Relationship Id="rId2" Type="http://schemas.openxmlformats.org/officeDocument/2006/relationships/tags" Target="../tags/tag110.xml"/><Relationship Id="rId16" Type="http://schemas.openxmlformats.org/officeDocument/2006/relationships/slideLayout" Target="../slideLayouts/slideLayout8.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tags" Target="../tags/tag119.xml"/><Relationship Id="rId5" Type="http://schemas.openxmlformats.org/officeDocument/2006/relationships/tags" Target="../tags/tag113.xml"/><Relationship Id="rId15" Type="http://schemas.openxmlformats.org/officeDocument/2006/relationships/tags" Target="../tags/tag123.xml"/><Relationship Id="rId10" Type="http://schemas.openxmlformats.org/officeDocument/2006/relationships/tags" Target="../tags/tag118.xml"/><Relationship Id="rId4" Type="http://schemas.openxmlformats.org/officeDocument/2006/relationships/tags" Target="../tags/tag112.xml"/><Relationship Id="rId9" Type="http://schemas.openxmlformats.org/officeDocument/2006/relationships/tags" Target="../tags/tag117.xml"/><Relationship Id="rId14" Type="http://schemas.openxmlformats.org/officeDocument/2006/relationships/tags" Target="../tags/tag122.xml"/></Relationships>
</file>

<file path=ppt/slides/_rels/slide11.xml.rels><?xml version="1.0" encoding="UTF-8" standalone="yes"?>
<Relationships xmlns="http://schemas.openxmlformats.org/package/2006/relationships"><Relationship Id="rId8" Type="http://schemas.openxmlformats.org/officeDocument/2006/relationships/tags" Target="../tags/tag131.xml"/><Relationship Id="rId13" Type="http://schemas.openxmlformats.org/officeDocument/2006/relationships/tags" Target="../tags/tag136.xml"/><Relationship Id="rId18" Type="http://schemas.openxmlformats.org/officeDocument/2006/relationships/tags" Target="../tags/tag141.xml"/><Relationship Id="rId3" Type="http://schemas.openxmlformats.org/officeDocument/2006/relationships/tags" Target="../tags/tag126.xml"/><Relationship Id="rId21" Type="http://schemas.openxmlformats.org/officeDocument/2006/relationships/tags" Target="../tags/tag144.xml"/><Relationship Id="rId7" Type="http://schemas.openxmlformats.org/officeDocument/2006/relationships/tags" Target="../tags/tag130.xml"/><Relationship Id="rId12" Type="http://schemas.openxmlformats.org/officeDocument/2006/relationships/tags" Target="../tags/tag135.xml"/><Relationship Id="rId17" Type="http://schemas.openxmlformats.org/officeDocument/2006/relationships/tags" Target="../tags/tag140.xml"/><Relationship Id="rId2" Type="http://schemas.openxmlformats.org/officeDocument/2006/relationships/tags" Target="../tags/tag125.xml"/><Relationship Id="rId16" Type="http://schemas.openxmlformats.org/officeDocument/2006/relationships/tags" Target="../tags/tag139.xml"/><Relationship Id="rId20" Type="http://schemas.openxmlformats.org/officeDocument/2006/relationships/tags" Target="../tags/tag143.xml"/><Relationship Id="rId1" Type="http://schemas.openxmlformats.org/officeDocument/2006/relationships/tags" Target="../tags/tag124.xml"/><Relationship Id="rId6" Type="http://schemas.openxmlformats.org/officeDocument/2006/relationships/tags" Target="../tags/tag129.xml"/><Relationship Id="rId11" Type="http://schemas.openxmlformats.org/officeDocument/2006/relationships/tags" Target="../tags/tag134.xml"/><Relationship Id="rId24" Type="http://schemas.openxmlformats.org/officeDocument/2006/relationships/slideLayout" Target="../slideLayouts/slideLayout8.xml"/><Relationship Id="rId5" Type="http://schemas.openxmlformats.org/officeDocument/2006/relationships/tags" Target="../tags/tag128.xml"/><Relationship Id="rId15" Type="http://schemas.openxmlformats.org/officeDocument/2006/relationships/tags" Target="../tags/tag138.xml"/><Relationship Id="rId23" Type="http://schemas.openxmlformats.org/officeDocument/2006/relationships/tags" Target="../tags/tag146.xml"/><Relationship Id="rId10" Type="http://schemas.openxmlformats.org/officeDocument/2006/relationships/tags" Target="../tags/tag133.xml"/><Relationship Id="rId19" Type="http://schemas.openxmlformats.org/officeDocument/2006/relationships/tags" Target="../tags/tag142.xml"/><Relationship Id="rId4" Type="http://schemas.openxmlformats.org/officeDocument/2006/relationships/tags" Target="../tags/tag127.xml"/><Relationship Id="rId9" Type="http://schemas.openxmlformats.org/officeDocument/2006/relationships/tags" Target="../tags/tag132.xml"/><Relationship Id="rId14" Type="http://schemas.openxmlformats.org/officeDocument/2006/relationships/tags" Target="../tags/tag137.xml"/><Relationship Id="rId22" Type="http://schemas.openxmlformats.org/officeDocument/2006/relationships/tags" Target="../tags/tag145.xml"/></Relationships>
</file>

<file path=ppt/slides/_rels/slide12.xml.rels><?xml version="1.0" encoding="UTF-8" standalone="yes"?>
<Relationships xmlns="http://schemas.openxmlformats.org/package/2006/relationships"><Relationship Id="rId8" Type="http://schemas.openxmlformats.org/officeDocument/2006/relationships/tags" Target="../tags/tag154.xml"/><Relationship Id="rId13" Type="http://schemas.openxmlformats.org/officeDocument/2006/relationships/tags" Target="../tags/tag159.xml"/><Relationship Id="rId18" Type="http://schemas.openxmlformats.org/officeDocument/2006/relationships/tags" Target="../tags/tag164.xml"/><Relationship Id="rId3" Type="http://schemas.openxmlformats.org/officeDocument/2006/relationships/tags" Target="../tags/tag149.xml"/><Relationship Id="rId21" Type="http://schemas.openxmlformats.org/officeDocument/2006/relationships/tags" Target="../tags/tag167.xml"/><Relationship Id="rId7" Type="http://schemas.openxmlformats.org/officeDocument/2006/relationships/tags" Target="../tags/tag153.xml"/><Relationship Id="rId12" Type="http://schemas.openxmlformats.org/officeDocument/2006/relationships/tags" Target="../tags/tag158.xml"/><Relationship Id="rId17" Type="http://schemas.openxmlformats.org/officeDocument/2006/relationships/tags" Target="../tags/tag163.xml"/><Relationship Id="rId2" Type="http://schemas.openxmlformats.org/officeDocument/2006/relationships/tags" Target="../tags/tag148.xml"/><Relationship Id="rId16" Type="http://schemas.openxmlformats.org/officeDocument/2006/relationships/tags" Target="../tags/tag162.xml"/><Relationship Id="rId20" Type="http://schemas.openxmlformats.org/officeDocument/2006/relationships/tags" Target="../tags/tag166.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tags" Target="../tags/tag157.xml"/><Relationship Id="rId24" Type="http://schemas.openxmlformats.org/officeDocument/2006/relationships/slideLayout" Target="../slideLayouts/slideLayout8.xml"/><Relationship Id="rId5" Type="http://schemas.openxmlformats.org/officeDocument/2006/relationships/tags" Target="../tags/tag151.xml"/><Relationship Id="rId15" Type="http://schemas.openxmlformats.org/officeDocument/2006/relationships/tags" Target="../tags/tag161.xml"/><Relationship Id="rId23" Type="http://schemas.openxmlformats.org/officeDocument/2006/relationships/tags" Target="../tags/tag169.xml"/><Relationship Id="rId10" Type="http://schemas.openxmlformats.org/officeDocument/2006/relationships/tags" Target="../tags/tag156.xml"/><Relationship Id="rId19" Type="http://schemas.openxmlformats.org/officeDocument/2006/relationships/tags" Target="../tags/tag165.xml"/><Relationship Id="rId4" Type="http://schemas.openxmlformats.org/officeDocument/2006/relationships/tags" Target="../tags/tag150.xml"/><Relationship Id="rId9" Type="http://schemas.openxmlformats.org/officeDocument/2006/relationships/tags" Target="../tags/tag155.xml"/><Relationship Id="rId14" Type="http://schemas.openxmlformats.org/officeDocument/2006/relationships/tags" Target="../tags/tag160.xml"/><Relationship Id="rId22" Type="http://schemas.openxmlformats.org/officeDocument/2006/relationships/tags" Target="../tags/tag168.xml"/></Relationships>
</file>

<file path=ppt/slides/_rels/slide13.xml.rels><?xml version="1.0" encoding="UTF-8" standalone="yes"?>
<Relationships xmlns="http://schemas.openxmlformats.org/package/2006/relationships"><Relationship Id="rId8" Type="http://schemas.openxmlformats.org/officeDocument/2006/relationships/tags" Target="../tags/tag177.xml"/><Relationship Id="rId13" Type="http://schemas.openxmlformats.org/officeDocument/2006/relationships/tags" Target="../tags/tag182.xml"/><Relationship Id="rId18" Type="http://schemas.openxmlformats.org/officeDocument/2006/relationships/tags" Target="../tags/tag187.xml"/><Relationship Id="rId3" Type="http://schemas.openxmlformats.org/officeDocument/2006/relationships/tags" Target="../tags/tag172.xml"/><Relationship Id="rId21" Type="http://schemas.openxmlformats.org/officeDocument/2006/relationships/tags" Target="../tags/tag190.xml"/><Relationship Id="rId7" Type="http://schemas.openxmlformats.org/officeDocument/2006/relationships/tags" Target="../tags/tag176.xml"/><Relationship Id="rId12" Type="http://schemas.openxmlformats.org/officeDocument/2006/relationships/tags" Target="../tags/tag181.xml"/><Relationship Id="rId17" Type="http://schemas.openxmlformats.org/officeDocument/2006/relationships/tags" Target="../tags/tag186.xml"/><Relationship Id="rId2" Type="http://schemas.openxmlformats.org/officeDocument/2006/relationships/tags" Target="../tags/tag171.xml"/><Relationship Id="rId16" Type="http://schemas.openxmlformats.org/officeDocument/2006/relationships/tags" Target="../tags/tag185.xml"/><Relationship Id="rId20" Type="http://schemas.openxmlformats.org/officeDocument/2006/relationships/tags" Target="../tags/tag189.xml"/><Relationship Id="rId1" Type="http://schemas.openxmlformats.org/officeDocument/2006/relationships/tags" Target="../tags/tag170.xml"/><Relationship Id="rId6" Type="http://schemas.openxmlformats.org/officeDocument/2006/relationships/tags" Target="../tags/tag175.xml"/><Relationship Id="rId11" Type="http://schemas.openxmlformats.org/officeDocument/2006/relationships/tags" Target="../tags/tag180.xml"/><Relationship Id="rId24" Type="http://schemas.openxmlformats.org/officeDocument/2006/relationships/slideLayout" Target="../slideLayouts/slideLayout8.xml"/><Relationship Id="rId5" Type="http://schemas.openxmlformats.org/officeDocument/2006/relationships/tags" Target="../tags/tag174.xml"/><Relationship Id="rId15" Type="http://schemas.openxmlformats.org/officeDocument/2006/relationships/tags" Target="../tags/tag184.xml"/><Relationship Id="rId23" Type="http://schemas.openxmlformats.org/officeDocument/2006/relationships/tags" Target="../tags/tag192.xml"/><Relationship Id="rId10" Type="http://schemas.openxmlformats.org/officeDocument/2006/relationships/tags" Target="../tags/tag179.xml"/><Relationship Id="rId19" Type="http://schemas.openxmlformats.org/officeDocument/2006/relationships/tags" Target="../tags/tag188.xml"/><Relationship Id="rId4" Type="http://schemas.openxmlformats.org/officeDocument/2006/relationships/tags" Target="../tags/tag173.xml"/><Relationship Id="rId9" Type="http://schemas.openxmlformats.org/officeDocument/2006/relationships/tags" Target="../tags/tag178.xml"/><Relationship Id="rId14" Type="http://schemas.openxmlformats.org/officeDocument/2006/relationships/tags" Target="../tags/tag183.xml"/><Relationship Id="rId22" Type="http://schemas.openxmlformats.org/officeDocument/2006/relationships/tags" Target="../tags/tag191.xml"/></Relationships>
</file>

<file path=ppt/slides/_rels/slide14.xml.rels><?xml version="1.0" encoding="UTF-8" standalone="yes"?>
<Relationships xmlns="http://schemas.openxmlformats.org/package/2006/relationships"><Relationship Id="rId8" Type="http://schemas.openxmlformats.org/officeDocument/2006/relationships/tags" Target="../tags/tag200.xml"/><Relationship Id="rId13" Type="http://schemas.openxmlformats.org/officeDocument/2006/relationships/tags" Target="../tags/tag205.xml"/><Relationship Id="rId18" Type="http://schemas.openxmlformats.org/officeDocument/2006/relationships/tags" Target="../tags/tag210.xml"/><Relationship Id="rId3" Type="http://schemas.openxmlformats.org/officeDocument/2006/relationships/tags" Target="../tags/tag195.xml"/><Relationship Id="rId21" Type="http://schemas.openxmlformats.org/officeDocument/2006/relationships/tags" Target="../tags/tag213.xml"/><Relationship Id="rId7" Type="http://schemas.openxmlformats.org/officeDocument/2006/relationships/tags" Target="../tags/tag199.xml"/><Relationship Id="rId12" Type="http://schemas.openxmlformats.org/officeDocument/2006/relationships/tags" Target="../tags/tag204.xml"/><Relationship Id="rId17" Type="http://schemas.openxmlformats.org/officeDocument/2006/relationships/tags" Target="../tags/tag209.xml"/><Relationship Id="rId2" Type="http://schemas.openxmlformats.org/officeDocument/2006/relationships/tags" Target="../tags/tag194.xml"/><Relationship Id="rId16" Type="http://schemas.openxmlformats.org/officeDocument/2006/relationships/tags" Target="../tags/tag208.xml"/><Relationship Id="rId20" Type="http://schemas.openxmlformats.org/officeDocument/2006/relationships/tags" Target="../tags/tag212.xml"/><Relationship Id="rId1" Type="http://schemas.openxmlformats.org/officeDocument/2006/relationships/tags" Target="../tags/tag193.xml"/><Relationship Id="rId6" Type="http://schemas.openxmlformats.org/officeDocument/2006/relationships/tags" Target="../tags/tag198.xml"/><Relationship Id="rId11" Type="http://schemas.openxmlformats.org/officeDocument/2006/relationships/tags" Target="../tags/tag203.xml"/><Relationship Id="rId24" Type="http://schemas.openxmlformats.org/officeDocument/2006/relationships/slideLayout" Target="../slideLayouts/slideLayout8.xml"/><Relationship Id="rId5" Type="http://schemas.openxmlformats.org/officeDocument/2006/relationships/tags" Target="../tags/tag197.xml"/><Relationship Id="rId15" Type="http://schemas.openxmlformats.org/officeDocument/2006/relationships/tags" Target="../tags/tag207.xml"/><Relationship Id="rId23" Type="http://schemas.openxmlformats.org/officeDocument/2006/relationships/tags" Target="../tags/tag215.xml"/><Relationship Id="rId10" Type="http://schemas.openxmlformats.org/officeDocument/2006/relationships/tags" Target="../tags/tag202.xml"/><Relationship Id="rId19" Type="http://schemas.openxmlformats.org/officeDocument/2006/relationships/tags" Target="../tags/tag211.xml"/><Relationship Id="rId4" Type="http://schemas.openxmlformats.org/officeDocument/2006/relationships/tags" Target="../tags/tag196.xml"/><Relationship Id="rId9" Type="http://schemas.openxmlformats.org/officeDocument/2006/relationships/tags" Target="../tags/tag201.xml"/><Relationship Id="rId14" Type="http://schemas.openxmlformats.org/officeDocument/2006/relationships/tags" Target="../tags/tag206.xml"/><Relationship Id="rId22" Type="http://schemas.openxmlformats.org/officeDocument/2006/relationships/tags" Target="../tags/tag2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tags" Target="../tags/tag19.xml"/><Relationship Id="rId3" Type="http://schemas.openxmlformats.org/officeDocument/2006/relationships/tags" Target="../tags/tag4.xml"/><Relationship Id="rId21" Type="http://schemas.openxmlformats.org/officeDocument/2006/relationships/tags" Target="../tags/tag22.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 Type="http://schemas.openxmlformats.org/officeDocument/2006/relationships/tags" Target="../tags/tag3.xml"/><Relationship Id="rId16" Type="http://schemas.openxmlformats.org/officeDocument/2006/relationships/tags" Target="../tags/tag17.xml"/><Relationship Id="rId20" Type="http://schemas.openxmlformats.org/officeDocument/2006/relationships/tags" Target="../tags/tag21.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slideLayout" Target="../slideLayouts/slideLayout8.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10" Type="http://schemas.openxmlformats.org/officeDocument/2006/relationships/tags" Target="../tags/tag11.xml"/><Relationship Id="rId19" Type="http://schemas.openxmlformats.org/officeDocument/2006/relationships/tags" Target="../tags/tag20.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s>
</file>

<file path=ppt/slides/_rels/slide5.xml.rels><?xml version="1.0" encoding="UTF-8" standalone="yes"?>
<Relationships xmlns="http://schemas.openxmlformats.org/package/2006/relationships"><Relationship Id="rId8" Type="http://schemas.openxmlformats.org/officeDocument/2006/relationships/tags" Target="../tags/tag32.xml"/><Relationship Id="rId13" Type="http://schemas.openxmlformats.org/officeDocument/2006/relationships/tags" Target="../tags/tag37.xml"/><Relationship Id="rId18" Type="http://schemas.openxmlformats.org/officeDocument/2006/relationships/tags" Target="../tags/tag42.xml"/><Relationship Id="rId3" Type="http://schemas.openxmlformats.org/officeDocument/2006/relationships/tags" Target="../tags/tag27.xml"/><Relationship Id="rId21" Type="http://schemas.openxmlformats.org/officeDocument/2006/relationships/tags" Target="../tags/tag45.xml"/><Relationship Id="rId7" Type="http://schemas.openxmlformats.org/officeDocument/2006/relationships/tags" Target="../tags/tag31.xml"/><Relationship Id="rId12" Type="http://schemas.openxmlformats.org/officeDocument/2006/relationships/tags" Target="../tags/tag36.xml"/><Relationship Id="rId17" Type="http://schemas.openxmlformats.org/officeDocument/2006/relationships/tags" Target="../tags/tag41.xml"/><Relationship Id="rId2" Type="http://schemas.openxmlformats.org/officeDocument/2006/relationships/tags" Target="../tags/tag26.xml"/><Relationship Id="rId16" Type="http://schemas.openxmlformats.org/officeDocument/2006/relationships/tags" Target="../tags/tag40.xml"/><Relationship Id="rId20" Type="http://schemas.openxmlformats.org/officeDocument/2006/relationships/tags" Target="../tags/tag44.xml"/><Relationship Id="rId1" Type="http://schemas.openxmlformats.org/officeDocument/2006/relationships/tags" Target="../tags/tag25.xml"/><Relationship Id="rId6" Type="http://schemas.openxmlformats.org/officeDocument/2006/relationships/tags" Target="../tags/tag30.xml"/><Relationship Id="rId11" Type="http://schemas.openxmlformats.org/officeDocument/2006/relationships/tags" Target="../tags/tag35.xml"/><Relationship Id="rId24" Type="http://schemas.openxmlformats.org/officeDocument/2006/relationships/slideLayout" Target="../slideLayouts/slideLayout8.xml"/><Relationship Id="rId5" Type="http://schemas.openxmlformats.org/officeDocument/2006/relationships/tags" Target="../tags/tag29.xml"/><Relationship Id="rId15" Type="http://schemas.openxmlformats.org/officeDocument/2006/relationships/tags" Target="../tags/tag39.xml"/><Relationship Id="rId23" Type="http://schemas.openxmlformats.org/officeDocument/2006/relationships/tags" Target="../tags/tag47.xml"/><Relationship Id="rId10" Type="http://schemas.openxmlformats.org/officeDocument/2006/relationships/tags" Target="../tags/tag34.xml"/><Relationship Id="rId19" Type="http://schemas.openxmlformats.org/officeDocument/2006/relationships/tags" Target="../tags/tag43.xml"/><Relationship Id="rId4" Type="http://schemas.openxmlformats.org/officeDocument/2006/relationships/tags" Target="../tags/tag28.xml"/><Relationship Id="rId9" Type="http://schemas.openxmlformats.org/officeDocument/2006/relationships/tags" Target="../tags/tag33.xml"/><Relationship Id="rId14" Type="http://schemas.openxmlformats.org/officeDocument/2006/relationships/tags" Target="../tags/tag38.xml"/><Relationship Id="rId22" Type="http://schemas.openxmlformats.org/officeDocument/2006/relationships/tags" Target="../tags/tag46.xml"/></Relationships>
</file>

<file path=ppt/slides/_rels/slide6.xml.rels><?xml version="1.0" encoding="UTF-8" standalone="yes"?>
<Relationships xmlns="http://schemas.openxmlformats.org/package/2006/relationships"><Relationship Id="rId8" Type="http://schemas.openxmlformats.org/officeDocument/2006/relationships/tags" Target="../tags/tag55.xml"/><Relationship Id="rId13" Type="http://schemas.openxmlformats.org/officeDocument/2006/relationships/tags" Target="../tags/tag60.xml"/><Relationship Id="rId18" Type="http://schemas.openxmlformats.org/officeDocument/2006/relationships/tags" Target="../tags/tag65.xml"/><Relationship Id="rId3" Type="http://schemas.openxmlformats.org/officeDocument/2006/relationships/tags" Target="../tags/tag50.xml"/><Relationship Id="rId21" Type="http://schemas.openxmlformats.org/officeDocument/2006/relationships/tags" Target="../tags/tag68.xml"/><Relationship Id="rId7" Type="http://schemas.openxmlformats.org/officeDocument/2006/relationships/tags" Target="../tags/tag54.xml"/><Relationship Id="rId12" Type="http://schemas.openxmlformats.org/officeDocument/2006/relationships/tags" Target="../tags/tag59.xml"/><Relationship Id="rId17" Type="http://schemas.openxmlformats.org/officeDocument/2006/relationships/tags" Target="../tags/tag64.xml"/><Relationship Id="rId2" Type="http://schemas.openxmlformats.org/officeDocument/2006/relationships/tags" Target="../tags/tag49.xml"/><Relationship Id="rId16" Type="http://schemas.openxmlformats.org/officeDocument/2006/relationships/tags" Target="../tags/tag63.xml"/><Relationship Id="rId20" Type="http://schemas.openxmlformats.org/officeDocument/2006/relationships/tags" Target="../tags/tag67.xml"/><Relationship Id="rId1" Type="http://schemas.openxmlformats.org/officeDocument/2006/relationships/tags" Target="../tags/tag48.xml"/><Relationship Id="rId6" Type="http://schemas.openxmlformats.org/officeDocument/2006/relationships/tags" Target="../tags/tag53.xml"/><Relationship Id="rId11" Type="http://schemas.openxmlformats.org/officeDocument/2006/relationships/tags" Target="../tags/tag58.xml"/><Relationship Id="rId24" Type="http://schemas.openxmlformats.org/officeDocument/2006/relationships/slideLayout" Target="../slideLayouts/slideLayout8.xml"/><Relationship Id="rId5" Type="http://schemas.openxmlformats.org/officeDocument/2006/relationships/tags" Target="../tags/tag52.xml"/><Relationship Id="rId15" Type="http://schemas.openxmlformats.org/officeDocument/2006/relationships/tags" Target="../tags/tag62.xml"/><Relationship Id="rId23" Type="http://schemas.openxmlformats.org/officeDocument/2006/relationships/tags" Target="../tags/tag70.xml"/><Relationship Id="rId10" Type="http://schemas.openxmlformats.org/officeDocument/2006/relationships/tags" Target="../tags/tag57.xml"/><Relationship Id="rId19" Type="http://schemas.openxmlformats.org/officeDocument/2006/relationships/tags" Target="../tags/tag66.xml"/><Relationship Id="rId4" Type="http://schemas.openxmlformats.org/officeDocument/2006/relationships/tags" Target="../tags/tag51.xml"/><Relationship Id="rId9" Type="http://schemas.openxmlformats.org/officeDocument/2006/relationships/tags" Target="../tags/tag56.xml"/><Relationship Id="rId14" Type="http://schemas.openxmlformats.org/officeDocument/2006/relationships/tags" Target="../tags/tag61.xml"/><Relationship Id="rId22" Type="http://schemas.openxmlformats.org/officeDocument/2006/relationships/tags" Target="../tags/tag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78.xml"/><Relationship Id="rId13" Type="http://schemas.openxmlformats.org/officeDocument/2006/relationships/tags" Target="../tags/tag83.xml"/><Relationship Id="rId18" Type="http://schemas.openxmlformats.org/officeDocument/2006/relationships/tags" Target="../tags/tag88.xml"/><Relationship Id="rId3" Type="http://schemas.openxmlformats.org/officeDocument/2006/relationships/tags" Target="../tags/tag73.xml"/><Relationship Id="rId21" Type="http://schemas.openxmlformats.org/officeDocument/2006/relationships/tags" Target="../tags/tag91.xml"/><Relationship Id="rId7" Type="http://schemas.openxmlformats.org/officeDocument/2006/relationships/tags" Target="../tags/tag77.xml"/><Relationship Id="rId12" Type="http://schemas.openxmlformats.org/officeDocument/2006/relationships/tags" Target="../tags/tag82.xml"/><Relationship Id="rId17" Type="http://schemas.openxmlformats.org/officeDocument/2006/relationships/tags" Target="../tags/tag87.xml"/><Relationship Id="rId2" Type="http://schemas.openxmlformats.org/officeDocument/2006/relationships/tags" Target="../tags/tag72.xml"/><Relationship Id="rId16" Type="http://schemas.openxmlformats.org/officeDocument/2006/relationships/tags" Target="../tags/tag86.xml"/><Relationship Id="rId20" Type="http://schemas.openxmlformats.org/officeDocument/2006/relationships/tags" Target="../tags/tag90.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tags" Target="../tags/tag81.xml"/><Relationship Id="rId24" Type="http://schemas.openxmlformats.org/officeDocument/2006/relationships/slideLayout" Target="../slideLayouts/slideLayout8.xml"/><Relationship Id="rId5" Type="http://schemas.openxmlformats.org/officeDocument/2006/relationships/tags" Target="../tags/tag75.xml"/><Relationship Id="rId15" Type="http://schemas.openxmlformats.org/officeDocument/2006/relationships/tags" Target="../tags/tag85.xml"/><Relationship Id="rId23" Type="http://schemas.openxmlformats.org/officeDocument/2006/relationships/tags" Target="../tags/tag93.xml"/><Relationship Id="rId10" Type="http://schemas.openxmlformats.org/officeDocument/2006/relationships/tags" Target="../tags/tag80.xml"/><Relationship Id="rId19" Type="http://schemas.openxmlformats.org/officeDocument/2006/relationships/tags" Target="../tags/tag89.xml"/><Relationship Id="rId4" Type="http://schemas.openxmlformats.org/officeDocument/2006/relationships/tags" Target="../tags/tag74.xml"/><Relationship Id="rId9" Type="http://schemas.openxmlformats.org/officeDocument/2006/relationships/tags" Target="../tags/tag79.xml"/><Relationship Id="rId14" Type="http://schemas.openxmlformats.org/officeDocument/2006/relationships/tags" Target="../tags/tag84.xml"/><Relationship Id="rId22" Type="http://schemas.openxmlformats.org/officeDocument/2006/relationships/tags" Target="../tags/tag92.xml"/></Relationships>
</file>

<file path=ppt/slides/_rels/slide9.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2" Type="http://schemas.openxmlformats.org/officeDocument/2006/relationships/tags" Target="../tags/tag95.xml"/><Relationship Id="rId16" Type="http://schemas.openxmlformats.org/officeDocument/2006/relationships/slideLayout" Target="../slideLayouts/slideLayout8.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tags" Target="../tags/tag108.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5461" y="2177545"/>
            <a:ext cx="7332666" cy="1104426"/>
          </a:xfrm>
        </p:spPr>
        <p:txBody>
          <a:bodyPr>
            <a:noAutofit/>
          </a:bodyPr>
          <a:lstStyle/>
          <a:p>
            <a:r>
              <a:rPr lang="en-GB" b="1" dirty="0"/>
              <a:t>10 Classic Evaluation Questions to use at your meetings</a:t>
            </a:r>
          </a:p>
        </p:txBody>
      </p:sp>
      <p:sp>
        <p:nvSpPr>
          <p:cNvPr id="3" name="Subtitle 2"/>
          <p:cNvSpPr>
            <a:spLocks noGrp="1"/>
          </p:cNvSpPr>
          <p:nvPr>
            <p:ph type="subTitle" idx="1"/>
          </p:nvPr>
        </p:nvSpPr>
        <p:spPr>
          <a:xfrm>
            <a:off x="335460" y="4084075"/>
            <a:ext cx="4364877" cy="1193777"/>
          </a:xfrm>
        </p:spPr>
        <p:txBody>
          <a:bodyPr/>
          <a:lstStyle/>
          <a:p>
            <a:r>
              <a:rPr lang="en-GB" dirty="0"/>
              <a:t>Customer Success Guide</a:t>
            </a:r>
          </a:p>
        </p:txBody>
      </p:sp>
    </p:spTree>
    <p:extLst>
      <p:ext uri="{BB962C8B-B14F-4D97-AF65-F5344CB8AC3E}">
        <p14:creationId xmlns:p14="http://schemas.microsoft.com/office/powerpoint/2010/main" val="1774634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Would you recommend this meeting to a friend or colleague?</a:t>
            </a:r>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17" name="Chart"/>
          <p:cNvGrpSpPr/>
          <p:nvPr>
            <p:custDataLst>
              <p:tags r:id="rId3"/>
            </p:custDataLst>
          </p:nvPr>
        </p:nvGrpSpPr>
        <p:grpSpPr>
          <a:xfrm>
            <a:off x="1459832" y="1329112"/>
            <a:ext cx="10122568" cy="4466444"/>
            <a:chOff x="609600" y="1329112"/>
            <a:chExt cx="10972800" cy="4466444"/>
          </a:xfrm>
        </p:grpSpPr>
        <p:sp>
          <p:nvSpPr>
            <p:cNvPr id="5" name="Key_1"/>
            <p:cNvSpPr txBox="1"/>
            <p:nvPr>
              <p:custDataLst>
                <p:tags r:id="rId4"/>
              </p:custDataLst>
            </p:nvPr>
          </p:nvSpPr>
          <p:spPr>
            <a:xfrm>
              <a:off x="609600" y="1329112"/>
              <a:ext cx="572273" cy="73020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76896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Yes</a:t>
              </a:r>
            </a:p>
          </p:txBody>
        </p:sp>
        <p:sp>
          <p:nvSpPr>
            <p:cNvPr id="7" name="Value_1" hidden="1"/>
            <p:cNvSpPr txBox="1"/>
            <p:nvPr>
              <p:custDataLst>
                <p:tags r:id="rId6"/>
              </p:custDataLst>
            </p:nvPr>
          </p:nvSpPr>
          <p:spPr>
            <a:xfrm>
              <a:off x="1181873" y="184321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10352"/>
              <a:ext cx="0" cy="555366"/>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682243"/>
              <a:ext cx="572272" cy="73020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682243"/>
              <a:ext cx="10400527" cy="76896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No</a:t>
              </a:r>
            </a:p>
          </p:txBody>
        </p:sp>
        <p:sp>
          <p:nvSpPr>
            <p:cNvPr id="11" name="Value_2" hidden="1"/>
            <p:cNvSpPr txBox="1"/>
            <p:nvPr>
              <p:custDataLst>
                <p:tags r:id="rId10"/>
              </p:custDataLst>
            </p:nvPr>
          </p:nvSpPr>
          <p:spPr>
            <a:xfrm>
              <a:off x="1181873" y="319634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3163484"/>
              <a:ext cx="0" cy="555366"/>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4035373"/>
              <a:ext cx="572272" cy="73020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4035373"/>
              <a:ext cx="10400527" cy="76896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Not sure</a:t>
              </a:r>
            </a:p>
          </p:txBody>
        </p:sp>
        <p:sp>
          <p:nvSpPr>
            <p:cNvPr id="15" name="Value_3" hidden="1"/>
            <p:cNvSpPr txBox="1"/>
            <p:nvPr>
              <p:custDataLst>
                <p:tags r:id="rId14"/>
              </p:custDataLst>
            </p:nvPr>
          </p:nvSpPr>
          <p:spPr>
            <a:xfrm>
              <a:off x="1181873" y="4549474"/>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endParaRPr lang="en-GB" sz="2105" dirty="0">
                <a:solidFill>
                  <a:srgbClr val="000000"/>
                </a:solidFill>
                <a:latin typeface="Calibri Light" panose="020F0302020204030204" pitchFamily="34" charset="0"/>
              </a:endParaRPr>
            </a:p>
          </p:txBody>
        </p:sp>
        <p:sp>
          <p:nvSpPr>
            <p:cNvPr id="16" name="Bar_3" hidden="1"/>
            <p:cNvSpPr/>
            <p:nvPr>
              <p:custDataLst>
                <p:tags r:id="rId15"/>
              </p:custDataLst>
            </p:nvPr>
          </p:nvSpPr>
          <p:spPr>
            <a:xfrm>
              <a:off x="1181873" y="4516613"/>
              <a:ext cx="0" cy="555366"/>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30" name="TextBox 29"/>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658012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The quality of pre-event administration was…</a:t>
            </a:r>
            <a:endParaRPr lang="en-GB" dirty="0"/>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26" name="Chart"/>
          <p:cNvGrpSpPr/>
          <p:nvPr>
            <p:custDataLst>
              <p:tags r:id="rId3"/>
            </p:custDataLst>
          </p:nvPr>
        </p:nvGrpSpPr>
        <p:grpSpPr>
          <a:xfrm>
            <a:off x="1450975" y="1329112"/>
            <a:ext cx="10131424"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Very poor</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Poor</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Average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Good</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Very good</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30" name="TextBox 29"/>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750811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Please rate the venue:</a:t>
            </a:r>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26" name="Chart"/>
          <p:cNvGrpSpPr/>
          <p:nvPr>
            <p:custDataLst>
              <p:tags r:id="rId3"/>
            </p:custDataLst>
          </p:nvPr>
        </p:nvGrpSpPr>
        <p:grpSpPr>
          <a:xfrm>
            <a:off x="1450974" y="1329112"/>
            <a:ext cx="101314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Very poor</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Poor</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Average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Good</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Very good</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30" name="TextBox 29"/>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322358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How well-structured was this meeting?</a:t>
            </a:r>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1" name="Chart"/>
          <p:cNvGrpSpPr/>
          <p:nvPr>
            <p:custDataLst>
              <p:tags r:id="rId3"/>
            </p:custDataLst>
          </p:nvPr>
        </p:nvGrpSpPr>
        <p:grpSpPr>
          <a:xfrm>
            <a:off x="1450976" y="1329112"/>
            <a:ext cx="10131424"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Not at all well­-structured</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Slightly well­-structured</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dirty="0">
                  <a:solidFill>
                    <a:srgbClr val="000000"/>
                  </a:solidFill>
                  <a:latin typeface="Calibri Light" panose="020F0302020204030204" pitchFamily="34" charset="0"/>
                </a:rPr>
                <a:t>Moderately well­-structured</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Quite well­-structured</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dirty="0">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Extremely well­-structured</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30" name="TextBox 29"/>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3175468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How many of the objectives of the meeting were met?</a:t>
            </a:r>
            <a:endParaRPr lang="en-GB" dirty="0"/>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29" name="Chart"/>
          <p:cNvGrpSpPr/>
          <p:nvPr>
            <p:custDataLst>
              <p:tags r:id="rId3"/>
            </p:custDataLst>
          </p:nvPr>
        </p:nvGrpSpPr>
        <p:grpSpPr>
          <a:xfrm>
            <a:off x="1450974" y="1329112"/>
            <a:ext cx="101314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None of them</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Some of them</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About half of them</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Most of them</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All of them</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30" name="TextBox 29"/>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1028070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Qualitative feedback</a:t>
            </a:r>
          </a:p>
        </p:txBody>
      </p:sp>
      <p:sp>
        <p:nvSpPr>
          <p:cNvPr id="3" name="Content Placeholder 2"/>
          <p:cNvSpPr>
            <a:spLocks noGrp="1"/>
          </p:cNvSpPr>
          <p:nvPr>
            <p:ph idx="1"/>
          </p:nvPr>
        </p:nvSpPr>
        <p:spPr>
          <a:xfrm>
            <a:off x="1459832" y="1329112"/>
            <a:ext cx="10122568" cy="4847099"/>
          </a:xfrm>
        </p:spPr>
        <p:txBody>
          <a:bodyPr vert="horz" lIns="68589" tIns="34295" rIns="68589" bIns="34295" rtlCol="0" anchor="t">
            <a:normAutofit/>
          </a:bodyPr>
          <a:lstStyle/>
          <a:p>
            <a:pPr marL="0" indent="0">
              <a:buNone/>
            </a:pPr>
            <a:r>
              <a:rPr lang="en-GB" dirty="0"/>
              <a:t>Don’t forget you can also utilise the Q&amp;A board or Survey </a:t>
            </a:r>
            <a:r>
              <a:rPr lang="en-GB"/>
              <a:t>feature </a:t>
            </a:r>
            <a:r>
              <a:rPr lang="en-GB" dirty="0"/>
              <a:t>of </a:t>
            </a:r>
            <a:r>
              <a:rPr lang="en-GB" dirty="0" err="1"/>
              <a:t>Vevox</a:t>
            </a:r>
            <a:r>
              <a:rPr lang="en-GB" dirty="0"/>
              <a:t> in order to capture qualitative feedback. Below are some examples for you to use:</a:t>
            </a:r>
          </a:p>
          <a:p>
            <a:r>
              <a:rPr lang="en-GB" dirty="0"/>
              <a:t>Any other suggestions or comments about this meeting or ones to help us improve future meetings?</a:t>
            </a:r>
          </a:p>
          <a:p>
            <a:r>
              <a:rPr lang="en-GB" dirty="0"/>
              <a:t>What are your key takeaways from the meeting?</a:t>
            </a:r>
          </a:p>
          <a:p>
            <a:r>
              <a:rPr lang="en-GB" dirty="0"/>
              <a:t>What was your favourite part of the meeting?</a:t>
            </a:r>
          </a:p>
          <a:p>
            <a:r>
              <a:rPr lang="en-GB" dirty="0"/>
              <a:t>What was your least favourite part of the event?</a:t>
            </a:r>
          </a:p>
        </p:txBody>
      </p:sp>
    </p:spTree>
    <p:extLst>
      <p:ext uri="{BB962C8B-B14F-4D97-AF65-F5344CB8AC3E}">
        <p14:creationId xmlns:p14="http://schemas.microsoft.com/office/powerpoint/2010/main" val="3253216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a:t>10 Classic Evaluation Questions to use at your meetings</a:t>
            </a:r>
          </a:p>
        </p:txBody>
      </p:sp>
      <p:sp>
        <p:nvSpPr>
          <p:cNvPr id="3" name="Content Placeholder 2"/>
          <p:cNvSpPr>
            <a:spLocks noGrp="1"/>
          </p:cNvSpPr>
          <p:nvPr>
            <p:ph idx="1"/>
          </p:nvPr>
        </p:nvSpPr>
        <p:spPr>
          <a:xfrm>
            <a:off x="1459832" y="1329112"/>
            <a:ext cx="10122568" cy="4911267"/>
          </a:xfrm>
        </p:spPr>
        <p:txBody>
          <a:bodyPr>
            <a:normAutofit fontScale="92500" lnSpcReduction="20000"/>
          </a:bodyPr>
          <a:lstStyle/>
          <a:p>
            <a:pPr marL="0" indent="0">
              <a:buNone/>
            </a:pPr>
            <a:r>
              <a:rPr lang="en-GB" dirty="0"/>
              <a:t>The following slides are some regularly used evaluation questions that have been pre-programmed in Vevox so that you can simply copy and paste them into your presentation slide deck. You can then make any adjustments as you would with any other Vevox question.</a:t>
            </a:r>
          </a:p>
          <a:p>
            <a:pPr marL="0" indent="0">
              <a:buNone/>
            </a:pPr>
            <a:r>
              <a:rPr lang="en-GB" dirty="0"/>
              <a:t>You will notice that the result bars are set to NOT display, as in our experience most meeting organisers and presenters do not want to disclose these results live, for obvious reasons.</a:t>
            </a:r>
          </a:p>
          <a:p>
            <a:pPr marL="0" indent="0">
              <a:buNone/>
            </a:pPr>
            <a:r>
              <a:rPr lang="en-GB" dirty="0"/>
              <a:t>Also there is a ‘DATA CAPTURE – THANK YOU’ box that will automatically build once the poll is closed to let the presenter and audience know that the poll is over and that they shouldn’t expect to see the results.</a:t>
            </a:r>
          </a:p>
        </p:txBody>
      </p:sp>
    </p:spTree>
    <p:extLst>
      <p:ext uri="{BB962C8B-B14F-4D97-AF65-F5344CB8AC3E}">
        <p14:creationId xmlns:p14="http://schemas.microsoft.com/office/powerpoint/2010/main" val="1494143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Session feedback</a:t>
            </a:r>
          </a:p>
        </p:txBody>
      </p:sp>
      <p:sp>
        <p:nvSpPr>
          <p:cNvPr id="3" name="Content Placeholder 2"/>
          <p:cNvSpPr>
            <a:spLocks noGrp="1"/>
          </p:cNvSpPr>
          <p:nvPr>
            <p:ph idx="1"/>
          </p:nvPr>
        </p:nvSpPr>
        <p:spPr>
          <a:xfrm>
            <a:off x="1459832" y="1329112"/>
            <a:ext cx="10122568" cy="4847099"/>
          </a:xfrm>
        </p:spPr>
        <p:txBody>
          <a:bodyPr>
            <a:normAutofit lnSpcReduction="10000"/>
          </a:bodyPr>
          <a:lstStyle/>
          <a:p>
            <a:pPr marL="0" indent="0">
              <a:buNone/>
            </a:pPr>
            <a:r>
              <a:rPr lang="en-GB" dirty="0"/>
              <a:t>Poll your audience at the end of each session to get accurate evaluation data.</a:t>
            </a:r>
          </a:p>
          <a:p>
            <a:pPr marL="0" indent="0">
              <a:buNone/>
            </a:pPr>
            <a:r>
              <a:rPr lang="en-GB" dirty="0"/>
              <a:t>Waiting until the end of the day to ask for feedback on individual sessions can result in poor data as your participants will have to try and remember how they felt about a session that occurred a few hours ago. You may also end up in a situation where some attendees will have left before the end of your meeting or you drag out the closing session of a meeting where you should be wrapping up and leaving attendees energised.</a:t>
            </a:r>
          </a:p>
        </p:txBody>
      </p:sp>
    </p:spTree>
    <p:extLst>
      <p:ext uri="{BB962C8B-B14F-4D97-AF65-F5344CB8AC3E}">
        <p14:creationId xmlns:p14="http://schemas.microsoft.com/office/powerpoint/2010/main" val="953839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Please rate the quality of the content in this session:</a:t>
            </a:r>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6" name="Chart"/>
          <p:cNvGrpSpPr/>
          <p:nvPr>
            <p:custDataLst>
              <p:tags r:id="rId3"/>
            </p:custDataLst>
          </p:nvPr>
        </p:nvGrpSpPr>
        <p:grpSpPr>
          <a:xfrm>
            <a:off x="1459832" y="1329112"/>
            <a:ext cx="10122568"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Very poor</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Poor</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Average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Good</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Very good</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319036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Please rate the quality of the delivery of this session:</a:t>
            </a:r>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1" name="Chart"/>
          <p:cNvGrpSpPr/>
          <p:nvPr>
            <p:custDataLst>
              <p:tags r:id="rId3"/>
            </p:custDataLst>
          </p:nvPr>
        </p:nvGrpSpPr>
        <p:grpSpPr>
          <a:xfrm>
            <a:off x="1459832" y="1329112"/>
            <a:ext cx="10122568"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Very poor</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Poor</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Average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Good</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Very good</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30" name="TextBox 29"/>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4097969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Overall, how valuable was this session to you?</a:t>
            </a:r>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2" name="Chart"/>
          <p:cNvGrpSpPr/>
          <p:nvPr>
            <p:custDataLst>
              <p:tags r:id="rId3"/>
            </p:custDataLst>
          </p:nvPr>
        </p:nvGrpSpPr>
        <p:grpSpPr>
          <a:xfrm>
            <a:off x="1459832" y="1329112"/>
            <a:ext cx="10122568"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Not at all</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 little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Average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Quite valuable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Extremely valuable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31" name="TextBox 30"/>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2482379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Overall event feedback</a:t>
            </a:r>
          </a:p>
        </p:txBody>
      </p:sp>
      <p:sp>
        <p:nvSpPr>
          <p:cNvPr id="3" name="Content Placeholder 2"/>
          <p:cNvSpPr>
            <a:spLocks noGrp="1"/>
          </p:cNvSpPr>
          <p:nvPr>
            <p:ph idx="1"/>
          </p:nvPr>
        </p:nvSpPr>
        <p:spPr>
          <a:xfrm>
            <a:off x="1459832" y="1294240"/>
            <a:ext cx="10122568" cy="4847099"/>
          </a:xfrm>
        </p:spPr>
        <p:txBody>
          <a:bodyPr>
            <a:normAutofit fontScale="92500" lnSpcReduction="10000"/>
          </a:bodyPr>
          <a:lstStyle/>
          <a:p>
            <a:pPr marL="0" indent="0">
              <a:buNone/>
            </a:pPr>
            <a:r>
              <a:rPr lang="en-GB" dirty="0"/>
              <a:t>Depending on your audience and/or how you incentivise them, paper-based or post-event evaluations can yield relatively few responses. By encouraging attendees to respond to a selection of live evaluation polls before your closing session or meeting wrap up, you can expect to collect more completes as well as more honest and accurate feedback.</a:t>
            </a:r>
          </a:p>
          <a:p>
            <a:pPr marL="0" indent="0">
              <a:buNone/>
            </a:pPr>
            <a:r>
              <a:rPr lang="en-GB" dirty="0"/>
              <a:t>If you have been using live polling throughout your meeting, your attendees will be accustomed to participating via Vevox and by having a presenter quickly run through the questions you will be able to accurately establish the success and value of your meeting.</a:t>
            </a:r>
          </a:p>
        </p:txBody>
      </p:sp>
    </p:spTree>
    <p:extLst>
      <p:ext uri="{BB962C8B-B14F-4D97-AF65-F5344CB8AC3E}">
        <p14:creationId xmlns:p14="http://schemas.microsoft.com/office/powerpoint/2010/main" val="3046924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0975" y="157263"/>
            <a:ext cx="10323929" cy="1143000"/>
          </a:xfrm>
        </p:spPr>
        <p:txBody>
          <a:bodyPr>
            <a:normAutofit fontScale="90000"/>
          </a:bodyPr>
          <a:lstStyle/>
          <a:p>
            <a:r>
              <a:rPr lang="en-GB" dirty="0"/>
              <a:t>Overall, how valuable was attending this meeting to you?</a:t>
            </a:r>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2" name="Chart"/>
          <p:cNvGrpSpPr/>
          <p:nvPr>
            <p:custDataLst>
              <p:tags r:id="rId3"/>
            </p:custDataLst>
          </p:nvPr>
        </p:nvGrpSpPr>
        <p:grpSpPr>
          <a:xfrm>
            <a:off x="1450974" y="1329112"/>
            <a:ext cx="101314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Not at all</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 little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dirty="0">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Moderately</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Quite valuable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Extremely valuable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30" name="TextBox 29"/>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60676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If we hosted this meeting again next year, would you attend?</a:t>
            </a:r>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29" name="Chart"/>
          <p:cNvGrpSpPr/>
          <p:nvPr>
            <p:custDataLst>
              <p:tags r:id="rId3"/>
            </p:custDataLst>
          </p:nvPr>
        </p:nvGrpSpPr>
        <p:grpSpPr>
          <a:xfrm>
            <a:off x="1450974" y="1329112"/>
            <a:ext cx="10131425" cy="4466444"/>
            <a:chOff x="609600" y="1329112"/>
            <a:chExt cx="10972800" cy="4466444"/>
          </a:xfrm>
        </p:grpSpPr>
        <p:sp>
          <p:nvSpPr>
            <p:cNvPr id="5" name="Key_1"/>
            <p:cNvSpPr txBox="1"/>
            <p:nvPr>
              <p:custDataLst>
                <p:tags r:id="rId4"/>
              </p:custDataLst>
            </p:nvPr>
          </p:nvSpPr>
          <p:spPr>
            <a:xfrm>
              <a:off x="609600" y="1329112"/>
              <a:ext cx="572273" cy="73020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76896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Yes</a:t>
              </a:r>
            </a:p>
          </p:txBody>
        </p:sp>
        <p:sp>
          <p:nvSpPr>
            <p:cNvPr id="7" name="Value_1" hidden="1"/>
            <p:cNvSpPr txBox="1"/>
            <p:nvPr>
              <p:custDataLst>
                <p:tags r:id="rId6"/>
              </p:custDataLst>
            </p:nvPr>
          </p:nvSpPr>
          <p:spPr>
            <a:xfrm>
              <a:off x="1181873" y="184321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10352"/>
              <a:ext cx="0" cy="555366"/>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682243"/>
              <a:ext cx="572272" cy="73020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682243"/>
              <a:ext cx="10400527" cy="76896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No</a:t>
              </a:r>
            </a:p>
          </p:txBody>
        </p:sp>
        <p:sp>
          <p:nvSpPr>
            <p:cNvPr id="11" name="Value_2" hidden="1"/>
            <p:cNvSpPr txBox="1"/>
            <p:nvPr>
              <p:custDataLst>
                <p:tags r:id="rId10"/>
              </p:custDataLst>
            </p:nvPr>
          </p:nvSpPr>
          <p:spPr>
            <a:xfrm>
              <a:off x="1181873" y="319634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3163484"/>
              <a:ext cx="0" cy="555366"/>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4035373"/>
              <a:ext cx="572272" cy="73020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4035373"/>
              <a:ext cx="10400527" cy="76896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Not sure</a:t>
              </a:r>
            </a:p>
          </p:txBody>
        </p:sp>
        <p:sp>
          <p:nvSpPr>
            <p:cNvPr id="15" name="Value_3" hidden="1"/>
            <p:cNvSpPr txBox="1"/>
            <p:nvPr>
              <p:custDataLst>
                <p:tags r:id="rId14"/>
              </p:custDataLst>
            </p:nvPr>
          </p:nvSpPr>
          <p:spPr>
            <a:xfrm>
              <a:off x="1181873" y="4549474"/>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endParaRPr lang="en-GB" sz="2105" dirty="0">
                <a:solidFill>
                  <a:srgbClr val="000000"/>
                </a:solidFill>
                <a:latin typeface="Calibri Light" panose="020F0302020204030204" pitchFamily="34" charset="0"/>
              </a:endParaRPr>
            </a:p>
          </p:txBody>
        </p:sp>
        <p:sp>
          <p:nvSpPr>
            <p:cNvPr id="16" name="Bar_3" hidden="1"/>
            <p:cNvSpPr/>
            <p:nvPr>
              <p:custDataLst>
                <p:tags r:id="rId15"/>
              </p:custDataLst>
            </p:nvPr>
          </p:nvSpPr>
          <p:spPr>
            <a:xfrm>
              <a:off x="1181873" y="4516613"/>
              <a:ext cx="0" cy="555366"/>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30" name="TextBox 29"/>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4396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ERSION" val="5.0"/>
  <p:tag name="PERSONS" val="&lt;?xml version=&quot;1.0&quot; encoding=&quot;utf-8&quot;?&gt;&lt;ArrayOfPerson xmlns:xsi=&quot;http://www.w3.org/2001/XMLSchema-instance&quot; xmlns:xsd=&quot;http://www.w3.org/2001/XMLSchema&quot; /&gt;"/>
  <p:tag name="PRESGUID" val="54116968-516d-4c08-89b1-15dc35291270"/>
  <p:tag name="EDITION" val="Express"/>
</p:tagLst>
</file>

<file path=ppt/tags/tag10.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0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10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0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0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0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10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0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0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0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109.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LASTMODE" val="&lt;?xml version=&quot;1.0&quot; encoding=&quot;utf-8&quot;?&gt;&lt;int&gt;0&lt;/int&gt;"/>
  <p:tag name="QUESTIONDEFINITION" val="&lt;?xml version=&quot;1.0&quot; encoding=&quot;utf-8&quot;?&gt;&lt;MultipleChoiceQuestion xmlns:xsi=&quot;http://www.w3.org/2001/XMLSchema-instance&quot; xmlns:xsd=&quot;http://www.w3.org/2001/XMLSchema&quot;&gt;&lt;GUID&gt;e2611e1b-8f05-489c-a9ae-75f49d448b1c&lt;/GUID&gt;&lt;Name /&gt;&lt;Text&gt;Would you recommend this meeting to a friend or colleague?&lt;/Text&gt;&lt;SubChoiceDefinitions&gt;&lt;SubChoiceDefinition&gt;&lt;Name&gt;_default&lt;/Name&gt;&lt;SubChoiceSourceReferences /&gt;&lt;/SubChoiceDefinition&gt;&lt;/SubChoiceDefinitions&gt;&lt;SubText /&gt;&lt;IndividualWeightingText /&gt;&lt;QuestionType&gt;MultipleChoice&lt;/QuestionType&gt;&lt;Source&gt;Handsets&lt;/Source&gt;&lt;Choices&gt;&lt;Choice xsi:type=&quot;DiscreteChoice&quot;&gt;&lt;GUID&gt;69c251ba-1463-4925-8530-7b36e9cae3c1&lt;/GUID&gt;&lt;Name /&gt;&lt;IsSelected&gt;true&lt;/IsSelected&gt;&lt;Description&gt;Yes&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15471e24-ca1f-488f-b2a6-1b99b8f04a87&lt;/GUID&gt;&lt;Name /&gt;&lt;IsSelected&gt;true&lt;/IsSelected&gt;&lt;Description&gt;No&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52cb2ab3-2266-484b-90ce-662eeb2772d1&lt;/GUID&gt;&lt;Name /&gt;&lt;IsSelected&gt;true&lt;/IsSelected&gt;&lt;Description&gt;Not sur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0&lt;/TimeOpenMS&gt;&lt;IsQuestionWeighted&gt;false&lt;/IsQuestionWeighted&gt;&lt;CorrectAnswerVotesNumber&gt;0&lt;/CorrectAnswerVotesNumber&gt;&lt;CorrectAnswerVotesPercent&gt;0&lt;/CorrectAnswerVotesPercent&gt;&lt;ReactorPollDetails&gt;&lt;MeetingId&gt;0&lt;/MeetingId&gt;&lt;SessionId&gt;0&lt;/SessionId&gt;&lt;TenancyId&gt;0&lt;/TenancyId&gt;&lt;LatestPollId&gt;0&lt;/LatestPollId&gt;&lt;/ReactorPollDetails&gt;&lt;Ranking&gt;false&lt;/Ranking&gt;&lt;MaxNumResponses&gt;1&lt;/MaxNumResponses&gt;&lt;MultipleChoiceSubTypeValue&gt;AnyOrder&lt;/MultipleChoiceSubTypeValue&gt;&lt;/MultipleChoiceQuestion&gt;"/>
  <p:tag name="SEQUENCECOUNT" val="&lt;?xml version=&quot;1.0&quot; encoding=&quot;utf-8&quot;?&gt;&lt;int&gt;43&lt;/int&gt;"/>
  <p:tag name="MEETOO" val="54116968-516d-4c08-89b1-15dc35291270"/>
</p:tagLst>
</file>

<file path=ppt/tags/tag11.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10.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111.xml><?xml version="1.0" encoding="utf-8"?>
<p:tagLst xmlns:a="http://schemas.openxmlformats.org/drawingml/2006/main" xmlns:r="http://schemas.openxmlformats.org/officeDocument/2006/relationships" xmlns:p="http://schemas.openxmlformats.org/presentationml/2006/main">
  <p:tag name="QUESTIONGUID" val="e2611e1b-8f05-489c-a9ae-75f49d448b1c"/>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2ce46cf0-c2eb-4c74-ac33-1b5a81004a65&lt;/GUID&gt;&lt;Name /&gt;&lt;ScreenPosition&gt;BottomRight&lt;/ScreenPosition&gt;&lt;BorderThickness&gt;10&lt;/BorderThickness&gt;&lt;Top&gt;104.654488&lt;/Top&gt;&lt;Left&gt;48&lt;/Left&gt;&lt;Height&gt;351.6885&lt;/Height&gt;&lt;Width&gt;864&lt;/Width&gt;&lt;/ShapeDetails&gt;"/>
</p:tagLst>
</file>

<file path=ppt/tags/tag11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1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1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1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11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1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1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1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12.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12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2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2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2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124.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VOTENOWOPTIONS" val="&lt;?xml version=&quot;1.0&quot; encoding=&quot;utf-8&quot;?&gt;&lt;VoteNowOptions xmlns:xsi=&quot;http://www.w3.org/2001/XMLSchema-instance&quot; xmlns:xsd=&quot;http://www.w3.org/2001/XMLSchema&quot;&gt;&lt;GUID&gt;1db0cb2c-ef9c-4035-91eb-22cb02eff317&lt;/GUID&gt;&lt;HasVoteNow&gt;true&lt;/HasVoteNow&gt;&lt;TextSingleDigit&gt;POLL OPEN&lt;/TextSingleDigit&gt;&lt;TextMultiDigit&gt;Enter Number(s) and Press Send&lt;/TextMultiDigit&gt;&lt;TextTextVote&gt;Enter Text and Press Send&lt;/TextTextVote&gt;&lt;LocationSingleDigit&gt;&lt;GUID&gt;00000000-0000-0000-0000-000000000000&lt;/GUID&gt;&lt;ScreenPosition&gt;TopRight&lt;/ScreenPosition&gt;&lt;BorderThickness&gt;10&lt;/BorderThickness&gt;&lt;Top&gt;0&lt;/Top&gt;&lt;Left&gt;0&lt;/Left&gt;&lt;Height&gt;35&lt;/Height&gt;&lt;Width&gt;100&lt;/Width&gt;&lt;/LocationSingleDigit&gt;&lt;LocationMultiDigit&gt;&lt;GUID&gt;00000000-0000-0000-0000-000000000000&lt;/GUID&gt;&lt;ScreenPosition&gt;TopRight&lt;/ScreenPosition&gt;&lt;BorderThickness&gt;10&lt;/BorderThickness&gt;&lt;Top&gt;0&lt;/Top&gt;&lt;Left&gt;0&lt;/Left&gt;&lt;Height&gt;35&lt;/Height&gt;&lt;Width&gt;100&lt;/Width&gt;&lt;/LocationMultiDigit&gt;&lt;LocationTextVote&gt;&lt;GUID&gt;00000000-0000-0000-0000-000000000000&lt;/GUID&gt;&lt;ScreenPosition&gt;TopRight&lt;/ScreenPosition&gt;&lt;BorderThickness&gt;10&lt;/BorderThickness&gt;&lt;Top&gt;0&lt;/Top&gt;&lt;Left&gt;0&lt;/Left&gt;&lt;Height&gt;35&lt;/Height&gt;&lt;Width&gt;100&lt;/Width&gt;&lt;/LocationTextVote&gt;&lt;Shape&gt;msoShapeRectangle&lt;/Shape&gt;&lt;/VoteNow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LASTMODE" val="&lt;?xml version=&quot;1.0&quot; encoding=&quot;utf-8&quot;?&gt;&lt;int&gt;0&lt;/int&gt;"/>
  <p:tag name="QUESTIONDEFINITION" val="&lt;?xml version=&quot;1.0&quot; encoding=&quot;utf-8&quot;?&gt;&lt;MultipleChoiceQuestion xmlns:xsi=&quot;http://www.w3.org/2001/XMLSchema-instance&quot; xmlns:xsd=&quot;http://www.w3.org/2001/XMLSchema&quot;&gt;&lt;GUID&gt;8e75caf1-50c1-472c-b308-bcb842817cdc&lt;/GUID&gt;&lt;Name /&gt;&lt;Text&gt;The quality of pre-event administration was…&lt;/Text&gt;&lt;SubChoiceDefinitions&gt;&lt;SubChoiceDefinition&gt;&lt;Name&gt;_default&lt;/Name&gt;&lt;SubChoiceSourceReferences /&gt;&lt;/SubChoiceDefinition&gt;&lt;/SubChoiceDefinitions&gt;&lt;SubText /&gt;&lt;IndividualWeightingText /&gt;&lt;QuestionType&gt;MultipleChoice&lt;/QuestionType&gt;&lt;Source&gt;Handsets&lt;/Source&gt;&lt;Choices&gt;&lt;Choice xsi:type=&quot;DiscreteChoice&quot;&gt;&lt;GUID&gt;0b38a9de-fee6-488c-9d64-259c9bdc1dab&lt;/GUID&gt;&lt;Name /&gt;&lt;IsSelected&gt;true&lt;/IsSelected&gt;&lt;Description&gt;Very poor&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4de2e60f-106e-47e3-87b6-3e44ee8eeecb&lt;/GUID&gt;&lt;Name /&gt;&lt;IsSelected&gt;true&lt;/IsSelected&gt;&lt;Description&gt;Poor&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fd5cf93d-7bea-4b82-a516-a945a1189029&lt;/GUID&gt;&lt;Name /&gt;&lt;IsSelected&gt;true&lt;/IsSelected&gt;&lt;Description&gt;Averag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01c5c35-e4db-4c15-9c18-31d753665a51&lt;/GUID&gt;&lt;Name /&gt;&lt;IsSelected&gt;true&lt;/IsSelected&gt;&lt;Description&gt;Good&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81a9e08a-8801-4f22-9a6e-af90ed094e1f&lt;/GUID&gt;&lt;Name /&gt;&lt;IsSelected&gt;true&lt;/IsSelected&gt;&lt;Description&gt;Very good&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0&lt;/TimeOpenMS&gt;&lt;IsQuestionWeighted&gt;false&lt;/IsQuestionWeighted&gt;&lt;CorrectAnswerVotesNumber&gt;0&lt;/CorrectAnswerVotesNumber&gt;&lt;CorrectAnswerVotesPercent&gt;0&lt;/CorrectAnswerVotesPercent&gt;&lt;ReactorPollDetails&gt;&lt;MeetingId&gt;0&lt;/MeetingId&gt;&lt;SessionId&gt;0&lt;/SessionId&gt;&lt;TenancyId&gt;0&lt;/TenancyId&gt;&lt;LatestPollId&gt;0&lt;/LatestPollId&gt;&lt;/ReactorPollDetails&gt;&lt;Ranking&gt;false&lt;/Ranking&gt;&lt;MaxNumResponses&gt;1&lt;/MaxNumResponses&gt;&lt;MultipleChoiceSubTypeValue&gt;AnyOrder&lt;/MultipleChoiceSubTypeValue&gt;&lt;/MultipleChoiceQuestion&gt;"/>
  <p:tag name="SEQUENCECOUNT" val="&lt;?xml version=&quot;1.0&quot; encoding=&quot;utf-8&quot;?&gt;&lt;int&gt;38&lt;/int&gt;"/>
  <p:tag name="MEETOO" val="54116968-516d-4c08-89b1-15dc35291270"/>
</p:tagLst>
</file>

<file path=ppt/tags/tag125.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126.xml><?xml version="1.0" encoding="utf-8"?>
<p:tagLst xmlns:a="http://schemas.openxmlformats.org/drawingml/2006/main" xmlns:r="http://schemas.openxmlformats.org/officeDocument/2006/relationships" xmlns:p="http://schemas.openxmlformats.org/presentationml/2006/main">
  <p:tag name="QUESTIONGUID" val="8e75caf1-50c1-472c-b308-bcb842817cdc"/>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417ff5f7-cd1d-4ec7-8671-2affe1ed8608&lt;/GUID&gt;&lt;Name /&gt;&lt;ScreenPosition&gt;BottomRight&lt;/ScreenPosition&gt;&lt;BorderThickness&gt;10&lt;/BorderThickness&gt;&lt;Top&gt;104.654488&lt;/Top&gt;&lt;Left&gt;48&lt;/Left&gt;&lt;Height&gt;351.6885&lt;/Height&gt;&lt;Width&gt;864&lt;/Width&gt;&lt;/ShapeDetails&gt;"/>
</p:tagLst>
</file>

<file path=ppt/tags/tag12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2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2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3.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3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13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3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3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3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13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3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3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3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139.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4.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40.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41.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42.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143.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44.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45.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46.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147.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VOTENOWOPTIONS" val="&lt;?xml version=&quot;1.0&quot; encoding=&quot;utf-8&quot;?&gt;&lt;VoteNowOptions xmlns:xsi=&quot;http://www.w3.org/2001/XMLSchema-instance&quot; xmlns:xsd=&quot;http://www.w3.org/2001/XMLSchema&quot;&gt;&lt;GUID&gt;1db0cb2c-ef9c-4035-91eb-22cb02eff317&lt;/GUID&gt;&lt;HasVoteNow&gt;true&lt;/HasVoteNow&gt;&lt;TextSingleDigit&gt;POLL OPEN&lt;/TextSingleDigit&gt;&lt;TextMultiDigit&gt;Enter Number(s) and Press Send&lt;/TextMultiDigit&gt;&lt;TextTextVote&gt;Enter Text and Press Send&lt;/TextTextVote&gt;&lt;LocationSingleDigit&gt;&lt;GUID&gt;00000000-0000-0000-0000-000000000000&lt;/GUID&gt;&lt;ScreenPosition&gt;TopRight&lt;/ScreenPosition&gt;&lt;BorderThickness&gt;10&lt;/BorderThickness&gt;&lt;Top&gt;0&lt;/Top&gt;&lt;Left&gt;0&lt;/Left&gt;&lt;Height&gt;35&lt;/Height&gt;&lt;Width&gt;100&lt;/Width&gt;&lt;/LocationSingleDigit&gt;&lt;LocationMultiDigit&gt;&lt;GUID&gt;00000000-0000-0000-0000-000000000000&lt;/GUID&gt;&lt;ScreenPosition&gt;TopRight&lt;/ScreenPosition&gt;&lt;BorderThickness&gt;10&lt;/BorderThickness&gt;&lt;Top&gt;0&lt;/Top&gt;&lt;Left&gt;0&lt;/Left&gt;&lt;Height&gt;35&lt;/Height&gt;&lt;Width&gt;100&lt;/Width&gt;&lt;/LocationMultiDigit&gt;&lt;LocationTextVote&gt;&lt;GUID&gt;00000000-0000-0000-0000-000000000000&lt;/GUID&gt;&lt;ScreenPosition&gt;TopRight&lt;/ScreenPosition&gt;&lt;BorderThickness&gt;10&lt;/BorderThickness&gt;&lt;Top&gt;0&lt;/Top&gt;&lt;Left&gt;0&lt;/Left&gt;&lt;Height&gt;35&lt;/Height&gt;&lt;Width&gt;100&lt;/Width&gt;&lt;/LocationTextVote&gt;&lt;Shape&gt;msoShapeRectangle&lt;/Shape&gt;&lt;/VoteNow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QUESTIONDEFINITION" val="&lt;?xml version=&quot;1.0&quot; encoding=&quot;utf-8&quot;?&gt;&lt;MultipleChoiceQuestion xmlns:xsi=&quot;http://www.w3.org/2001/XMLSchema-instance&quot; xmlns:xsd=&quot;http://www.w3.org/2001/XMLSchema&quot;&gt;&lt;GUID&gt;0b71bd8d-7b30-44ee-87d4-8e76877296ea&lt;/GUID&gt;&lt;Name /&gt;&lt;Text&gt;Please rate the venue:&lt;/Text&gt;&lt;SubChoiceDefinitions&gt;&lt;SubChoiceDefinition&gt;&lt;Name&gt;_default&lt;/Name&gt;&lt;SubChoiceSourceReferences /&gt;&lt;/SubChoiceDefinition&gt;&lt;/SubChoiceDefinitions&gt;&lt;SubText /&gt;&lt;IndividualWeightingText /&gt;&lt;QuestionType&gt;MultipleChoice&lt;/QuestionType&gt;&lt;Source&gt;Handsets&lt;/Source&gt;&lt;Choices&gt;&lt;Choice xsi:type=&quot;DiscreteChoice&quot;&gt;&lt;GUID&gt;0b38a9de-fee6-488c-9d64-259c9bdc1dab&lt;/GUID&gt;&lt;Name /&gt;&lt;IsSelected&gt;true&lt;/IsSelected&gt;&lt;Description&gt;Very poor&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4de2e60f-106e-47e3-87b6-3e44ee8eeecb&lt;/GUID&gt;&lt;Name /&gt;&lt;IsSelected&gt;true&lt;/IsSelected&gt;&lt;Description&gt;Poor&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fd5cf93d-7bea-4b82-a516-a945a1189029&lt;/GUID&gt;&lt;Name /&gt;&lt;IsSelected&gt;true&lt;/IsSelected&gt;&lt;Description&gt;Averag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01c5c35-e4db-4c15-9c18-31d753665a51&lt;/GUID&gt;&lt;Name /&gt;&lt;IsSelected&gt;true&lt;/IsSelected&gt;&lt;Description&gt;Good&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81a9e08a-8801-4f22-9a6e-af90ed094e1f&lt;/GUID&gt;&lt;Name /&gt;&lt;IsSelected&gt;true&lt;/IsSelected&gt;&lt;Description&gt;Very good&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0&lt;/TimeOpenMS&gt;&lt;IsQuestionWeighted&gt;false&lt;/IsQuestionWeighted&gt;&lt;CorrectAnswerVotesNumber&gt;0&lt;/CorrectAnswerVotesNumber&gt;&lt;CorrectAnswerVotesPercent&gt;0&lt;/CorrectAnswerVotesPercent&gt;&lt;ReactorPollDetails&gt;&lt;MeetingId&gt;0&lt;/MeetingId&gt;&lt;SessionId&gt;0&lt;/SessionId&gt;&lt;TenancyId&gt;0&lt;/TenancyId&gt;&lt;LatestPollId&gt;0&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31&lt;/int&gt;"/>
  <p:tag name="MEETOO" val="54116968-516d-4c08-89b1-15dc35291270"/>
</p:tagLst>
</file>

<file path=ppt/tags/tag148.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149.xml><?xml version="1.0" encoding="utf-8"?>
<p:tagLst xmlns:a="http://schemas.openxmlformats.org/drawingml/2006/main" xmlns:r="http://schemas.openxmlformats.org/officeDocument/2006/relationships" xmlns:p="http://schemas.openxmlformats.org/presentationml/2006/main">
  <p:tag name="QUESTIONGUID" val="0b71bd8d-7b30-44ee-87d4-8e76877296ea"/>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5bb25ff9-2b0a-4c4a-8215-dc87070b81fb&lt;/GUID&gt;&lt;Name /&gt;&lt;ScreenPosition&gt;BottomRight&lt;/ScreenPosition&gt;&lt;BorderThickness&gt;10&lt;/BorderThickness&gt;&lt;Top&gt;104.654488&lt;/Top&gt;&lt;Left&gt;48&lt;/Left&gt;&lt;Height&gt;351.6885&lt;/Height&gt;&lt;Width&gt;864&lt;/Width&gt;&lt;/ShapeDetails&gt;"/>
</p:tagLst>
</file>

<file path=ppt/tags/tag15.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5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5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5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5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154.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55.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56.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57.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158.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59.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6.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160.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61.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16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6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6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6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16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6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6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6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1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70.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QUESTIONDEFINITION" val="&lt;?xml version=&quot;1.0&quot; encoding=&quot;utf-8&quot;?&gt;&lt;MultipleChoiceQuestion xmlns:xsi=&quot;http://www.w3.org/2001/XMLSchema-instance&quot; xmlns:xsd=&quot;http://www.w3.org/2001/XMLSchema&quot;&gt;&lt;GUID&gt;3a2e3acd-230f-4a11-a848-21428829d74b&lt;/GUID&gt;&lt;Name /&gt;&lt;Text&gt;How well-structured was this meeting?&lt;/Text&gt;&lt;SubChoiceDefinitions&gt;&lt;SubChoiceDefinition&gt;&lt;Name&gt;_default&lt;/Name&gt;&lt;SubChoiceSourceReferences /&gt;&lt;/SubChoiceDefinition&gt;&lt;/SubChoiceDefinitions&gt;&lt;SubText /&gt;&lt;IndividualWeightingText /&gt;&lt;QuestionType&gt;MultipleChoice&lt;/QuestionType&gt;&lt;Source&gt;Handsets&lt;/Source&gt;&lt;Choices&gt;&lt;Choice xsi:type=&quot;DiscreteChoice&quot;&gt;&lt;GUID&gt;118f70f9-049a-49d1-a35d-cc19120ab135&lt;/GUID&gt;&lt;Name /&gt;&lt;IsSelected&gt;true&lt;/IsSelected&gt;&lt;Description&gt;Not at all well­-structured&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267c175e-bdd6-4ed6-b159-1a615369c516&lt;/GUID&gt;&lt;Name /&gt;&lt;IsSelected&gt;true&lt;/IsSelected&gt;&lt;Description&gt;Slightly well­-structured&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12f1320f-f44d-4985-b213-096f8194b9e2&lt;/GUID&gt;&lt;Name /&gt;&lt;IsSelected&gt;true&lt;/IsSelected&gt;&lt;Description&gt;Moderately well­-structured&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b8a9e153-3692-4e1a-9dd5-2136cd7a7556&lt;/GUID&gt;&lt;Name /&gt;&lt;IsSelected&gt;true&lt;/IsSelected&gt;&lt;Description&gt;Quite well­-structured&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5135e46-a041-4dbd-b0e5-9f1133b3d481&lt;/GUID&gt;&lt;Name /&gt;&lt;IsSelected&gt;true&lt;/IsSelected&gt;&lt;Description&gt;Extremely well­-structured&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0&lt;/TimeOpenMS&gt;&lt;IsQuestionWeighted&gt;false&lt;/IsQuestionWeighted&gt;&lt;CorrectAnswerVotesNumber&gt;0&lt;/CorrectAnswerVotesNumber&gt;&lt;CorrectAnswerVotesPercent&gt;0&lt;/CorrectAnswerVotesPercent&gt;&lt;ReactorPollDetails&gt;&lt;MeetingId&gt;0&lt;/MeetingId&gt;&lt;SessionId&gt;0&lt;/SessionId&gt;&lt;TenancyId&gt;0&lt;/TenancyId&gt;&lt;LatestPollId&gt;0&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46&lt;/int&gt;"/>
  <p:tag name="MEETOO" val="54116968-516d-4c08-89b1-15dc35291270"/>
</p:tagLst>
</file>

<file path=ppt/tags/tag171.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172.xml><?xml version="1.0" encoding="utf-8"?>
<p:tagLst xmlns:a="http://schemas.openxmlformats.org/drawingml/2006/main" xmlns:r="http://schemas.openxmlformats.org/officeDocument/2006/relationships" xmlns:p="http://schemas.openxmlformats.org/presentationml/2006/main">
  <p:tag name="QUESTIONGUID" val="3a2e3acd-230f-4a11-a848-21428829d74b"/>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d6f8cffc-5a30-462a-bbab-be2003cca3ba&lt;/GUID&gt;&lt;Name /&gt;&lt;ScreenPosition&gt;BottomRight&lt;/ScreenPosition&gt;&lt;BorderThickness&gt;10&lt;/BorderThickness&gt;&lt;Top&gt;104.654488&lt;/Top&gt;&lt;Left&gt;48&lt;/Left&gt;&lt;Height&gt;351.6885&lt;/Height&gt;&lt;Width&gt;864&lt;/Width&gt;&lt;/ShapeDetails&gt;"/>
</p:tagLst>
</file>

<file path=ppt/tags/tag173.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74.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75.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76.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17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7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7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8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18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8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8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8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18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8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8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8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189.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90.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91.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92.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193.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QUESTIONDEFINITION" val="&lt;?xml version=&quot;1.0&quot; encoding=&quot;utf-8&quot;?&gt;&lt;MultipleChoiceQuestion xmlns:xsi=&quot;http://www.w3.org/2001/XMLSchema-instance&quot; xmlns:xsd=&quot;http://www.w3.org/2001/XMLSchema&quot;&gt;&lt;GUID&gt;5de21ab8-b6ef-4ca3-9730-fb1ff8c71533&lt;/GUID&gt;&lt;Name /&gt;&lt;Text&gt;How many of the objectives of the meeting were met?&lt;/Text&gt;&lt;SubChoiceDefinitions&gt;&lt;SubChoiceDefinition&gt;&lt;Name&gt;_default&lt;/Name&gt;&lt;SubChoiceSourceReferences /&gt;&lt;/SubChoiceDefinition&gt;&lt;/SubChoiceDefinitions&gt;&lt;SubText /&gt;&lt;IndividualWeightingText /&gt;&lt;QuestionType&gt;MultipleChoice&lt;/QuestionType&gt;&lt;Source&gt;Handsets&lt;/Source&gt;&lt;Choices&gt;&lt;Choice xsi:type=&quot;DiscreteChoice&quot;&gt;&lt;GUID&gt;1f78af23-9e48-4d7b-a04f-e25ad7d16fd5&lt;/GUID&gt;&lt;Name /&gt;&lt;IsSelected&gt;true&lt;/IsSelected&gt;&lt;Description&gt;None of them&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f55dc54-30cf-4df5-9fbf-d30ec60a5e84&lt;/GUID&gt;&lt;Name /&gt;&lt;IsSelected&gt;true&lt;/IsSelected&gt;&lt;Description&gt;Some of them&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58190a02-b65b-4c4e-9c3d-5725ba7ab7ce&lt;/GUID&gt;&lt;Name /&gt;&lt;IsSelected&gt;true&lt;/IsSelected&gt;&lt;Description&gt;About half of them&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ac4e22ad-1e1b-41f5-9891-1b2996d543de&lt;/GUID&gt;&lt;Name /&gt;&lt;IsSelected&gt;true&lt;/IsSelected&gt;&lt;Description&gt;Most of them&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c4ed0e66-bf2d-4f9c-9b27-5eb70cd2ece0&lt;/GUID&gt;&lt;Name /&gt;&lt;IsSelected&gt;true&lt;/IsSelected&gt;&lt;Description&gt;All of them&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0&lt;/TimeOpenMS&gt;&lt;IsQuestionWeighted&gt;false&lt;/IsQuestionWeighted&gt;&lt;CorrectAnswerVotesNumber&gt;0&lt;/CorrectAnswerVotesNumber&gt;&lt;CorrectAnswerVotesPercent&gt;0&lt;/CorrectAnswerVotesPercent&gt;&lt;ReactorPollDetails&gt;&lt;MeetingId&gt;0&lt;/MeetingId&gt;&lt;SessionId&gt;0&lt;/SessionId&gt;&lt;TenancyId&gt;0&lt;/TenancyId&gt;&lt;LatestPollId&gt;0&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46&lt;/int&gt;"/>
  <p:tag name="MEETOO" val="54116968-516d-4c08-89b1-15dc35291270"/>
</p:tagLst>
</file>

<file path=ppt/tags/tag194.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195.xml><?xml version="1.0" encoding="utf-8"?>
<p:tagLst xmlns:a="http://schemas.openxmlformats.org/drawingml/2006/main" xmlns:r="http://schemas.openxmlformats.org/officeDocument/2006/relationships" xmlns:p="http://schemas.openxmlformats.org/presentationml/2006/main">
  <p:tag name="QUESTIONGUID" val="5de21ab8-b6ef-4ca3-9730-fb1ff8c71533"/>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6beb007e-7758-4707-a13a-c01010066c4f&lt;/GUID&gt;&lt;Name /&gt;&lt;ScreenPosition&gt;BottomRight&lt;/ScreenPosition&gt;&lt;BorderThickness&gt;10&lt;/BorderThickness&gt;&lt;Top&gt;104.654488&lt;/Top&gt;&lt;Left&gt;48&lt;/Left&gt;&lt;Height&gt;351.6885&lt;/Height&gt;&lt;Width&gt;864&lt;/Width&gt;&lt;/ShapeDetails&gt;"/>
</p:tagLst>
</file>

<file path=ppt/tags/tag19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9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9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9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2.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VOTENOWOPTIONS" val="&lt;?xml version=&quot;1.0&quot; encoding=&quot;utf-8&quot;?&gt;&lt;VoteNowOptions xmlns:xsi=&quot;http://www.w3.org/2001/XMLSchema-instance&quot; xmlns:xsd=&quot;http://www.w3.org/2001/XMLSchema&quot;&gt;&lt;GUID&gt;1db0cb2c-ef9c-4035-91eb-22cb02eff317&lt;/GUID&gt;&lt;HasVoteNow&gt;true&lt;/HasVoteNow&gt;&lt;TextSingleDigit&gt;POLL OPEN&lt;/TextSingleDigit&gt;&lt;TextMultiDigit&gt;Enter Number(s) and Press Send&lt;/TextMultiDigit&gt;&lt;TextTextVote&gt;Enter Text and Press Send&lt;/TextTextVote&gt;&lt;LocationSingleDigit&gt;&lt;GUID&gt;00000000-0000-0000-0000-000000000000&lt;/GUID&gt;&lt;ScreenPosition&gt;TopRight&lt;/ScreenPosition&gt;&lt;BorderThickness&gt;10&lt;/BorderThickness&gt;&lt;Top&gt;0&lt;/Top&gt;&lt;Left&gt;0&lt;/Left&gt;&lt;Height&gt;35&lt;/Height&gt;&lt;Width&gt;100&lt;/Width&gt;&lt;/LocationSingleDigit&gt;&lt;LocationMultiDigit&gt;&lt;GUID&gt;00000000-0000-0000-0000-000000000000&lt;/GUID&gt;&lt;ScreenPosition&gt;TopRight&lt;/ScreenPosition&gt;&lt;BorderThickness&gt;10&lt;/BorderThickness&gt;&lt;Top&gt;0&lt;/Top&gt;&lt;Left&gt;0&lt;/Left&gt;&lt;Height&gt;35&lt;/Height&gt;&lt;Width&gt;100&lt;/Width&gt;&lt;/LocationMultiDigit&gt;&lt;LocationTextVote&gt;&lt;GUID&gt;00000000-0000-0000-0000-000000000000&lt;/GUID&gt;&lt;ScreenPosition&gt;TopRight&lt;/ScreenPosition&gt;&lt;BorderThickness&gt;10&lt;/BorderThickness&gt;&lt;Top&gt;0&lt;/Top&gt;&lt;Left&gt;0&lt;/Left&gt;&lt;Height&gt;35&lt;/Height&gt;&lt;Width&gt;100&lt;/Width&gt;&lt;/LocationTextVote&gt;&lt;Shape&gt;msoShapeRectangle&lt;/Shape&gt;&lt;/VoteNow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13&lt;/Value&gt;&lt;ValueAsPercentage&gt;26.00&lt;/ValueAsPercentage&gt;&lt;ValueAsPercentageString&gt;26%&lt;/ValueAsPercentageString&gt;&lt;PersonId&gt;0&lt;/PersonId&gt;&lt;ResponseDelay&gt;0&lt;/ResponseDelay&gt;&lt;/Response&gt;&lt;Response&gt;&lt;Index&gt;0&lt;/Index&gt;&lt;SmartcardUID&gt;0&lt;/SmartcardUID&gt;&lt;Valid&gt;false&lt;/Valid&gt;&lt;TimeStamp&gt;0001-01-01T00:00:00&lt;/TimeStamp&gt;&lt;Value&gt;13&lt;/Value&gt;&lt;ValueAsPercentage&gt;26.00&lt;/ValueAsPercentage&gt;&lt;ValueAsPercentageString&gt;26%&lt;/ValueAsPercentageString&gt;&lt;PersonId&gt;0&lt;/PersonId&gt;&lt;ResponseDelay&gt;0&lt;/ResponseDelay&gt;&lt;/Response&gt;&lt;Response&gt;&lt;Index&gt;0&lt;/Index&gt;&lt;SmartcardUID&gt;0&lt;/SmartcardUID&gt;&lt;Valid&gt;false&lt;/Valid&gt;&lt;TimeStamp&gt;0001-01-01T00:00:00&lt;/TimeStamp&gt;&lt;Value&gt;9&lt;/Value&gt;&lt;ValueAsPercentage&gt;18.00&lt;/ValueAsPercentage&gt;&lt;ValueAsPercentageString&gt;18%&lt;/ValueAsPercentageString&gt;&lt;PersonId&gt;0&lt;/PersonId&gt;&lt;ResponseDelay&gt;0&lt;/ResponseDelay&gt;&lt;/Response&gt;&lt;Response&gt;&lt;Index&gt;0&lt;/Index&gt;&lt;SmartcardUID&gt;0&lt;/SmartcardUID&gt;&lt;Valid&gt;false&lt;/Valid&gt;&lt;TimeStamp&gt;0001-01-01T00:00:00&lt;/TimeStamp&gt;&lt;Value&gt;7&lt;/Value&gt;&lt;ValueAsPercentage&gt;14.00&lt;/ValueAsPercentage&gt;&lt;ValueAsPercentageString&gt;14%&lt;/ValueAsPercentageString&gt;&lt;PersonId&gt;0&lt;/PersonId&gt;&lt;ResponseDelay&gt;0&lt;/ResponseDelay&gt;&lt;/Response&gt;&lt;Response&gt;&lt;Index&gt;0&lt;/Index&gt;&lt;SmartcardUID&gt;0&lt;/SmartcardUID&gt;&lt;Valid&gt;false&lt;/Valid&gt;&lt;TimeStamp&gt;0001-01-01T00:00:00&lt;/TimeStamp&gt;&lt;Value&gt;8&lt;/Value&gt;&lt;ValueAsPercentage&gt;16.00&lt;/ValueAsPercentage&gt;&lt;ValueAsPercentageString&gt;16%&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10a497cd-aec8-4f36-9fe8-0b948f1faf00&lt;/GUID&gt;&lt;Name /&gt;&lt;Text&gt;Please rate the quality of the content in this session:&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0b38a9de-fee6-488c-9d64-259c9bdc1dab&lt;/GUID&gt;&lt;Name /&gt;&lt;IsSelected&gt;true&lt;/IsSelected&gt;&lt;Description&gt;Very poor&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4de2e60f-106e-47e3-87b6-3e44ee8eeecb&lt;/GUID&gt;&lt;Name /&gt;&lt;IsSelected&gt;true&lt;/IsSelected&gt;&lt;Description&gt;Poor&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fd5cf93d-7bea-4b82-a516-a945a1189029&lt;/GUID&gt;&lt;Name /&gt;&lt;IsSelected&gt;true&lt;/IsSelected&gt;&lt;Description&gt;Averag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01c5c35-e4db-4c15-9c18-31d753665a51&lt;/GUID&gt;&lt;Name /&gt;&lt;IsSelected&gt;true&lt;/IsSelected&gt;&lt;Description&gt;Good&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81a9e08a-8801-4f22-9a6e-af90ed094e1f&lt;/GUID&gt;&lt;Name /&gt;&lt;IsSelected&gt;true&lt;/IsSelected&gt;&lt;Description&gt;Very good&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6080&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36&lt;/int&gt;"/>
  <p:tag name="MEETOO" val="54116968-516d-4c08-89b1-15dc35291270"/>
</p:tagLst>
</file>

<file path=ppt/tags/tag2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20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0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0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0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204.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05.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06.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07.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208.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09.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10.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11.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21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1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1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1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2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25.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VOTENOWOPTIONS" val="&lt;?xml version=&quot;1.0&quot; encoding=&quot;utf-8&quot;?&gt;&lt;VoteNowOptions xmlns:xsi=&quot;http://www.w3.org/2001/XMLSchema-instance&quot; xmlns:xsd=&quot;http://www.w3.org/2001/XMLSchema&quot;&gt;&lt;GUID&gt;1db0cb2c-ef9c-4035-91eb-22cb02eff317&lt;/GUID&gt;&lt;HasVoteNow&gt;true&lt;/HasVoteNow&gt;&lt;TextSingleDigit&gt;POLL OPEN&lt;/TextSingleDigit&gt;&lt;TextMultiDigit&gt;Enter Number(s) and Press Send&lt;/TextMultiDigit&gt;&lt;TextTextVote&gt;Enter Text and Press Send&lt;/TextTextVote&gt;&lt;LocationSingleDigit&gt;&lt;GUID&gt;00000000-0000-0000-0000-000000000000&lt;/GUID&gt;&lt;ScreenPosition&gt;TopRight&lt;/ScreenPosition&gt;&lt;BorderThickness&gt;10&lt;/BorderThickness&gt;&lt;Top&gt;0&lt;/Top&gt;&lt;Left&gt;0&lt;/Left&gt;&lt;Height&gt;35&lt;/Height&gt;&lt;Width&gt;100&lt;/Width&gt;&lt;/LocationSingleDigit&gt;&lt;LocationMultiDigit&gt;&lt;GUID&gt;00000000-0000-0000-0000-000000000000&lt;/GUID&gt;&lt;ScreenPosition&gt;TopRight&lt;/ScreenPosition&gt;&lt;BorderThickness&gt;10&lt;/BorderThickness&gt;&lt;Top&gt;0&lt;/Top&gt;&lt;Left&gt;0&lt;/Left&gt;&lt;Height&gt;35&lt;/Height&gt;&lt;Width&gt;100&lt;/Width&gt;&lt;/LocationMultiDigit&gt;&lt;LocationTextVote&gt;&lt;GUID&gt;00000000-0000-0000-0000-000000000000&lt;/GUID&gt;&lt;ScreenPosition&gt;TopRight&lt;/ScreenPosition&gt;&lt;BorderThickness&gt;10&lt;/BorderThickness&gt;&lt;Top&gt;0&lt;/Top&gt;&lt;Left&gt;0&lt;/Left&gt;&lt;Height&gt;35&lt;/Height&gt;&lt;Width&gt;100&lt;/Width&gt;&lt;/LocationTextVote&gt;&lt;Shape&gt;msoShapeRectangle&lt;/Shape&gt;&lt;/VoteNowOptions&gt;"/>
  <p:tag name="QUESTIONDEFINITION" val="&lt;?xml version=&quot;1.0&quot; encoding=&quot;utf-8&quot;?&gt;&lt;MultipleChoiceQuestion xmlns:xsi=&quot;http://www.w3.org/2001/XMLSchema-instance&quot; xmlns:xsd=&quot;http://www.w3.org/2001/XMLSchema&quot;&gt;&lt;GUID&gt;3fd0b587-e3cd-4c07-a9e2-80733c97fc6d&lt;/GUID&gt;&lt;Name /&gt;&lt;Text&gt;Please rate the quality of the delivery of this session:&lt;/Text&gt;&lt;SubChoiceDefinitions&gt;&lt;SubChoiceDefinition&gt;&lt;Name&gt;_default&lt;/Name&gt;&lt;SubChoiceSourceReferences /&gt;&lt;/SubChoiceDefinition&gt;&lt;/SubChoiceDefinitions&gt;&lt;SubText /&gt;&lt;IndividualWeightingText /&gt;&lt;QuestionType&gt;MultipleChoice&lt;/QuestionType&gt;&lt;Source&gt;Handsets&lt;/Source&gt;&lt;Choices&gt;&lt;Choice xsi:type=&quot;DiscreteChoice&quot;&gt;&lt;GUID&gt;0b38a9de-fee6-488c-9d64-259c9bdc1dab&lt;/GUID&gt;&lt;Name /&gt;&lt;IsSelected&gt;true&lt;/IsSelected&gt;&lt;Description&gt;Very poor&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4de2e60f-106e-47e3-87b6-3e44ee8eeecb&lt;/GUID&gt;&lt;Name /&gt;&lt;IsSelected&gt;true&lt;/IsSelected&gt;&lt;Description&gt;Poor&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fd5cf93d-7bea-4b82-a516-a945a1189029&lt;/GUID&gt;&lt;Name /&gt;&lt;IsSelected&gt;true&lt;/IsSelected&gt;&lt;Description&gt;Averag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01c5c35-e4db-4c15-9c18-31d753665a51&lt;/GUID&gt;&lt;Name /&gt;&lt;IsSelected&gt;true&lt;/IsSelected&gt;&lt;Description&gt;Good&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81a9e08a-8801-4f22-9a6e-af90ed094e1f&lt;/GUID&gt;&lt;Name /&gt;&lt;IsSelected&gt;true&lt;/IsSelected&gt;&lt;Description&gt;Very good&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0&lt;/TimeOpenMS&gt;&lt;IsQuestionWeighted&gt;false&lt;/IsQuestionWeighted&gt;&lt;CorrectAnswerVotesNumber&gt;0&lt;/CorrectAnswerVotesNumber&gt;&lt;CorrectAnswerVotesPercent&gt;0&lt;/CorrectAnswerVotesPercent&gt;&lt;ReactorPollDetails&gt;&lt;MeetingId&gt;0&lt;/MeetingId&gt;&lt;SessionId&gt;0&lt;/SessionId&gt;&lt;TenancyId&gt;0&lt;/TenancyId&gt;&lt;LatestPollId&gt;0&lt;/LatestPollId&gt;&lt;/ReactorPollDetails&gt;&lt;Ranking&gt;false&lt;/Ranking&gt;&lt;MaxNumResponses&gt;1&lt;/MaxNumResponses&gt;&lt;MultipleChoiceSubTypeValue&gt;AnyOrder&lt;/MultipleChoiceSubTypeValue&gt;&lt;/MultipleChoiceQuestion&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LASTMODE" val="&lt;?xml version=&quot;1.0&quot; encoding=&quot;utf-8&quot;?&gt;&lt;int&gt;0&lt;/int&gt;"/>
  <p:tag name="SEQUENCECOUNT" val="&lt;?xml version=&quot;1.0&quot; encoding=&quot;utf-8&quot;?&gt;&lt;int&gt;26&lt;/int&gt;"/>
  <p:tag name="MEETOO" val="54116968-516d-4c08-89b1-15dc35291270"/>
</p:tagLst>
</file>

<file path=ppt/tags/tag26.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27.xml><?xml version="1.0" encoding="utf-8"?>
<p:tagLst xmlns:a="http://schemas.openxmlformats.org/drawingml/2006/main" xmlns:r="http://schemas.openxmlformats.org/officeDocument/2006/relationships" xmlns:p="http://schemas.openxmlformats.org/presentationml/2006/main">
  <p:tag name="QUESTIONGUID" val="3fd0b587-e3cd-4c07-a9e2-80733c97fc6d"/>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680c8633-c592-43e7-a8b9-f3d24790eab4&lt;/GUID&gt;&lt;Name /&gt;&lt;ScreenPosition&gt;BottomRight&lt;/ScreenPosition&gt;&lt;BorderThickness&gt;10&lt;/BorderThickness&gt;&lt;Top&gt;104.654488&lt;/Top&gt;&lt;Left&gt;48&lt;/Left&gt;&lt;Height&gt;351.6885&lt;/Height&gt;&lt;Width&gt;864&lt;/Width&gt;&lt;/ShapeDetails&gt;"/>
</p:tagLst>
</file>

<file path=ppt/tags/tag28.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9.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3.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30.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31.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3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3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3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3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3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3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3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3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4.xml><?xml version="1.0" encoding="utf-8"?>
<p:tagLst xmlns:a="http://schemas.openxmlformats.org/drawingml/2006/main" xmlns:r="http://schemas.openxmlformats.org/officeDocument/2006/relationships" xmlns:p="http://schemas.openxmlformats.org/presentationml/2006/main">
  <p:tag name="QUESTIONGUID" val="10a497cd-aec8-4f36-9fe8-0b948f1faf00"/>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d56d4f42-15f8-4912-be70-97fdbd25829e&lt;/GUID&gt;&lt;Name /&gt;&lt;ScreenPosition&gt;BottomRight&lt;/ScreenPosition&gt;&lt;BorderThickness&gt;10&lt;/BorderThickness&gt;&lt;Top&gt;104.654488&lt;/Top&gt;&lt;Left&gt;48&lt;/Left&gt;&lt;Height&gt;351.6885&lt;/Height&gt;&lt;Width&gt;864&lt;/Width&gt;&lt;/ShapeDetails&gt;"/>
</p:tagLst>
</file>

<file path=ppt/tags/tag4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4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4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4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44.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45.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46.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47.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48.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QUESTIONDEFINITION" val="&lt;?xml version=&quot;1.0&quot; encoding=&quot;utf-8&quot;?&gt;&lt;MultipleChoiceQuestion xmlns:xsi=&quot;http://www.w3.org/2001/XMLSchema-instance&quot; xmlns:xsd=&quot;http://www.w3.org/2001/XMLSchema&quot;&gt;&lt;GUID&gt;2907ff20-9b5d-4bd2-81fd-6a0b5ea0de82&lt;/GUID&gt;&lt;Name /&gt;&lt;Text&gt;Overall, how valuable was this session to you?&lt;/Text&gt;&lt;SubChoiceDefinitions&gt;&lt;SubChoiceDefinition&gt;&lt;Name&gt;_default&lt;/Name&gt;&lt;SubChoiceSourceReferences /&gt;&lt;/SubChoiceDefinition&gt;&lt;/SubChoiceDefinitions&gt;&lt;SubText /&gt;&lt;IndividualWeightingText /&gt;&lt;QuestionType&gt;MultipleChoice&lt;/QuestionType&gt;&lt;Source&gt;Handsets&lt;/Source&gt;&lt;Choices&gt;&lt;Choice xsi:type=&quot;DiscreteChoice&quot;&gt;&lt;GUID&gt;21297584-1f64-43cd-805e-7ae8f5ebc9b9&lt;/GUID&gt;&lt;Name /&gt;&lt;IsSelected&gt;true&lt;/IsSelected&gt;&lt;Description&gt;Not at all&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1268e464-bbae-4e5b-9030-0136b7fee440&lt;/GUID&gt;&lt;Name /&gt;&lt;IsSelected&gt;true&lt;/IsSelected&gt;&lt;Description&gt;A littl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4a5be38a-8e27-47ed-88f4-0d8880b218b4&lt;/GUID&gt;&lt;Name /&gt;&lt;IsSelected&gt;true&lt;/IsSelected&gt;&lt;Description&gt;Averag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b0c1bb42-3034-41df-9749-42bb00203c7d&lt;/GUID&gt;&lt;Name /&gt;&lt;IsSelected&gt;true&lt;/IsSelected&gt;&lt;Description&gt;Quite valuabl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ce0fa112-d3a5-4e20-8af2-a124f87bf056&lt;/GUID&gt;&lt;Name /&gt;&lt;IsSelected&gt;true&lt;/IsSelected&gt;&lt;Description&gt;Extremely valuabl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0&lt;/TimeOpenMS&gt;&lt;IsQuestionWeighted&gt;false&lt;/IsQuestionWeighted&gt;&lt;CorrectAnswerVotesNumber&gt;0&lt;/CorrectAnswerVotesNumber&gt;&lt;CorrectAnswerVotesPercent&gt;0&lt;/CorrectAnswerVotesPercent&gt;&lt;ReactorPollDetails&gt;&lt;MeetingId&gt;0&lt;/MeetingId&gt;&lt;SessionId&gt;0&lt;/SessionId&gt;&lt;TenancyId&gt;0&lt;/TenancyId&gt;&lt;LatestPollId&gt;0&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35&lt;/int&gt;"/>
  <p:tag name="MEETOO" val="54116968-516d-4c08-89b1-15dc35291270"/>
</p:tagLst>
</file>

<file path=ppt/tags/tag49.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50.xml><?xml version="1.0" encoding="utf-8"?>
<p:tagLst xmlns:a="http://schemas.openxmlformats.org/drawingml/2006/main" xmlns:r="http://schemas.openxmlformats.org/officeDocument/2006/relationships" xmlns:p="http://schemas.openxmlformats.org/presentationml/2006/main">
  <p:tag name="QUESTIONGUID" val="2907ff20-9b5d-4bd2-81fd-6a0b5ea0de82"/>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75a9da5a-a5fc-473e-b654-b11f6f8bba2b&lt;/GUID&gt;&lt;Name /&gt;&lt;ScreenPosition&gt;BottomRight&lt;/ScreenPosition&gt;&lt;BorderThickness&gt;10&lt;/BorderThickness&gt;&lt;Top&gt;104.654488&lt;/Top&gt;&lt;Left&gt;48&lt;/Left&gt;&lt;Height&gt;351.6885&lt;/Height&gt;&lt;Width&gt;864&lt;/Width&gt;&lt;/ShapeDetails&gt;"/>
</p:tagLst>
</file>

<file path=ppt/tags/tag5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5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5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5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5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5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5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5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59.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60.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61.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62.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63.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64.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65.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66.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6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6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6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7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71.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QUESTIONDEFINITION" val="&lt;?xml version=&quot;1.0&quot; encoding=&quot;utf-8&quot;?&gt;&lt;MultipleChoiceQuestion xmlns:xsi=&quot;http://www.w3.org/2001/XMLSchema-instance&quot; xmlns:xsd=&quot;http://www.w3.org/2001/XMLSchema&quot;&gt;&lt;GUID&gt;cb99aeef-c895-4978-8726-4b538ffecb2b&lt;/GUID&gt;&lt;Name /&gt;&lt;Text&gt;Overall, how valuable was attending this meeting to you?&lt;/Text&gt;&lt;SubChoiceDefinitions&gt;&lt;SubChoiceDefinition&gt;&lt;Name&gt;_default&lt;/Name&gt;&lt;SubChoiceSourceReferences /&gt;&lt;/SubChoiceDefinition&gt;&lt;/SubChoiceDefinitions&gt;&lt;SubText /&gt;&lt;IndividualWeightingText /&gt;&lt;QuestionType&gt;MultipleChoice&lt;/QuestionType&gt;&lt;Source&gt;Handsets&lt;/Source&gt;&lt;Choices&gt;&lt;Choice xsi:type=&quot;DiscreteChoice&quot;&gt;&lt;GUID&gt;7a732b2f-5b75-4738-ad7a-a8a82e811ee3&lt;/GUID&gt;&lt;Name /&gt;&lt;IsSelected&gt;true&lt;/IsSelected&gt;&lt;Description&gt;Not at all&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d6a06b4-e5d1-49fa-8c38-c2921e843851&lt;/GUID&gt;&lt;Name /&gt;&lt;IsSelected&gt;true&lt;/IsSelected&gt;&lt;Description&gt;A littl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3ba74ae-68ee-43d8-9662-2d6803e90bdb&lt;/GUID&gt;&lt;Name /&gt;&lt;IsSelected&gt;true&lt;/IsSelected&gt;&lt;Description&gt;Moderately&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cfbfbeea-34e5-49d2-85af-0ada4ef2bfe1&lt;/GUID&gt;&lt;Name /&gt;&lt;IsSelected&gt;true&lt;/IsSelected&gt;&lt;Description&gt;Quite valuabl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b72476d3-230d-47e1-9cb5-ad75a731005c&lt;/GUID&gt;&lt;Name /&gt;&lt;IsSelected&gt;true&lt;/IsSelected&gt;&lt;Description&gt;Extremely valuabl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0&lt;/TimeOpenMS&gt;&lt;IsQuestionWeighted&gt;false&lt;/IsQuestionWeighted&gt;&lt;CorrectAnswerVotesNumber&gt;0&lt;/CorrectAnswerVotesNumber&gt;&lt;CorrectAnswerVotesPercent&gt;0&lt;/CorrectAnswerVotesPercent&gt;&lt;ReactorPollDetails&gt;&lt;MeetingId&gt;0&lt;/MeetingId&gt;&lt;SessionId&gt;0&lt;/SessionId&gt;&lt;TenancyId&gt;0&lt;/TenancyId&gt;&lt;LatestPollId&gt;0&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48&lt;/int&gt;"/>
  <p:tag name="MEETOO" val="54116968-516d-4c08-89b1-15dc35291270"/>
</p:tagLst>
</file>

<file path=ppt/tags/tag72.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73.xml><?xml version="1.0" encoding="utf-8"?>
<p:tagLst xmlns:a="http://schemas.openxmlformats.org/drawingml/2006/main" xmlns:r="http://schemas.openxmlformats.org/officeDocument/2006/relationships" xmlns:p="http://schemas.openxmlformats.org/presentationml/2006/main">
  <p:tag name="QUESTIONGUID" val="cb99aeef-c895-4978-8726-4b538ffecb2b"/>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d850e1a9-4b46-46e5-bf43-b0807d7b0037&lt;/GUID&gt;&lt;Name /&gt;&lt;ScreenPosition&gt;BottomRight&lt;/ScreenPosition&gt;&lt;BorderThickness&gt;10&lt;/BorderThickness&gt;&lt;Top&gt;104.654488&lt;/Top&gt;&lt;Left&gt;48&lt;/Left&gt;&lt;Height&gt;351.6885&lt;/Height&gt;&lt;Width&gt;864&lt;/Width&gt;&lt;/ShapeDetails&gt;"/>
</p:tagLst>
</file>

<file path=ppt/tags/tag74.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75.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76.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77.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78.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79.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80.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81.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8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8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8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8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8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8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8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8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9.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9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9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9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9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94.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QUESTIONDEFINITION" val="&lt;?xml version=&quot;1.0&quot; encoding=&quot;utf-8&quot;?&gt;&lt;MultipleChoiceQuestion xmlns:xsi=&quot;http://www.w3.org/2001/XMLSchema-instance&quot; xmlns:xsd=&quot;http://www.w3.org/2001/XMLSchema&quot;&gt;&lt;GUID&gt;0f3a4e77-e19b-4f37-b43f-f3c9db258c4c&lt;/GUID&gt;&lt;Name /&gt;&lt;Text&gt;If we hosted this meeting again next year, would you attend?&lt;/Text&gt;&lt;SubChoiceDefinitions&gt;&lt;SubChoiceDefinition&gt;&lt;Name&gt;_default&lt;/Name&gt;&lt;SubChoiceSourceReferences /&gt;&lt;/SubChoiceDefinition&gt;&lt;/SubChoiceDefinitions&gt;&lt;SubText /&gt;&lt;IndividualWeightingText /&gt;&lt;QuestionType&gt;MultipleChoice&lt;/QuestionType&gt;&lt;Source&gt;Handsets&lt;/Source&gt;&lt;Choices&gt;&lt;Choice xsi:type=&quot;DiscreteChoice&quot;&gt;&lt;GUID&gt;69c251ba-1463-4925-8530-7b36e9cae3c1&lt;/GUID&gt;&lt;Name /&gt;&lt;IsSelected&gt;true&lt;/IsSelected&gt;&lt;Description&gt;Yes&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15471e24-ca1f-488f-b2a6-1b99b8f04a87&lt;/GUID&gt;&lt;Name /&gt;&lt;IsSelected&gt;true&lt;/IsSelected&gt;&lt;Description&gt;No&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52cb2ab3-2266-484b-90ce-662eeb2772d1&lt;/GUID&gt;&lt;Name /&gt;&lt;IsSelected&gt;true&lt;/IsSelected&gt;&lt;Description&gt;Not sur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0&lt;/TimeOpenMS&gt;&lt;IsQuestionWeighted&gt;false&lt;/IsQuestionWeighted&gt;&lt;CorrectAnswerVotesNumber&gt;0&lt;/CorrectAnswerVotesNumber&gt;&lt;CorrectAnswerVotesPercent&gt;0&lt;/CorrectAnswerVotesPercent&gt;&lt;ReactorPollDetails&gt;&lt;MeetingId&gt;0&lt;/MeetingId&gt;&lt;SessionId&gt;0&lt;/SessionId&gt;&lt;TenancyId&gt;0&lt;/TenancyId&gt;&lt;LatestPollId&gt;0&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37&lt;/int&gt;"/>
  <p:tag name="MEETOO" val="54116968-516d-4c08-89b1-15dc35291270"/>
</p:tagLst>
</file>

<file path=ppt/tags/tag95.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96.xml><?xml version="1.0" encoding="utf-8"?>
<p:tagLst xmlns:a="http://schemas.openxmlformats.org/drawingml/2006/main" xmlns:r="http://schemas.openxmlformats.org/officeDocument/2006/relationships" xmlns:p="http://schemas.openxmlformats.org/presentationml/2006/main">
  <p:tag name="QUESTIONGUID" val="0f3a4e77-e19b-4f37-b43f-f3c9db258c4c"/>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b233144c-8ecb-4468-acf1-4a7fd27ea5f6&lt;/GUID&gt;&lt;Name /&gt;&lt;ScreenPosition&gt;BottomRight&lt;/ScreenPosition&gt;&lt;BorderThickness&gt;10&lt;/BorderThickness&gt;&lt;Top&gt;104.654488&lt;/Top&gt;&lt;Left&gt;48&lt;/Left&gt;&lt;Height&gt;351.6885&lt;/Height&gt;&lt;Width&gt;864&lt;/Width&gt;&lt;/ShapeDetails&gt;"/>
</p:tagLst>
</file>

<file path=ppt/tags/tag9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9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9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heme/theme1.xml><?xml version="1.0" encoding="utf-8"?>
<a:theme xmlns:a="http://schemas.openxmlformats.org/drawingml/2006/main" name="Meetoo_16x9_Nov15">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eetoo_16x9_Nov15" id="{48EA3382-EACC-4630-BC33-0033E3F21730}" vid="{77294E7A-2512-40A9-9C79-7C27D7E8283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70BDF310921404F97DE952AEC8E3E79" ma:contentTypeVersion="8" ma:contentTypeDescription="Create a new document." ma:contentTypeScope="" ma:versionID="02a37e49478bebd4610d6e237f2cf312">
  <xsd:schema xmlns:xsd="http://www.w3.org/2001/XMLSchema" xmlns:xs="http://www.w3.org/2001/XMLSchema" xmlns:p="http://schemas.microsoft.com/office/2006/metadata/properties" xmlns:ns2="3f806e5d-6816-4a23-b255-e079341f1817" xmlns:ns3="e939f9bf-6f01-41a8-89eb-da5f5e2a1c96" targetNamespace="http://schemas.microsoft.com/office/2006/metadata/properties" ma:root="true" ma:fieldsID="b046a5b46ae1ca08706a19a1a5ebe138" ns2:_="" ns3:_="">
    <xsd:import namespace="3f806e5d-6816-4a23-b255-e079341f1817"/>
    <xsd:import namespace="e939f9bf-6f01-41a8-89eb-da5f5e2a1c9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806e5d-6816-4a23-b255-e079341f1817"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939f9bf-6f01-41a8-89eb-da5f5e2a1c9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6BFC379-7FC3-4C82-BBD4-F030D383330A}">
  <ds:schemaRefs>
    <ds:schemaRef ds:uri="http://schemas.microsoft.com/sharepoint/v3/contenttype/forms"/>
  </ds:schemaRefs>
</ds:datastoreItem>
</file>

<file path=customXml/itemProps2.xml><?xml version="1.0" encoding="utf-8"?>
<ds:datastoreItem xmlns:ds="http://schemas.openxmlformats.org/officeDocument/2006/customXml" ds:itemID="{7B99A03B-3A39-45F9-98E8-2CA16E7034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806e5d-6816-4a23-b255-e079341f1817"/>
    <ds:schemaRef ds:uri="e939f9bf-6f01-41a8-89eb-da5f5e2a1c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72452B3-E5D6-419E-914D-EA56ABE3BA53}">
  <ds:schemaRefs>
    <ds:schemaRef ds:uri="http://purl.org/dc/terms/"/>
    <ds:schemaRef ds:uri="http://schemas.openxmlformats.org/package/2006/metadata/core-properties"/>
    <ds:schemaRef ds:uri="a3ba07da-26e8-4c3f-b7f3-8add0740920d"/>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Meetoo_16x9_Nov15</Template>
  <TotalTime>564</TotalTime>
  <Words>858</Words>
  <Application>Microsoft Office PowerPoint</Application>
  <PresentationFormat>Widescreen</PresentationFormat>
  <Paragraphs>196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Meetoo_16x9_Nov15</vt:lpstr>
      <vt:lpstr>10 Classic Evaluation Questions to use at your meetings</vt:lpstr>
      <vt:lpstr>10 Classic Evaluation Questions to use at your meetings</vt:lpstr>
      <vt:lpstr>Session feedback</vt:lpstr>
      <vt:lpstr>Please rate the quality of the content in this session:</vt:lpstr>
      <vt:lpstr>Please rate the quality of the delivery of this session:</vt:lpstr>
      <vt:lpstr>Overall, how valuable was this session to you?</vt:lpstr>
      <vt:lpstr>Overall event feedback</vt:lpstr>
      <vt:lpstr>Overall, how valuable was attending this meeting to you?</vt:lpstr>
      <vt:lpstr>If we hosted this meeting again next year, would you attend?</vt:lpstr>
      <vt:lpstr>Would you recommend this meeting to a friend or colleague?</vt:lpstr>
      <vt:lpstr>The quality of pre-event administration was…</vt:lpstr>
      <vt:lpstr>Please rate the venue:</vt:lpstr>
      <vt:lpstr>How well-structured was this meeting?</vt:lpstr>
      <vt:lpstr>How many of the objectives of the meeting were met?</vt:lpstr>
      <vt:lpstr>Qualitative 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Meetoo - 5 Top Tips</dc:title>
  <dc:creator>Dermott Madden</dc:creator>
  <cp:lastModifiedBy>Microsoft Office User</cp:lastModifiedBy>
  <cp:revision>50</cp:revision>
  <dcterms:created xsi:type="dcterms:W3CDTF">2016-02-01T10:00:31Z</dcterms:created>
  <dcterms:modified xsi:type="dcterms:W3CDTF">2019-03-06T10:43:29Z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0x010100170BDF310921404F97DE952AEC8E3E79</vt:lpwstr>
  </property>
</Properties>
</file>