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3.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4.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44"/>
  </p:notesMasterIdLst>
  <p:handoutMasterIdLst>
    <p:handoutMasterId r:id="rId45"/>
  </p:handoutMasterIdLst>
  <p:sldIdLst>
    <p:sldId id="319" r:id="rId5"/>
    <p:sldId id="372" r:id="rId6"/>
    <p:sldId id="373" r:id="rId7"/>
    <p:sldId id="333" r:id="rId8"/>
    <p:sldId id="335" r:id="rId9"/>
    <p:sldId id="346" r:id="rId10"/>
    <p:sldId id="345" r:id="rId11"/>
    <p:sldId id="353" r:id="rId12"/>
    <p:sldId id="336" r:id="rId13"/>
    <p:sldId id="354" r:id="rId14"/>
    <p:sldId id="347" r:id="rId15"/>
    <p:sldId id="355" r:id="rId16"/>
    <p:sldId id="348" r:id="rId17"/>
    <p:sldId id="349" r:id="rId18"/>
    <p:sldId id="350" r:id="rId19"/>
    <p:sldId id="356" r:id="rId20"/>
    <p:sldId id="351" r:id="rId21"/>
    <p:sldId id="352" r:id="rId22"/>
    <p:sldId id="357" r:id="rId23"/>
    <p:sldId id="358" r:id="rId24"/>
    <p:sldId id="359" r:id="rId25"/>
    <p:sldId id="360" r:id="rId26"/>
    <p:sldId id="361" r:id="rId27"/>
    <p:sldId id="362" r:id="rId28"/>
    <p:sldId id="363" r:id="rId29"/>
    <p:sldId id="339" r:id="rId30"/>
    <p:sldId id="342" r:id="rId31"/>
    <p:sldId id="364" r:id="rId32"/>
    <p:sldId id="338" r:id="rId33"/>
    <p:sldId id="371" r:id="rId34"/>
    <p:sldId id="365" r:id="rId35"/>
    <p:sldId id="366" r:id="rId36"/>
    <p:sldId id="376" r:id="rId37"/>
    <p:sldId id="367" r:id="rId38"/>
    <p:sldId id="383" r:id="rId39"/>
    <p:sldId id="368" r:id="rId40"/>
    <p:sldId id="369" r:id="rId41"/>
    <p:sldId id="370" r:id="rId42"/>
    <p:sldId id="374" r:id="rId43"/>
  </p:sldIdLst>
  <p:sldSz cx="9144000" cy="5143500" type="screen16x9"/>
  <p:notesSz cx="6858000" cy="9144000"/>
  <p:custDataLst>
    <p:tags r:id="rId46"/>
  </p:custDataLst>
  <p:defaultTex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2" pos="3545" userDrawn="1">
          <p15:clr>
            <a:srgbClr val="A4A3A4"/>
          </p15:clr>
        </p15:guide>
        <p15:guide id="3" pos="295" userDrawn="1">
          <p15:clr>
            <a:srgbClr val="A4A3A4"/>
          </p15:clr>
        </p15:guide>
        <p15:guide id="4" orient="horz" pos="492" userDrawn="1">
          <p15:clr>
            <a:srgbClr val="A4A3A4"/>
          </p15:clr>
        </p15:guide>
        <p15:guide id="5" pos="2880" userDrawn="1">
          <p15:clr>
            <a:srgbClr val="A4A3A4"/>
          </p15:clr>
        </p15:guide>
        <p15:guide id="6" orient="horz" pos="24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91C6"/>
    <a:srgbClr val="21C921"/>
    <a:srgbClr val="547919"/>
    <a:srgbClr val="93D22C"/>
    <a:srgbClr val="E67426"/>
    <a:srgbClr val="FF9E15"/>
    <a:srgbClr val="FFCC00"/>
    <a:srgbClr val="455051"/>
    <a:srgbClr val="1828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1" autoAdjust="0"/>
    <p:restoredTop sz="83521" autoAdjust="0"/>
  </p:normalViewPr>
  <p:slideViewPr>
    <p:cSldViewPr snapToGrid="0" snapToObjects="1">
      <p:cViewPr varScale="1">
        <p:scale>
          <a:sx n="121" d="100"/>
          <a:sy n="121" d="100"/>
        </p:scale>
        <p:origin x="640" y="184"/>
      </p:cViewPr>
      <p:guideLst>
        <p:guide pos="3545"/>
        <p:guide pos="295"/>
        <p:guide orient="horz" pos="492"/>
        <p:guide pos="2880"/>
        <p:guide orient="horz" pos="241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2"/>
    </p:cViewPr>
  </p:sorterViewPr>
  <p:notesViewPr>
    <p:cSldViewPr snapToGrid="0" snapToObjects="1" showGuides="1">
      <p:cViewPr varScale="1">
        <p:scale>
          <a:sx n="51" d="100"/>
          <a:sy n="51" d="100"/>
        </p:scale>
        <p:origin x="19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AD87C0-0E70-47A8-BC9D-8EE35323E0DC}" type="datetimeFigureOut">
              <a:rPr lang="en-GB" smtClean="0"/>
              <a:t>14/02/2019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C6253-B092-44AC-83D3-D49D179BD3CA}" type="slidenum">
              <a:rPr lang="en-GB" smtClean="0"/>
              <a:t>‹#›</a:t>
            </a:fld>
            <a:endParaRPr lang="en-GB"/>
          </a:p>
        </p:txBody>
      </p:sp>
    </p:spTree>
    <p:extLst>
      <p:ext uri="{BB962C8B-B14F-4D97-AF65-F5344CB8AC3E}">
        <p14:creationId xmlns:p14="http://schemas.microsoft.com/office/powerpoint/2010/main" val="182286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96B6B-0C9F-4E8B-81F1-3F11EB3175F1}" type="datetimeFigureOut">
              <a:rPr lang="en-GB" smtClean="0"/>
              <a:t>14/02/2019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6817B-30BF-4482-BD10-43AB7B4ED301}" type="slidenum">
              <a:rPr lang="en-GB" smtClean="0"/>
              <a:t>‹#›</a:t>
            </a:fld>
            <a:endParaRPr lang="en-GB"/>
          </a:p>
        </p:txBody>
      </p:sp>
    </p:spTree>
    <p:extLst>
      <p:ext uri="{BB962C8B-B14F-4D97-AF65-F5344CB8AC3E}">
        <p14:creationId xmlns:p14="http://schemas.microsoft.com/office/powerpoint/2010/main" val="161141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B6817B-30BF-4482-BD10-43AB7B4ED301}" type="slidenum">
              <a:rPr lang="en-GB" smtClean="0"/>
              <a:t>4</a:t>
            </a:fld>
            <a:endParaRPr lang="en-GB"/>
          </a:p>
        </p:txBody>
      </p:sp>
    </p:spTree>
    <p:extLst>
      <p:ext uri="{BB962C8B-B14F-4D97-AF65-F5344CB8AC3E}">
        <p14:creationId xmlns:p14="http://schemas.microsoft.com/office/powerpoint/2010/main" val="11986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Polling Question with Results Bars</a:t>
            </a:r>
          </a:p>
        </p:txBody>
      </p:sp>
      <p:sp>
        <p:nvSpPr>
          <p:cNvPr id="4" name="Slide Number Placeholder 3"/>
          <p:cNvSpPr>
            <a:spLocks noGrp="1"/>
          </p:cNvSpPr>
          <p:nvPr>
            <p:ph type="sldNum" sz="quarter" idx="10"/>
          </p:nvPr>
        </p:nvSpPr>
        <p:spPr/>
        <p:txBody>
          <a:bodyPr/>
          <a:lstStyle/>
          <a:p>
            <a:pPr>
              <a:defRPr/>
            </a:pPr>
            <a:fld id="{F794842F-0377-4F14-9652-5376FB4EC5DE}" type="slidenum">
              <a:rPr lang="en-GB" smtClean="0"/>
              <a:pPr>
                <a:defRPr/>
              </a:pPr>
              <a:t>9</a:t>
            </a:fld>
            <a:endParaRPr lang="en-GB"/>
          </a:p>
        </p:txBody>
      </p:sp>
    </p:spTree>
    <p:extLst>
      <p:ext uri="{BB962C8B-B14F-4D97-AF65-F5344CB8AC3E}">
        <p14:creationId xmlns:p14="http://schemas.microsoft.com/office/powerpoint/2010/main" val="240338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794842F-0377-4F14-9652-5376FB4EC5DE}" type="slidenum">
              <a:rPr lang="en-GB" smtClean="0"/>
              <a:pPr>
                <a:defRPr/>
              </a:pPr>
              <a:t>26</a:t>
            </a:fld>
            <a:endParaRPr lang="en-GB"/>
          </a:p>
        </p:txBody>
      </p:sp>
    </p:spTree>
    <p:extLst>
      <p:ext uri="{BB962C8B-B14F-4D97-AF65-F5344CB8AC3E}">
        <p14:creationId xmlns:p14="http://schemas.microsoft.com/office/powerpoint/2010/main" val="232020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794842F-0377-4F14-9652-5376FB4EC5DE}" type="slidenum">
              <a:rPr lang="en-GB" smtClean="0"/>
              <a:pPr>
                <a:defRPr/>
              </a:pPr>
              <a:t>29</a:t>
            </a:fld>
            <a:endParaRPr lang="en-GB"/>
          </a:p>
        </p:txBody>
      </p:sp>
    </p:spTree>
    <p:extLst>
      <p:ext uri="{BB962C8B-B14F-4D97-AF65-F5344CB8AC3E}">
        <p14:creationId xmlns:p14="http://schemas.microsoft.com/office/powerpoint/2010/main" val="3205419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171" y="1496133"/>
            <a:ext cx="5511530" cy="904167"/>
          </a:xfrm>
        </p:spPr>
        <p:txBody>
          <a:bodyPr>
            <a:normAutofit/>
          </a:bodyPr>
          <a:lstStyle>
            <a:lvl1pPr algn="l">
              <a:defRPr sz="32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16171" y="2535674"/>
            <a:ext cx="4584429" cy="906026"/>
          </a:xfrm>
        </p:spPr>
        <p:txBody>
          <a:bodyPr>
            <a:normAutofit/>
          </a:bodyPr>
          <a:lstStyle>
            <a:lvl1pPr marL="0" indent="0" algn="l">
              <a:buNone/>
              <a:defRPr sz="2000">
                <a:solidFill>
                  <a:schemeClr val="bg2"/>
                </a:solidFill>
              </a:defRPr>
            </a:lvl1pPr>
            <a:lvl2pPr marL="342938" indent="0" algn="ctr">
              <a:buNone/>
              <a:defRPr>
                <a:solidFill>
                  <a:schemeClr val="tx1">
                    <a:tint val="75000"/>
                  </a:schemeClr>
                </a:solidFill>
              </a:defRPr>
            </a:lvl2pPr>
            <a:lvl3pPr marL="685874" indent="0" algn="ctr">
              <a:buNone/>
              <a:defRPr>
                <a:solidFill>
                  <a:schemeClr val="tx1">
                    <a:tint val="75000"/>
                  </a:schemeClr>
                </a:solidFill>
              </a:defRPr>
            </a:lvl3pPr>
            <a:lvl4pPr marL="1028811" indent="0" algn="ctr">
              <a:buNone/>
              <a:defRPr>
                <a:solidFill>
                  <a:schemeClr val="tx1">
                    <a:tint val="75000"/>
                  </a:schemeClr>
                </a:solidFill>
              </a:defRPr>
            </a:lvl4pPr>
            <a:lvl5pPr marL="1371749" indent="0" algn="ctr">
              <a:buNone/>
              <a:defRPr>
                <a:solidFill>
                  <a:schemeClr val="tx1">
                    <a:tint val="75000"/>
                  </a:schemeClr>
                </a:solidFill>
              </a:defRPr>
            </a:lvl5pPr>
            <a:lvl6pPr marL="1714686" indent="0" algn="ctr">
              <a:buNone/>
              <a:defRPr>
                <a:solidFill>
                  <a:schemeClr val="tx1">
                    <a:tint val="75000"/>
                  </a:schemeClr>
                </a:solidFill>
              </a:defRPr>
            </a:lvl6pPr>
            <a:lvl7pPr marL="2057623" indent="0" algn="ctr">
              <a:buNone/>
              <a:defRPr>
                <a:solidFill>
                  <a:schemeClr val="tx1">
                    <a:tint val="75000"/>
                  </a:schemeClr>
                </a:solidFill>
              </a:defRPr>
            </a:lvl7pPr>
            <a:lvl8pPr marL="2400560" indent="0" algn="ctr">
              <a:buNone/>
              <a:defRPr>
                <a:solidFill>
                  <a:schemeClr val="tx1">
                    <a:tint val="75000"/>
                  </a:schemeClr>
                </a:solidFill>
              </a:defRPr>
            </a:lvl8pPr>
            <a:lvl9pPr marL="2743498"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F306EA20-66FB-6345-8AAE-C172D90A0671}"/>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850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60B8C-299E-4449-9EDD-26888447F887}" type="datetimeFigureOut">
              <a:rPr lang="en-US" smtClean="0"/>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4E99-2235-684B-BCC4-953E412F6C6C}" type="slidenum">
              <a:rPr lang="en-US" smtClean="0"/>
              <a:t>‹#›</a:t>
            </a:fld>
            <a:endParaRPr lang="en-US"/>
          </a:p>
        </p:txBody>
      </p:sp>
    </p:spTree>
    <p:extLst>
      <p:ext uri="{BB962C8B-B14F-4D97-AF65-F5344CB8AC3E}">
        <p14:creationId xmlns:p14="http://schemas.microsoft.com/office/powerpoint/2010/main" val="205852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38" indent="0">
              <a:buNone/>
              <a:defRPr sz="1400">
                <a:solidFill>
                  <a:schemeClr val="tx1">
                    <a:tint val="75000"/>
                  </a:schemeClr>
                </a:solidFill>
              </a:defRPr>
            </a:lvl2pPr>
            <a:lvl3pPr marL="685874" indent="0">
              <a:buNone/>
              <a:defRPr sz="1200">
                <a:solidFill>
                  <a:schemeClr val="tx1">
                    <a:tint val="75000"/>
                  </a:schemeClr>
                </a:solidFill>
              </a:defRPr>
            </a:lvl3pPr>
            <a:lvl4pPr marL="1028811" indent="0">
              <a:buNone/>
              <a:defRPr sz="1100">
                <a:solidFill>
                  <a:schemeClr val="tx1">
                    <a:tint val="75000"/>
                  </a:schemeClr>
                </a:solidFill>
              </a:defRPr>
            </a:lvl4pPr>
            <a:lvl5pPr marL="1371749" indent="0">
              <a:buNone/>
              <a:defRPr sz="1100">
                <a:solidFill>
                  <a:schemeClr val="tx1">
                    <a:tint val="75000"/>
                  </a:schemeClr>
                </a:solidFill>
              </a:defRPr>
            </a:lvl5pPr>
            <a:lvl6pPr marL="1714686" indent="0">
              <a:buNone/>
              <a:defRPr sz="1100">
                <a:solidFill>
                  <a:schemeClr val="tx1">
                    <a:tint val="75000"/>
                  </a:schemeClr>
                </a:solidFill>
              </a:defRPr>
            </a:lvl6pPr>
            <a:lvl7pPr marL="2057623" indent="0">
              <a:buNone/>
              <a:defRPr sz="1100">
                <a:solidFill>
                  <a:schemeClr val="tx1">
                    <a:tint val="75000"/>
                  </a:schemeClr>
                </a:solidFill>
              </a:defRPr>
            </a:lvl7pPr>
            <a:lvl8pPr marL="2400560" indent="0">
              <a:buNone/>
              <a:defRPr sz="1100">
                <a:solidFill>
                  <a:schemeClr val="tx1">
                    <a:tint val="75000"/>
                  </a:schemeClr>
                </a:solidFill>
              </a:defRPr>
            </a:lvl8pPr>
            <a:lvl9pPr marL="274349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60B8C-299E-4449-9EDD-26888447F887}" type="datetimeFigureOut">
              <a:rPr lang="en-US" smtClean="0"/>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4E99-2235-684B-BCC4-953E412F6C6C}" type="slidenum">
              <a:rPr lang="en-US" smtClean="0"/>
              <a:t>‹#›</a:t>
            </a:fld>
            <a:endParaRPr lang="en-US"/>
          </a:p>
        </p:txBody>
      </p:sp>
    </p:spTree>
    <p:extLst>
      <p:ext uri="{BB962C8B-B14F-4D97-AF65-F5344CB8AC3E}">
        <p14:creationId xmlns:p14="http://schemas.microsoft.com/office/powerpoint/2010/main" val="383755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83600"/>
            <a:ext cx="4040188" cy="479822"/>
          </a:xfrm>
        </p:spPr>
        <p:txBody>
          <a:bodyPr anchor="b"/>
          <a:lstStyle>
            <a:lvl1pPr marL="0" indent="0">
              <a:buNone/>
              <a:defRPr sz="1800" b="0"/>
            </a:lvl1pPr>
            <a:lvl2pPr marL="342938" indent="0">
              <a:buNone/>
              <a:defRPr sz="1500" b="1"/>
            </a:lvl2pPr>
            <a:lvl3pPr marL="685874" indent="0">
              <a:buNone/>
              <a:defRPr sz="1400" b="1"/>
            </a:lvl3pPr>
            <a:lvl4pPr marL="1028811" indent="0">
              <a:buNone/>
              <a:defRPr sz="1200" b="1"/>
            </a:lvl4pPr>
            <a:lvl5pPr marL="1371749" indent="0">
              <a:buNone/>
              <a:defRPr sz="1200" b="1"/>
            </a:lvl5pPr>
            <a:lvl6pPr marL="1714686" indent="0">
              <a:buNone/>
              <a:defRPr sz="1200" b="1"/>
            </a:lvl6pPr>
            <a:lvl7pPr marL="2057623" indent="0">
              <a:buNone/>
              <a:defRPr sz="1200" b="1"/>
            </a:lvl7pPr>
            <a:lvl8pPr marL="2400560" indent="0">
              <a:buNone/>
              <a:defRPr sz="1200" b="1"/>
            </a:lvl8pPr>
            <a:lvl9pPr marL="274349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563420"/>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083600"/>
            <a:ext cx="4041775" cy="479822"/>
          </a:xfrm>
        </p:spPr>
        <p:txBody>
          <a:bodyPr anchor="b"/>
          <a:lstStyle>
            <a:lvl1pPr marL="0" indent="0">
              <a:buNone/>
              <a:defRPr sz="1800" b="0"/>
            </a:lvl1pPr>
            <a:lvl2pPr marL="342938" indent="0">
              <a:buNone/>
              <a:defRPr sz="1500" b="1"/>
            </a:lvl2pPr>
            <a:lvl3pPr marL="685874" indent="0">
              <a:buNone/>
              <a:defRPr sz="1400" b="1"/>
            </a:lvl3pPr>
            <a:lvl4pPr marL="1028811" indent="0">
              <a:buNone/>
              <a:defRPr sz="1200" b="1"/>
            </a:lvl4pPr>
            <a:lvl5pPr marL="1371749" indent="0">
              <a:buNone/>
              <a:defRPr sz="1200" b="1"/>
            </a:lvl5pPr>
            <a:lvl6pPr marL="1714686" indent="0">
              <a:buNone/>
              <a:defRPr sz="1200" b="1"/>
            </a:lvl6pPr>
            <a:lvl7pPr marL="2057623" indent="0">
              <a:buNone/>
              <a:defRPr sz="1200" b="1"/>
            </a:lvl7pPr>
            <a:lvl8pPr marL="2400560" indent="0">
              <a:buNone/>
              <a:defRPr sz="1200" b="1"/>
            </a:lvl8pPr>
            <a:lvl9pPr marL="27434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563420"/>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60B8C-299E-4449-9EDD-26888447F887}" type="datetimeFigureOut">
              <a:rPr lang="en-US" smtClean="0"/>
              <a:t>2/14/19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B4E99-2235-684B-BCC4-953E412F6C6C}" type="slidenum">
              <a:rPr lang="en-US" smtClean="0"/>
              <a:t>‹#›</a:t>
            </a:fld>
            <a:endParaRPr lang="en-US"/>
          </a:p>
        </p:txBody>
      </p:sp>
    </p:spTree>
    <p:extLst>
      <p:ext uri="{BB962C8B-B14F-4D97-AF65-F5344CB8AC3E}">
        <p14:creationId xmlns:p14="http://schemas.microsoft.com/office/powerpoint/2010/main" val="6578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60B8C-299E-4449-9EDD-26888447F887}" type="datetimeFigureOut">
              <a:rPr lang="en-US" smtClean="0"/>
              <a:t>2/14/19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B4E99-2235-684B-BCC4-953E412F6C6C}" type="slidenum">
              <a:rPr lang="en-US" smtClean="0"/>
              <a:t>‹#›</a:t>
            </a:fld>
            <a:endParaRPr lang="en-US"/>
          </a:p>
        </p:txBody>
      </p:sp>
    </p:spTree>
    <p:extLst>
      <p:ext uri="{BB962C8B-B14F-4D97-AF65-F5344CB8AC3E}">
        <p14:creationId xmlns:p14="http://schemas.microsoft.com/office/powerpoint/2010/main" val="11375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60B8C-299E-4449-9EDD-26888447F887}" type="datetimeFigureOut">
              <a:rPr lang="en-US" smtClean="0"/>
              <a:t>2/14/19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B4E99-2235-684B-BCC4-953E412F6C6C}" type="slidenum">
              <a:rPr lang="en-US" smtClean="0"/>
              <a:t>‹#›</a:t>
            </a:fld>
            <a:endParaRPr lang="en-US"/>
          </a:p>
        </p:txBody>
      </p:sp>
    </p:spTree>
    <p:extLst>
      <p:ext uri="{BB962C8B-B14F-4D97-AF65-F5344CB8AC3E}">
        <p14:creationId xmlns:p14="http://schemas.microsoft.com/office/powerpoint/2010/main" val="56989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972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256381"/>
            <a:ext cx="5486400" cy="3086100"/>
          </a:xfrm>
        </p:spPr>
        <p:txBody>
          <a:bodyPr/>
          <a:lstStyle>
            <a:lvl1pPr marL="0" indent="0">
              <a:buNone/>
              <a:defRPr sz="2400"/>
            </a:lvl1pPr>
            <a:lvl2pPr marL="342938" indent="0">
              <a:buNone/>
              <a:defRPr sz="2100"/>
            </a:lvl2pPr>
            <a:lvl3pPr marL="685874" indent="0">
              <a:buNone/>
              <a:defRPr sz="1800"/>
            </a:lvl3pPr>
            <a:lvl4pPr marL="1028811" indent="0">
              <a:buNone/>
              <a:defRPr sz="1500"/>
            </a:lvl4pPr>
            <a:lvl5pPr marL="1371749" indent="0">
              <a:buNone/>
              <a:defRPr sz="1500"/>
            </a:lvl5pPr>
            <a:lvl6pPr marL="1714686" indent="0">
              <a:buNone/>
              <a:defRPr sz="1500"/>
            </a:lvl6pPr>
            <a:lvl7pPr marL="2057623" indent="0">
              <a:buNone/>
              <a:defRPr sz="1500"/>
            </a:lvl7pPr>
            <a:lvl8pPr marL="2400560" indent="0">
              <a:buNone/>
              <a:defRPr sz="1500"/>
            </a:lvl8pPr>
            <a:lvl9pPr marL="2743498" indent="0">
              <a:buNone/>
              <a:defRPr sz="1500"/>
            </a:lvl9pPr>
          </a:lstStyle>
          <a:p>
            <a:r>
              <a:rPr lang="en-US"/>
              <a:t>Click icon to add picture</a:t>
            </a:r>
          </a:p>
        </p:txBody>
      </p:sp>
      <p:sp>
        <p:nvSpPr>
          <p:cNvPr id="4" name="Text Placeholder 3"/>
          <p:cNvSpPr>
            <a:spLocks noGrp="1"/>
          </p:cNvSpPr>
          <p:nvPr>
            <p:ph type="body" sz="half" idx="2"/>
          </p:nvPr>
        </p:nvSpPr>
        <p:spPr>
          <a:xfrm>
            <a:off x="1792288" y="3822305"/>
            <a:ext cx="5486400" cy="603647"/>
          </a:xfrm>
        </p:spPr>
        <p:txBody>
          <a:bodyPr/>
          <a:lstStyle>
            <a:lvl1pPr marL="0" indent="0">
              <a:buNone/>
              <a:defRPr sz="1100"/>
            </a:lvl1pPr>
            <a:lvl2pPr marL="342938" indent="0">
              <a:buNone/>
              <a:defRPr sz="900"/>
            </a:lvl2pPr>
            <a:lvl3pPr marL="685874" indent="0">
              <a:buNone/>
              <a:defRPr sz="800"/>
            </a:lvl3pPr>
            <a:lvl4pPr marL="1028811" indent="0">
              <a:buNone/>
              <a:defRPr sz="700"/>
            </a:lvl4pPr>
            <a:lvl5pPr marL="1371749" indent="0">
              <a:buNone/>
              <a:defRPr sz="700"/>
            </a:lvl5pPr>
            <a:lvl6pPr marL="1714686" indent="0">
              <a:buNone/>
              <a:defRPr sz="700"/>
            </a:lvl6pPr>
            <a:lvl7pPr marL="2057623" indent="0">
              <a:buNone/>
              <a:defRPr sz="700"/>
            </a:lvl7pPr>
            <a:lvl8pPr marL="2400560" indent="0">
              <a:buNone/>
              <a:defRPr sz="700"/>
            </a:lvl8pPr>
            <a:lvl9pPr marL="274349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A660B8C-299E-4449-9EDD-26888447F887}" type="datetimeFigureOut">
              <a:rPr lang="en-US" smtClean="0"/>
              <a:t>2/14/19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4E99-2235-684B-BCC4-953E412F6C6C}" type="slidenum">
              <a:rPr lang="en-US" smtClean="0"/>
              <a:t>‹#›</a:t>
            </a:fld>
            <a:endParaRPr lang="en-US"/>
          </a:p>
        </p:txBody>
      </p:sp>
    </p:spTree>
    <p:extLst>
      <p:ext uri="{BB962C8B-B14F-4D97-AF65-F5344CB8AC3E}">
        <p14:creationId xmlns:p14="http://schemas.microsoft.com/office/powerpoint/2010/main" val="164633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60B8C-299E-4449-9EDD-26888447F887}" type="datetimeFigureOut">
              <a:rPr lang="en-US" smtClean="0"/>
              <a:pPr/>
              <a:t>2/14/19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4E99-2235-684B-BCC4-953E412F6C6C}" type="slidenum">
              <a:rPr lang="en-US" smtClean="0"/>
              <a:pPr/>
              <a:t>‹#›</a:t>
            </a:fld>
            <a:endParaRPr lang="en-US" dirty="0"/>
          </a:p>
        </p:txBody>
      </p:sp>
    </p:spTree>
    <p:extLst>
      <p:ext uri="{BB962C8B-B14F-4D97-AF65-F5344CB8AC3E}">
        <p14:creationId xmlns:p14="http://schemas.microsoft.com/office/powerpoint/2010/main" val="80483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457200" y="9969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9969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60B8C-299E-4449-9EDD-26888447F887}" type="datetimeFigureOut">
              <a:rPr lang="en-US" smtClean="0"/>
              <a:pPr/>
              <a:t>2/14/19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4E99-2235-684B-BCC4-953E412F6C6C}" type="slidenum">
              <a:rPr lang="en-US" smtClean="0"/>
              <a:pPr/>
              <a:t>‹#›</a:t>
            </a:fld>
            <a:endParaRPr lang="en-US" dirty="0"/>
          </a:p>
        </p:txBody>
      </p:sp>
    </p:spTree>
    <p:extLst>
      <p:ext uri="{BB962C8B-B14F-4D97-AF65-F5344CB8AC3E}">
        <p14:creationId xmlns:p14="http://schemas.microsoft.com/office/powerpoint/2010/main" val="147837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117947"/>
            <a:ext cx="7620000" cy="857250"/>
          </a:xfrm>
          <a:prstGeom prst="rect">
            <a:avLst/>
          </a:prstGeom>
        </p:spPr>
        <p:txBody>
          <a:bodyPr vert="horz" lIns="68589" tIns="34295" rIns="68589" bIns="34295" rtlCol="0" anchor="ctr" anchorCtr="0">
            <a:normAutofit/>
          </a:bodyPr>
          <a:lstStyle/>
          <a:p>
            <a:endParaRPr lang="en-US" dirty="0"/>
          </a:p>
        </p:txBody>
      </p:sp>
      <p:sp>
        <p:nvSpPr>
          <p:cNvPr id="3" name="Text Placeholder 2"/>
          <p:cNvSpPr>
            <a:spLocks noGrp="1"/>
          </p:cNvSpPr>
          <p:nvPr>
            <p:ph type="body" idx="1"/>
          </p:nvPr>
        </p:nvSpPr>
        <p:spPr>
          <a:xfrm>
            <a:off x="1066800" y="996835"/>
            <a:ext cx="7620000" cy="3394472"/>
          </a:xfrm>
          <a:prstGeom prst="rect">
            <a:avLst/>
          </a:prstGeom>
        </p:spPr>
        <p:txBody>
          <a:bodyPr vert="horz" lIns="68589" tIns="34295" rIns="68589" bIns="3429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24000" y="4764608"/>
            <a:ext cx="2133600" cy="273844"/>
          </a:xfrm>
          <a:prstGeom prst="rect">
            <a:avLst/>
          </a:prstGeom>
        </p:spPr>
        <p:txBody>
          <a:bodyPr vert="horz" lIns="68589" tIns="34295" rIns="68589" bIns="34295" rtlCol="0" anchor="ctr"/>
          <a:lstStyle>
            <a:lvl1pPr algn="l">
              <a:defRPr sz="900" b="0" i="0">
                <a:solidFill>
                  <a:schemeClr val="tx1">
                    <a:tint val="75000"/>
                  </a:schemeClr>
                </a:solidFill>
                <a:latin typeface="Calibri Light"/>
                <a:cs typeface="Calibri Light"/>
              </a:defRPr>
            </a:lvl1pPr>
          </a:lstStyle>
          <a:p>
            <a:fld id="{6A660B8C-299E-4449-9EDD-26888447F887}" type="datetimeFigureOut">
              <a:rPr lang="en-US" smtClean="0"/>
              <a:pPr/>
              <a:t>2/14/19</a:t>
            </a:fld>
            <a:endParaRPr lang="en-US" dirty="0"/>
          </a:p>
        </p:txBody>
      </p:sp>
      <p:sp>
        <p:nvSpPr>
          <p:cNvPr id="5" name="Footer Placeholder 4"/>
          <p:cNvSpPr>
            <a:spLocks noGrp="1"/>
          </p:cNvSpPr>
          <p:nvPr>
            <p:ph type="ftr" sz="quarter" idx="3"/>
          </p:nvPr>
        </p:nvSpPr>
        <p:spPr>
          <a:xfrm>
            <a:off x="3657600" y="4764608"/>
            <a:ext cx="2895600" cy="273844"/>
          </a:xfrm>
          <a:prstGeom prst="rect">
            <a:avLst/>
          </a:prstGeom>
        </p:spPr>
        <p:txBody>
          <a:bodyPr vert="horz" lIns="68589" tIns="34295" rIns="68589" bIns="34295" rtlCol="0" anchor="ctr"/>
          <a:lstStyle>
            <a:lvl1pPr algn="ctr">
              <a:defRPr sz="900" b="0" i="0">
                <a:solidFill>
                  <a:schemeClr val="tx1">
                    <a:tint val="75000"/>
                  </a:schemeClr>
                </a:solidFill>
                <a:latin typeface="Calibri Light"/>
                <a:cs typeface="Calibri Light"/>
              </a:defRPr>
            </a:lvl1pPr>
          </a:lstStyle>
          <a:p>
            <a:endParaRPr lang="en-US"/>
          </a:p>
        </p:txBody>
      </p:sp>
      <p:sp>
        <p:nvSpPr>
          <p:cNvPr id="6" name="Slide Number Placeholder 5"/>
          <p:cNvSpPr>
            <a:spLocks noGrp="1"/>
          </p:cNvSpPr>
          <p:nvPr>
            <p:ph type="sldNum" sz="quarter" idx="4"/>
          </p:nvPr>
        </p:nvSpPr>
        <p:spPr>
          <a:xfrm>
            <a:off x="6553201" y="4764608"/>
            <a:ext cx="2133600" cy="273844"/>
          </a:xfrm>
          <a:prstGeom prst="rect">
            <a:avLst/>
          </a:prstGeom>
        </p:spPr>
        <p:txBody>
          <a:bodyPr vert="horz" lIns="68589" tIns="34295" rIns="68589" bIns="34295" rtlCol="0" anchor="ctr"/>
          <a:lstStyle>
            <a:lvl1pPr algn="r">
              <a:defRPr sz="900" b="0" i="0">
                <a:solidFill>
                  <a:schemeClr val="tx1">
                    <a:tint val="75000"/>
                  </a:schemeClr>
                </a:solidFill>
                <a:latin typeface="Calibri Light"/>
                <a:cs typeface="Calibri Light"/>
              </a:defRPr>
            </a:lvl1pPr>
          </a:lstStyle>
          <a:p>
            <a:fld id="{535B4E99-2235-684B-BCC4-953E412F6C6C}" type="slidenum">
              <a:rPr lang="en-US" smtClean="0"/>
              <a:pPr/>
              <a:t>‹#›</a:t>
            </a:fld>
            <a:endParaRPr lang="en-US" dirty="0"/>
          </a:p>
        </p:txBody>
      </p:sp>
      <p:pic>
        <p:nvPicPr>
          <p:cNvPr id="9" name="Picture 8">
            <a:extLst>
              <a:ext uri="{FF2B5EF4-FFF2-40B4-BE49-F238E27FC236}">
                <a16:creationId xmlns:a16="http://schemas.microsoft.com/office/drawing/2014/main" id="{A8C69A79-2454-9E45-A57A-43AF1BA93D61}"/>
              </a:ext>
            </a:extLst>
          </p:cNvPr>
          <p:cNvPicPr>
            <a:picLocks noChangeAspect="1"/>
          </p:cNvPicPr>
          <p:nvPr userDrawn="1"/>
        </p:nvPicPr>
        <p:blipFill>
          <a:blip r:embed="rId11"/>
          <a:stretch>
            <a:fillRect/>
          </a:stretch>
        </p:blipFill>
        <p:spPr>
          <a:xfrm>
            <a:off x="0" y="0"/>
            <a:ext cx="9144000" cy="5143500"/>
          </a:xfrm>
          <a:prstGeom prst="rect">
            <a:avLst/>
          </a:prstGeom>
        </p:spPr>
      </p:pic>
    </p:spTree>
    <p:extLst>
      <p:ext uri="{BB962C8B-B14F-4D97-AF65-F5344CB8AC3E}">
        <p14:creationId xmlns:p14="http://schemas.microsoft.com/office/powerpoint/2010/main" val="393837656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342938" rtl="0" eaLnBrk="1" latinLnBrk="0" hangingPunct="1">
        <a:spcBef>
          <a:spcPct val="0"/>
        </a:spcBef>
        <a:buNone/>
        <a:defRPr sz="2800" b="0" i="0" kern="1200">
          <a:solidFill>
            <a:schemeClr val="tx1"/>
          </a:solidFill>
          <a:latin typeface="Calibri Light"/>
          <a:ea typeface="+mj-ea"/>
          <a:cs typeface="Calibri Light"/>
        </a:defRPr>
      </a:lvl1pPr>
    </p:titleStyle>
    <p:bodyStyle>
      <a:lvl1pPr marL="257203" indent="-257203" algn="l" defTabSz="342938" rtl="0" eaLnBrk="1" latinLnBrk="0" hangingPunct="1">
        <a:spcBef>
          <a:spcPct val="20000"/>
        </a:spcBef>
        <a:buClr>
          <a:schemeClr val="accent2"/>
        </a:buClr>
        <a:buFont typeface="Arial"/>
        <a:buChar char="•"/>
        <a:defRPr sz="2400" b="0" i="0" kern="1200">
          <a:solidFill>
            <a:schemeClr val="tx1"/>
          </a:solidFill>
          <a:latin typeface="Calibri Light"/>
          <a:ea typeface="+mn-ea"/>
          <a:cs typeface="Calibri Light"/>
        </a:defRPr>
      </a:lvl1pPr>
      <a:lvl2pPr marL="557273" indent="-214336" algn="l" defTabSz="342938" rtl="0" eaLnBrk="1" latinLnBrk="0" hangingPunct="1">
        <a:spcBef>
          <a:spcPct val="20000"/>
        </a:spcBef>
        <a:buClr>
          <a:schemeClr val="accent2"/>
        </a:buClr>
        <a:buFont typeface="Arial"/>
        <a:buChar char="–"/>
        <a:defRPr sz="2100" b="0" i="0" kern="1200">
          <a:solidFill>
            <a:schemeClr val="tx1"/>
          </a:solidFill>
          <a:latin typeface="Calibri Light"/>
          <a:ea typeface="+mn-ea"/>
          <a:cs typeface="Calibri Light"/>
        </a:defRPr>
      </a:lvl2pPr>
      <a:lvl3pPr marL="857342" indent="-171469" algn="l" defTabSz="342938" rtl="0" eaLnBrk="1" latinLnBrk="0" hangingPunct="1">
        <a:spcBef>
          <a:spcPct val="20000"/>
        </a:spcBef>
        <a:buClr>
          <a:schemeClr val="accent2"/>
        </a:buClr>
        <a:buFont typeface="Arial"/>
        <a:buChar char="•"/>
        <a:defRPr sz="1800" b="0" i="0" kern="1200">
          <a:solidFill>
            <a:schemeClr val="tx1"/>
          </a:solidFill>
          <a:latin typeface="Calibri Light"/>
          <a:ea typeface="+mn-ea"/>
          <a:cs typeface="Calibri Light"/>
        </a:defRPr>
      </a:lvl3pPr>
      <a:lvl4pPr marL="1200280" indent="-171469" algn="l" defTabSz="342938" rtl="0" eaLnBrk="1" latinLnBrk="0" hangingPunct="1">
        <a:spcBef>
          <a:spcPct val="20000"/>
        </a:spcBef>
        <a:buClr>
          <a:schemeClr val="accent2"/>
        </a:buClr>
        <a:buFont typeface="Arial"/>
        <a:buChar char="–"/>
        <a:defRPr sz="1500" b="0" i="0" kern="1200">
          <a:solidFill>
            <a:schemeClr val="tx1"/>
          </a:solidFill>
          <a:latin typeface="Calibri Light"/>
          <a:ea typeface="+mn-ea"/>
          <a:cs typeface="Calibri Light"/>
        </a:defRPr>
      </a:lvl4pPr>
      <a:lvl5pPr marL="1543217" indent="-171469" algn="l" defTabSz="342938" rtl="0" eaLnBrk="1" latinLnBrk="0" hangingPunct="1">
        <a:spcBef>
          <a:spcPct val="20000"/>
        </a:spcBef>
        <a:buClr>
          <a:schemeClr val="accent2"/>
        </a:buClr>
        <a:buFont typeface="Arial"/>
        <a:buChar char="»"/>
        <a:defRPr sz="1500" b="0" i="0" kern="1200">
          <a:solidFill>
            <a:schemeClr val="tx1"/>
          </a:solidFill>
          <a:latin typeface="Calibri Light"/>
          <a:ea typeface="+mn-ea"/>
          <a:cs typeface="Calibri Light"/>
        </a:defRPr>
      </a:lvl5pPr>
      <a:lvl6pPr marL="1886154" indent="-171469" algn="l" defTabSz="342938" rtl="0" eaLnBrk="1" latinLnBrk="0" hangingPunct="1">
        <a:spcBef>
          <a:spcPct val="20000"/>
        </a:spcBef>
        <a:buFont typeface="Arial"/>
        <a:buChar char="•"/>
        <a:defRPr sz="1500" kern="1200">
          <a:solidFill>
            <a:schemeClr val="tx1"/>
          </a:solidFill>
          <a:latin typeface="+mn-lt"/>
          <a:ea typeface="+mn-ea"/>
          <a:cs typeface="+mn-cs"/>
        </a:defRPr>
      </a:lvl6pPr>
      <a:lvl7pPr marL="2229092" indent="-171469" algn="l" defTabSz="342938" rtl="0" eaLnBrk="1" latinLnBrk="0" hangingPunct="1">
        <a:spcBef>
          <a:spcPct val="20000"/>
        </a:spcBef>
        <a:buFont typeface="Arial"/>
        <a:buChar char="•"/>
        <a:defRPr sz="1500" kern="1200">
          <a:solidFill>
            <a:schemeClr val="tx1"/>
          </a:solidFill>
          <a:latin typeface="+mn-lt"/>
          <a:ea typeface="+mn-ea"/>
          <a:cs typeface="+mn-cs"/>
        </a:defRPr>
      </a:lvl7pPr>
      <a:lvl8pPr marL="2572029" indent="-171469" algn="l" defTabSz="342938" rtl="0" eaLnBrk="1" latinLnBrk="0" hangingPunct="1">
        <a:spcBef>
          <a:spcPct val="20000"/>
        </a:spcBef>
        <a:buFont typeface="Arial"/>
        <a:buChar char="•"/>
        <a:defRPr sz="1500" kern="1200">
          <a:solidFill>
            <a:schemeClr val="tx1"/>
          </a:solidFill>
          <a:latin typeface="+mn-lt"/>
          <a:ea typeface="+mn-ea"/>
          <a:cs typeface="+mn-cs"/>
        </a:defRPr>
      </a:lvl8pPr>
      <a:lvl9pPr marL="2914966" indent="-171469" algn="l" defTabSz="34293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38" rtl="0" eaLnBrk="1" latinLnBrk="0" hangingPunct="1">
        <a:defRPr sz="1400" kern="1200">
          <a:solidFill>
            <a:schemeClr val="tx1"/>
          </a:solidFill>
          <a:latin typeface="+mn-lt"/>
          <a:ea typeface="+mn-ea"/>
          <a:cs typeface="+mn-cs"/>
        </a:defRPr>
      </a:lvl1pPr>
      <a:lvl2pPr marL="342938" algn="l" defTabSz="342938" rtl="0" eaLnBrk="1" latinLnBrk="0" hangingPunct="1">
        <a:defRPr sz="1400" kern="1200">
          <a:solidFill>
            <a:schemeClr val="tx1"/>
          </a:solidFill>
          <a:latin typeface="+mn-lt"/>
          <a:ea typeface="+mn-ea"/>
          <a:cs typeface="+mn-cs"/>
        </a:defRPr>
      </a:lvl2pPr>
      <a:lvl3pPr marL="685874" algn="l" defTabSz="342938" rtl="0" eaLnBrk="1" latinLnBrk="0" hangingPunct="1">
        <a:defRPr sz="1400" kern="1200">
          <a:solidFill>
            <a:schemeClr val="tx1"/>
          </a:solidFill>
          <a:latin typeface="+mn-lt"/>
          <a:ea typeface="+mn-ea"/>
          <a:cs typeface="+mn-cs"/>
        </a:defRPr>
      </a:lvl3pPr>
      <a:lvl4pPr marL="1028811" algn="l" defTabSz="342938" rtl="0" eaLnBrk="1" latinLnBrk="0" hangingPunct="1">
        <a:defRPr sz="1400" kern="1200">
          <a:solidFill>
            <a:schemeClr val="tx1"/>
          </a:solidFill>
          <a:latin typeface="+mn-lt"/>
          <a:ea typeface="+mn-ea"/>
          <a:cs typeface="+mn-cs"/>
        </a:defRPr>
      </a:lvl4pPr>
      <a:lvl5pPr marL="1371749" algn="l" defTabSz="342938" rtl="0" eaLnBrk="1" latinLnBrk="0" hangingPunct="1">
        <a:defRPr sz="1400" kern="1200">
          <a:solidFill>
            <a:schemeClr val="tx1"/>
          </a:solidFill>
          <a:latin typeface="+mn-lt"/>
          <a:ea typeface="+mn-ea"/>
          <a:cs typeface="+mn-cs"/>
        </a:defRPr>
      </a:lvl5pPr>
      <a:lvl6pPr marL="1714686" algn="l" defTabSz="342938" rtl="0" eaLnBrk="1" latinLnBrk="0" hangingPunct="1">
        <a:defRPr sz="1400" kern="1200">
          <a:solidFill>
            <a:schemeClr val="tx1"/>
          </a:solidFill>
          <a:latin typeface="+mn-lt"/>
          <a:ea typeface="+mn-ea"/>
          <a:cs typeface="+mn-cs"/>
        </a:defRPr>
      </a:lvl6pPr>
      <a:lvl7pPr marL="2057623" algn="l" defTabSz="342938" rtl="0" eaLnBrk="1" latinLnBrk="0" hangingPunct="1">
        <a:defRPr sz="1400" kern="1200">
          <a:solidFill>
            <a:schemeClr val="tx1"/>
          </a:solidFill>
          <a:latin typeface="+mn-lt"/>
          <a:ea typeface="+mn-ea"/>
          <a:cs typeface="+mn-cs"/>
        </a:defRPr>
      </a:lvl7pPr>
      <a:lvl8pPr marL="2400560" algn="l" defTabSz="342938" rtl="0" eaLnBrk="1" latinLnBrk="0" hangingPunct="1">
        <a:defRPr sz="1400" kern="1200">
          <a:solidFill>
            <a:schemeClr val="tx1"/>
          </a:solidFill>
          <a:latin typeface="+mn-lt"/>
          <a:ea typeface="+mn-ea"/>
          <a:cs typeface="+mn-cs"/>
        </a:defRPr>
      </a:lvl8pPr>
      <a:lvl9pPr marL="2743498" algn="l" defTabSz="34293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slideLayout" Target="../slideLayouts/slideLayout8.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8" Type="http://schemas.openxmlformats.org/officeDocument/2006/relationships/tags" Target="../tags/tag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slideLayout" Target="../slideLayouts/slideLayout8.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14.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 Type="http://schemas.openxmlformats.org/officeDocument/2006/relationships/tags" Target="../tags/tag71.xml"/><Relationship Id="rId16" Type="http://schemas.openxmlformats.org/officeDocument/2006/relationships/tags" Target="../tags/tag85.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tags" Target="../tags/tag84.xml"/><Relationship Id="rId10" Type="http://schemas.openxmlformats.org/officeDocument/2006/relationships/tags" Target="../tags/tag79.xml"/><Relationship Id="rId19" Type="http://schemas.openxmlformats.org/officeDocument/2006/relationships/slideLayout" Target="../slideLayouts/slideLayout8.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s/_rels/slide15.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 Type="http://schemas.openxmlformats.org/officeDocument/2006/relationships/tags" Target="../tags/tag90.xml"/><Relationship Id="rId21" Type="http://schemas.openxmlformats.org/officeDocument/2006/relationships/tags" Target="../tags/tag108.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tags" Target="../tags/tag107.xml"/><Relationship Id="rId29" Type="http://schemas.openxmlformats.org/officeDocument/2006/relationships/tags" Target="../tags/tag116.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tags" Target="../tags/tag111.xml"/><Relationship Id="rId32" Type="http://schemas.openxmlformats.org/officeDocument/2006/relationships/slideLayout" Target="../slideLayouts/slideLayout8.xml"/><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tags" Target="../tags/tag118.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tags" Target="../tags/tag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slideLayout" Target="../slideLayouts/slideLayout8.xml"/><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s>
</file>

<file path=ppt/slides/_rels/slide18.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 Type="http://schemas.openxmlformats.org/officeDocument/2006/relationships/tags" Target="../tags/tag130.xml"/><Relationship Id="rId16" Type="http://schemas.openxmlformats.org/officeDocument/2006/relationships/tags" Target="../tags/tag144.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tags" Target="../tags/tag143.xml"/><Relationship Id="rId10" Type="http://schemas.openxmlformats.org/officeDocument/2006/relationships/tags" Target="../tags/tag138.xml"/><Relationship Id="rId19" Type="http://schemas.openxmlformats.org/officeDocument/2006/relationships/slideLayout" Target="../slideLayouts/slideLayout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 Type="http://schemas.openxmlformats.org/officeDocument/2006/relationships/tags" Target="../tags/tag148.xml"/><Relationship Id="rId16" Type="http://schemas.openxmlformats.org/officeDocument/2006/relationships/tags" Target="../tags/tag162.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tags" Target="../tags/tag161.xml"/><Relationship Id="rId10" Type="http://schemas.openxmlformats.org/officeDocument/2006/relationships/tags" Target="../tags/tag156.xml"/><Relationship Id="rId19" Type="http://schemas.openxmlformats.org/officeDocument/2006/relationships/slideLayout" Target="../slideLayouts/slideLayout8.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s>
</file>

<file path=ppt/slides/_rels/slide21.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 Type="http://schemas.openxmlformats.org/officeDocument/2006/relationships/tags" Target="../tags/tag166.xml"/><Relationship Id="rId16" Type="http://schemas.openxmlformats.org/officeDocument/2006/relationships/tags" Target="../tags/tag180.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tags" Target="../tags/tag179.xml"/><Relationship Id="rId10" Type="http://schemas.openxmlformats.org/officeDocument/2006/relationships/tags" Target="../tags/tag174.xml"/><Relationship Id="rId19" Type="http://schemas.openxmlformats.org/officeDocument/2006/relationships/slideLayout" Target="../slideLayouts/slideLayout8.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s>
</file>

<file path=ppt/slides/_rels/slide22.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tags" Target="../tags/tag20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 Type="http://schemas.openxmlformats.org/officeDocument/2006/relationships/tags" Target="../tags/tag184.xml"/><Relationship Id="rId16" Type="http://schemas.openxmlformats.org/officeDocument/2006/relationships/tags" Target="../tags/tag198.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tags" Target="../tags/tag197.xml"/><Relationship Id="rId10" Type="http://schemas.openxmlformats.org/officeDocument/2006/relationships/tags" Target="../tags/tag192.xml"/><Relationship Id="rId19" Type="http://schemas.openxmlformats.org/officeDocument/2006/relationships/slideLayout" Target="../slideLayouts/slideLayout8.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23.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tags" Target="../tags/tag218.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 Type="http://schemas.openxmlformats.org/officeDocument/2006/relationships/tags" Target="../tags/tag202.xml"/><Relationship Id="rId16" Type="http://schemas.openxmlformats.org/officeDocument/2006/relationships/tags" Target="../tags/tag216.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tags" Target="../tags/tag215.xml"/><Relationship Id="rId10" Type="http://schemas.openxmlformats.org/officeDocument/2006/relationships/tags" Target="../tags/tag210.xml"/><Relationship Id="rId19" Type="http://schemas.openxmlformats.org/officeDocument/2006/relationships/slideLayout" Target="../slideLayouts/slideLayout8.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s>
</file>

<file path=ppt/slides/_rels/slide24.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 Type="http://schemas.openxmlformats.org/officeDocument/2006/relationships/tags" Target="../tags/tag220.xml"/><Relationship Id="rId16" Type="http://schemas.openxmlformats.org/officeDocument/2006/relationships/tags" Target="../tags/tag234.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tags" Target="../tags/tag233.xml"/><Relationship Id="rId10" Type="http://schemas.openxmlformats.org/officeDocument/2006/relationships/tags" Target="../tags/tag228.xml"/><Relationship Id="rId19" Type="http://schemas.openxmlformats.org/officeDocument/2006/relationships/slideLayout" Target="../slideLayouts/slideLayout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s/_rels/slide25.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 Type="http://schemas.openxmlformats.org/officeDocument/2006/relationships/tags" Target="../tags/tag238.xml"/><Relationship Id="rId16" Type="http://schemas.openxmlformats.org/officeDocument/2006/relationships/tags" Target="../tags/tag252.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tags" Target="../tags/tag251.xml"/><Relationship Id="rId10" Type="http://schemas.openxmlformats.org/officeDocument/2006/relationships/tags" Target="../tags/tag246.xml"/><Relationship Id="rId19" Type="http://schemas.openxmlformats.org/officeDocument/2006/relationships/slideLayout" Target="../slideLayouts/slideLayout8.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5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tags" Target="../tags/tag268.xml"/><Relationship Id="rId18" Type="http://schemas.openxmlformats.org/officeDocument/2006/relationships/tags" Target="../tags/tag273.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17" Type="http://schemas.openxmlformats.org/officeDocument/2006/relationships/tags" Target="../tags/tag272.xml"/><Relationship Id="rId2" Type="http://schemas.openxmlformats.org/officeDocument/2006/relationships/tags" Target="../tags/tag257.xml"/><Relationship Id="rId16" Type="http://schemas.openxmlformats.org/officeDocument/2006/relationships/tags" Target="../tags/tag271.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5" Type="http://schemas.openxmlformats.org/officeDocument/2006/relationships/tags" Target="../tags/tag270.xml"/><Relationship Id="rId10" Type="http://schemas.openxmlformats.org/officeDocument/2006/relationships/tags" Target="../tags/tag265.xml"/><Relationship Id="rId19" Type="http://schemas.openxmlformats.org/officeDocument/2006/relationships/slideLayout" Target="../slideLayouts/slideLayout8.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s>
</file>

<file path=ppt/slides/_rels/slide29.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image" Target="../media/image12.png"/><Relationship Id="rId3" Type="http://schemas.openxmlformats.org/officeDocument/2006/relationships/tags" Target="../tags/tag276.xml"/><Relationship Id="rId21" Type="http://schemas.openxmlformats.org/officeDocument/2006/relationships/image" Target="../media/image15.png"/><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notesSlide" Target="../notesSlides/notesSlide4.xml"/><Relationship Id="rId2" Type="http://schemas.openxmlformats.org/officeDocument/2006/relationships/tags" Target="../tags/tag275.xml"/><Relationship Id="rId16" Type="http://schemas.openxmlformats.org/officeDocument/2006/relationships/slideLayout" Target="../slideLayouts/slideLayout2.xml"/><Relationship Id="rId20" Type="http://schemas.openxmlformats.org/officeDocument/2006/relationships/image" Target="../media/image14.png"/><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5" Type="http://schemas.openxmlformats.org/officeDocument/2006/relationships/tags" Target="../tags/tag278.xml"/><Relationship Id="rId15" Type="http://schemas.openxmlformats.org/officeDocument/2006/relationships/tags" Target="../tags/tag288.xml"/><Relationship Id="rId23" Type="http://schemas.openxmlformats.org/officeDocument/2006/relationships/image" Target="../media/image17.png"/><Relationship Id="rId10" Type="http://schemas.openxmlformats.org/officeDocument/2006/relationships/tags" Target="../tags/tag283.xml"/><Relationship Id="rId19" Type="http://schemas.openxmlformats.org/officeDocument/2006/relationships/image" Target="../media/image13.png"/><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289.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290.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29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29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18" Type="http://schemas.openxmlformats.org/officeDocument/2006/relationships/tags" Target="../tags/tag310.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tags" Target="../tags/tag309.xml"/><Relationship Id="rId2" Type="http://schemas.openxmlformats.org/officeDocument/2006/relationships/tags" Target="../tags/tag294.xml"/><Relationship Id="rId16" Type="http://schemas.openxmlformats.org/officeDocument/2006/relationships/tags" Target="../tags/tag308.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tags" Target="../tags/tag307.xml"/><Relationship Id="rId10" Type="http://schemas.openxmlformats.org/officeDocument/2006/relationships/tags" Target="../tags/tag302.xml"/><Relationship Id="rId19" Type="http://schemas.openxmlformats.org/officeDocument/2006/relationships/slideLayout" Target="../slideLayouts/slideLayout8.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s>
</file>

<file path=ppt/slides/_rels/slide37.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tags" Target="../tags/tag328.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 Type="http://schemas.openxmlformats.org/officeDocument/2006/relationships/tags" Target="../tags/tag312.xml"/><Relationship Id="rId16" Type="http://schemas.openxmlformats.org/officeDocument/2006/relationships/tags" Target="../tags/tag326.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5" Type="http://schemas.openxmlformats.org/officeDocument/2006/relationships/tags" Target="../tags/tag315.xml"/><Relationship Id="rId15" Type="http://schemas.openxmlformats.org/officeDocument/2006/relationships/tags" Target="../tags/tag325.xml"/><Relationship Id="rId10" Type="http://schemas.openxmlformats.org/officeDocument/2006/relationships/tags" Target="../tags/tag320.xml"/><Relationship Id="rId19" Type="http://schemas.openxmlformats.org/officeDocument/2006/relationships/slideLayout" Target="../slideLayouts/slideLayout8.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s>
</file>

<file path=ppt/slides/_rels/slide38.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tags" Target="../tags/tag341.xml"/><Relationship Id="rId18" Type="http://schemas.openxmlformats.org/officeDocument/2006/relationships/slideLayout" Target="../slideLayouts/slideLayout8.xml"/><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tags" Target="../tags/tag340.xml"/><Relationship Id="rId17" Type="http://schemas.openxmlformats.org/officeDocument/2006/relationships/tags" Target="../tags/tag345.xml"/><Relationship Id="rId2" Type="http://schemas.openxmlformats.org/officeDocument/2006/relationships/tags" Target="../tags/tag330.xml"/><Relationship Id="rId16" Type="http://schemas.openxmlformats.org/officeDocument/2006/relationships/tags" Target="../tags/tag344.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tags" Target="../tags/tag339.xml"/><Relationship Id="rId5" Type="http://schemas.openxmlformats.org/officeDocument/2006/relationships/tags" Target="../tags/tag333.xml"/><Relationship Id="rId15" Type="http://schemas.openxmlformats.org/officeDocument/2006/relationships/tags" Target="../tags/tag343.xml"/><Relationship Id="rId10" Type="http://schemas.openxmlformats.org/officeDocument/2006/relationships/tags" Target="../tags/tag338.xml"/><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6" Type="http://schemas.openxmlformats.org/officeDocument/2006/relationships/notesSlide" Target="../notesSlides/notesSlide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2.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Vevox – Polling</a:t>
            </a:r>
          </a:p>
        </p:txBody>
      </p:sp>
      <p:sp>
        <p:nvSpPr>
          <p:cNvPr id="3" name="Subtitle 2"/>
          <p:cNvSpPr>
            <a:spLocks noGrp="1"/>
          </p:cNvSpPr>
          <p:nvPr>
            <p:ph type="subTitle" idx="1"/>
          </p:nvPr>
        </p:nvSpPr>
        <p:spPr/>
        <p:txBody>
          <a:bodyPr/>
          <a:lstStyle/>
          <a:p>
            <a:r>
              <a:rPr lang="en-US" dirty="0"/>
              <a:t>Customer Success Guide</a:t>
            </a:r>
          </a:p>
        </p:txBody>
      </p:sp>
    </p:spTree>
    <p:extLst>
      <p:ext uri="{BB962C8B-B14F-4D97-AF65-F5344CB8AC3E}">
        <p14:creationId xmlns:p14="http://schemas.microsoft.com/office/powerpoint/2010/main" val="7207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 choice polling</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73684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of the following sectors/industries does your organisation service? </a:t>
            </a:r>
            <a:r>
              <a:rPr lang="en-GB" sz="2025" i="1" dirty="0"/>
              <a:t>(select all that apply, then press ‘</a:t>
            </a:r>
            <a:r>
              <a:rPr lang="en-GB" sz="2025" b="1" i="1" dirty="0"/>
              <a:t>Send</a:t>
            </a:r>
            <a:r>
              <a:rPr lang="en-GB" sz="2025" i="1" dirty="0"/>
              <a:t>’)</a:t>
            </a:r>
            <a:endParaRPr lang="en-GB" sz="975" i="1" dirty="0"/>
          </a:p>
        </p:txBody>
      </p:sp>
      <p:sp>
        <p:nvSpPr>
          <p:cNvPr id="3" name="Content Placeholder 2" hidden="1"/>
          <p:cNvSpPr>
            <a:spLocks noGrp="1"/>
          </p:cNvSpPr>
          <p:nvPr>
            <p:ph type="body" idx="1"/>
          </p:nvPr>
        </p:nvSpPr>
        <p:spPr>
          <a:xfrm>
            <a:off x="1066801" y="1252197"/>
            <a:ext cx="7366127" cy="3117473"/>
          </a:xfrm>
        </p:spPr>
        <p:txBody>
          <a:bodyPr>
            <a:normAutofit/>
          </a:bodyPr>
          <a:lstStyle/>
          <a:p>
            <a:endParaRPr lang="en-GB" dirty="0"/>
          </a:p>
        </p:txBody>
      </p:sp>
      <p:sp>
        <p:nvSpPr>
          <p:cNvPr id="4" name="TextBox 3"/>
          <p:cNvSpPr txBox="1"/>
          <p:nvPr>
            <p:custDataLst>
              <p:tags r:id="rId2"/>
            </p:custDataLst>
          </p:nvPr>
        </p:nvSpPr>
        <p:spPr>
          <a:xfrm>
            <a:off x="457200" y="975197"/>
            <a:ext cx="8229600" cy="253916"/>
          </a:xfrm>
          <a:prstGeom prst="rect">
            <a:avLst/>
          </a:prstGeom>
          <a:noFill/>
        </p:spPr>
        <p:txBody>
          <a:bodyPr vert="horz" rtlCol="0">
            <a:spAutoFit/>
          </a:bodyPr>
          <a:lstStyle/>
          <a:p>
            <a:pPr algn="ctr"/>
            <a:r>
              <a:rPr lang="en-GB" sz="1050"/>
              <a:t>Vote for up to 7 choices</a:t>
            </a:r>
          </a:p>
        </p:txBody>
      </p:sp>
      <p:sp>
        <p:nvSpPr>
          <p:cNvPr id="36" name="PercentType"/>
          <p:cNvSpPr txBox="1"/>
          <p:nvPr>
            <p:custDataLst>
              <p:tags r:id="rId3"/>
            </p:custDataLst>
          </p:nvPr>
        </p:nvSpPr>
        <p:spPr>
          <a:xfrm>
            <a:off x="809460" y="4425004"/>
            <a:ext cx="7539508" cy="300083"/>
          </a:xfrm>
          <a:prstGeom prst="rect">
            <a:avLst/>
          </a:prstGeom>
          <a:noFill/>
        </p:spPr>
        <p:txBody>
          <a:bodyPr vert="horz" wrap="square" rtlCol="0">
            <a:noAutofit/>
          </a:bodyPr>
          <a:lstStyle/>
          <a:p>
            <a:pPr algn="ctr"/>
            <a:r>
              <a:rPr lang="en-GB" sz="1500"/>
              <a:t>(% = Percentage of Voters)</a:t>
            </a:r>
          </a:p>
        </p:txBody>
      </p:sp>
      <p:grpSp>
        <p:nvGrpSpPr>
          <p:cNvPr id="35" name="Chart"/>
          <p:cNvGrpSpPr/>
          <p:nvPr>
            <p:custDataLst>
              <p:tags r:id="rId4"/>
            </p:custDataLst>
          </p:nvPr>
        </p:nvGrpSpPr>
        <p:grpSpPr>
          <a:xfrm>
            <a:off x="1066800" y="1252197"/>
            <a:ext cx="7366000" cy="3115499"/>
            <a:chOff x="457200" y="1252197"/>
            <a:chExt cx="7975600" cy="3115499"/>
          </a:xfrm>
        </p:grpSpPr>
        <p:sp>
          <p:nvSpPr>
            <p:cNvPr id="6" name="Key_1"/>
            <p:cNvSpPr txBox="1"/>
            <p:nvPr>
              <p:custDataLst>
                <p:tags r:id="rId5"/>
              </p:custDataLst>
            </p:nvPr>
          </p:nvSpPr>
          <p:spPr>
            <a:xfrm>
              <a:off x="457200" y="1252197"/>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1.</a:t>
              </a:r>
            </a:p>
          </p:txBody>
        </p:sp>
        <p:sp>
          <p:nvSpPr>
            <p:cNvPr id="7" name="Description_1"/>
            <p:cNvSpPr txBox="1"/>
            <p:nvPr>
              <p:custDataLst>
                <p:tags r:id="rId6"/>
              </p:custDataLst>
            </p:nvPr>
          </p:nvSpPr>
          <p:spPr>
            <a:xfrm>
              <a:off x="872377" y="1252197"/>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Financial</a:t>
              </a:r>
            </a:p>
          </p:txBody>
        </p:sp>
        <p:sp>
          <p:nvSpPr>
            <p:cNvPr id="8" name="Value_1"/>
            <p:cNvSpPr txBox="1"/>
            <p:nvPr>
              <p:custDataLst>
                <p:tags r:id="rId7"/>
              </p:custDataLst>
            </p:nvPr>
          </p:nvSpPr>
          <p:spPr>
            <a:xfrm>
              <a:off x="4445000" y="1535904"/>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12.50%</a:t>
              </a:r>
            </a:p>
          </p:txBody>
        </p:sp>
        <p:sp>
          <p:nvSpPr>
            <p:cNvPr id="9" name="Bar_1"/>
            <p:cNvSpPr/>
            <p:nvPr>
              <p:custDataLst>
                <p:tags r:id="rId8"/>
              </p:custDataLst>
            </p:nvPr>
          </p:nvSpPr>
          <p:spPr>
            <a:xfrm>
              <a:off x="872377" y="1510858"/>
              <a:ext cx="3572623"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0" name="Key_2"/>
            <p:cNvSpPr txBox="1"/>
            <p:nvPr>
              <p:custDataLst>
                <p:tags r:id="rId9"/>
              </p:custDataLst>
            </p:nvPr>
          </p:nvSpPr>
          <p:spPr>
            <a:xfrm>
              <a:off x="457200" y="1697268"/>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2.</a:t>
              </a:r>
            </a:p>
          </p:txBody>
        </p:sp>
        <p:sp>
          <p:nvSpPr>
            <p:cNvPr id="11" name="Description_2"/>
            <p:cNvSpPr txBox="1"/>
            <p:nvPr>
              <p:custDataLst>
                <p:tags r:id="rId10"/>
              </p:custDataLst>
            </p:nvPr>
          </p:nvSpPr>
          <p:spPr>
            <a:xfrm>
              <a:off x="872377" y="1697268"/>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Pharmaceutical / Healthcare</a:t>
              </a:r>
            </a:p>
          </p:txBody>
        </p:sp>
        <p:sp>
          <p:nvSpPr>
            <p:cNvPr id="12" name="Value_2"/>
            <p:cNvSpPr txBox="1"/>
            <p:nvPr>
              <p:custDataLst>
                <p:tags r:id="rId11"/>
              </p:custDataLst>
            </p:nvPr>
          </p:nvSpPr>
          <p:spPr>
            <a:xfrm>
              <a:off x="4445000" y="1980975"/>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12.50%</a:t>
              </a:r>
            </a:p>
          </p:txBody>
        </p:sp>
        <p:sp>
          <p:nvSpPr>
            <p:cNvPr id="13" name="Bar_2"/>
            <p:cNvSpPr/>
            <p:nvPr>
              <p:custDataLst>
                <p:tags r:id="rId12"/>
              </p:custDataLst>
            </p:nvPr>
          </p:nvSpPr>
          <p:spPr>
            <a:xfrm>
              <a:off x="872377" y="1955929"/>
              <a:ext cx="3572623"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4" name="Key_3"/>
            <p:cNvSpPr txBox="1"/>
            <p:nvPr>
              <p:custDataLst>
                <p:tags r:id="rId13"/>
              </p:custDataLst>
            </p:nvPr>
          </p:nvSpPr>
          <p:spPr>
            <a:xfrm>
              <a:off x="457200" y="2142340"/>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3.</a:t>
              </a:r>
            </a:p>
          </p:txBody>
        </p:sp>
        <p:sp>
          <p:nvSpPr>
            <p:cNvPr id="15" name="Description_3"/>
            <p:cNvSpPr txBox="1"/>
            <p:nvPr>
              <p:custDataLst>
                <p:tags r:id="rId14"/>
              </p:custDataLst>
            </p:nvPr>
          </p:nvSpPr>
          <p:spPr>
            <a:xfrm>
              <a:off x="872377" y="2142340"/>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Government</a:t>
              </a:r>
            </a:p>
          </p:txBody>
        </p:sp>
        <p:sp>
          <p:nvSpPr>
            <p:cNvPr id="16" name="Value_3"/>
            <p:cNvSpPr txBox="1"/>
            <p:nvPr>
              <p:custDataLst>
                <p:tags r:id="rId15"/>
              </p:custDataLst>
            </p:nvPr>
          </p:nvSpPr>
          <p:spPr>
            <a:xfrm>
              <a:off x="6231311" y="2426046"/>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18.75%</a:t>
              </a:r>
            </a:p>
          </p:txBody>
        </p:sp>
        <p:sp>
          <p:nvSpPr>
            <p:cNvPr id="17" name="Bar_3"/>
            <p:cNvSpPr/>
            <p:nvPr>
              <p:custDataLst>
                <p:tags r:id="rId16"/>
              </p:custDataLst>
            </p:nvPr>
          </p:nvSpPr>
          <p:spPr>
            <a:xfrm>
              <a:off x="872377" y="2401001"/>
              <a:ext cx="5358934"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8" name="Key_4"/>
            <p:cNvSpPr txBox="1"/>
            <p:nvPr>
              <p:custDataLst>
                <p:tags r:id="rId17"/>
              </p:custDataLst>
            </p:nvPr>
          </p:nvSpPr>
          <p:spPr>
            <a:xfrm>
              <a:off x="457200" y="2587411"/>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4.</a:t>
              </a:r>
            </a:p>
          </p:txBody>
        </p:sp>
        <p:sp>
          <p:nvSpPr>
            <p:cNvPr id="19" name="Description_4"/>
            <p:cNvSpPr txBox="1"/>
            <p:nvPr>
              <p:custDataLst>
                <p:tags r:id="rId18"/>
              </p:custDataLst>
            </p:nvPr>
          </p:nvSpPr>
          <p:spPr>
            <a:xfrm>
              <a:off x="872377" y="2587411"/>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Charity</a:t>
              </a:r>
            </a:p>
          </p:txBody>
        </p:sp>
        <p:sp>
          <p:nvSpPr>
            <p:cNvPr id="20" name="Value_4"/>
            <p:cNvSpPr txBox="1"/>
            <p:nvPr>
              <p:custDataLst>
                <p:tags r:id="rId19"/>
              </p:custDataLst>
            </p:nvPr>
          </p:nvSpPr>
          <p:spPr>
            <a:xfrm>
              <a:off x="8017622" y="2871118"/>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25%</a:t>
              </a:r>
            </a:p>
          </p:txBody>
        </p:sp>
        <p:sp>
          <p:nvSpPr>
            <p:cNvPr id="21" name="Bar_4"/>
            <p:cNvSpPr/>
            <p:nvPr>
              <p:custDataLst>
                <p:tags r:id="rId20"/>
              </p:custDataLst>
            </p:nvPr>
          </p:nvSpPr>
          <p:spPr>
            <a:xfrm>
              <a:off x="872377" y="2846072"/>
              <a:ext cx="7145245"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2" name="Key_5"/>
            <p:cNvSpPr txBox="1"/>
            <p:nvPr>
              <p:custDataLst>
                <p:tags r:id="rId21"/>
              </p:custDataLst>
            </p:nvPr>
          </p:nvSpPr>
          <p:spPr>
            <a:xfrm>
              <a:off x="457200" y="3032482"/>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5.</a:t>
              </a:r>
            </a:p>
          </p:txBody>
        </p:sp>
        <p:sp>
          <p:nvSpPr>
            <p:cNvPr id="23" name="Description_5"/>
            <p:cNvSpPr txBox="1"/>
            <p:nvPr>
              <p:custDataLst>
                <p:tags r:id="rId22"/>
              </p:custDataLst>
            </p:nvPr>
          </p:nvSpPr>
          <p:spPr>
            <a:xfrm>
              <a:off x="872377" y="3032482"/>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Energy</a:t>
              </a:r>
            </a:p>
          </p:txBody>
        </p:sp>
        <p:sp>
          <p:nvSpPr>
            <p:cNvPr id="24" name="Value_5"/>
            <p:cNvSpPr txBox="1"/>
            <p:nvPr>
              <p:custDataLst>
                <p:tags r:id="rId23"/>
              </p:custDataLst>
            </p:nvPr>
          </p:nvSpPr>
          <p:spPr>
            <a:xfrm>
              <a:off x="4445000" y="3316189"/>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12.50%</a:t>
              </a:r>
            </a:p>
          </p:txBody>
        </p:sp>
        <p:sp>
          <p:nvSpPr>
            <p:cNvPr id="25" name="Bar_5"/>
            <p:cNvSpPr/>
            <p:nvPr>
              <p:custDataLst>
                <p:tags r:id="rId24"/>
              </p:custDataLst>
            </p:nvPr>
          </p:nvSpPr>
          <p:spPr>
            <a:xfrm>
              <a:off x="872377" y="3291143"/>
              <a:ext cx="3572623"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6" name="Key_6"/>
            <p:cNvSpPr txBox="1"/>
            <p:nvPr>
              <p:custDataLst>
                <p:tags r:id="rId25"/>
              </p:custDataLst>
            </p:nvPr>
          </p:nvSpPr>
          <p:spPr>
            <a:xfrm>
              <a:off x="457200" y="3477554"/>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6.</a:t>
              </a:r>
            </a:p>
          </p:txBody>
        </p:sp>
        <p:sp>
          <p:nvSpPr>
            <p:cNvPr id="27" name="Description_6"/>
            <p:cNvSpPr txBox="1"/>
            <p:nvPr>
              <p:custDataLst>
                <p:tags r:id="rId26"/>
              </p:custDataLst>
            </p:nvPr>
          </p:nvSpPr>
          <p:spPr>
            <a:xfrm>
              <a:off x="872377" y="3477554"/>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IT / Telecoms</a:t>
              </a:r>
            </a:p>
          </p:txBody>
        </p:sp>
        <p:sp>
          <p:nvSpPr>
            <p:cNvPr id="28" name="Value_6"/>
            <p:cNvSpPr txBox="1"/>
            <p:nvPr>
              <p:custDataLst>
                <p:tags r:id="rId27"/>
              </p:custDataLst>
            </p:nvPr>
          </p:nvSpPr>
          <p:spPr>
            <a:xfrm>
              <a:off x="2658688" y="3761260"/>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6.25%</a:t>
              </a:r>
            </a:p>
          </p:txBody>
        </p:sp>
        <p:sp>
          <p:nvSpPr>
            <p:cNvPr id="29" name="Bar_6"/>
            <p:cNvSpPr/>
            <p:nvPr>
              <p:custDataLst>
                <p:tags r:id="rId28"/>
              </p:custDataLst>
            </p:nvPr>
          </p:nvSpPr>
          <p:spPr>
            <a:xfrm>
              <a:off x="872377" y="3736215"/>
              <a:ext cx="1786311"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0" name="Key_7"/>
            <p:cNvSpPr txBox="1"/>
            <p:nvPr>
              <p:custDataLst>
                <p:tags r:id="rId29"/>
              </p:custDataLst>
            </p:nvPr>
          </p:nvSpPr>
          <p:spPr>
            <a:xfrm>
              <a:off x="457200" y="3922625"/>
              <a:ext cx="415177" cy="233013"/>
            </a:xfrm>
            <a:prstGeom prst="rect">
              <a:avLst/>
            </a:prstGeom>
            <a:noFill/>
          </p:spPr>
          <p:txBody>
            <a:bodyPr vert="horz" wrap="none" lIns="95250" tIns="50800" rIns="203200" bIns="0" rtlCol="0" anchor="t">
              <a:spAutoFit/>
            </a:bodyPr>
            <a:lstStyle/>
            <a:p>
              <a:pPr algn="r"/>
              <a:r>
                <a:rPr lang="en-GB" sz="1181">
                  <a:solidFill>
                    <a:srgbClr val="000000"/>
                  </a:solidFill>
                  <a:latin typeface="Calibri Light" panose="020F0302020204030204" pitchFamily="34" charset="0"/>
                </a:rPr>
                <a:t>7.</a:t>
              </a:r>
            </a:p>
          </p:txBody>
        </p:sp>
        <p:sp>
          <p:nvSpPr>
            <p:cNvPr id="31" name="Description_7"/>
            <p:cNvSpPr txBox="1"/>
            <p:nvPr>
              <p:custDataLst>
                <p:tags r:id="rId30"/>
              </p:custDataLst>
            </p:nvPr>
          </p:nvSpPr>
          <p:spPr>
            <a:xfrm>
              <a:off x="872377" y="3922625"/>
              <a:ext cx="7560423" cy="258661"/>
            </a:xfrm>
            <a:prstGeom prst="rect">
              <a:avLst/>
            </a:prstGeom>
            <a:noFill/>
          </p:spPr>
          <p:txBody>
            <a:bodyPr vert="horz" wrap="square" lIns="0" tIns="50800" rIns="0" bIns="25400" rtlCol="0" anchor="t">
              <a:spAutoFit/>
            </a:bodyPr>
            <a:lstStyle/>
            <a:p>
              <a:r>
                <a:rPr lang="en-GB" sz="1181">
                  <a:solidFill>
                    <a:srgbClr val="000000"/>
                  </a:solidFill>
                  <a:latin typeface="Calibri Light" panose="020F0302020204030204" pitchFamily="34" charset="0"/>
                </a:rPr>
                <a:t>Utilities</a:t>
              </a:r>
            </a:p>
          </p:txBody>
        </p:sp>
        <p:sp>
          <p:nvSpPr>
            <p:cNvPr id="32" name="Value_7"/>
            <p:cNvSpPr txBox="1"/>
            <p:nvPr>
              <p:custDataLst>
                <p:tags r:id="rId31"/>
              </p:custDataLst>
            </p:nvPr>
          </p:nvSpPr>
          <p:spPr>
            <a:xfrm>
              <a:off x="4445000" y="4206332"/>
              <a:ext cx="415178" cy="136319"/>
            </a:xfrm>
            <a:prstGeom prst="rect">
              <a:avLst/>
            </a:prstGeom>
            <a:noFill/>
          </p:spPr>
          <p:txBody>
            <a:bodyPr vert="horz" wrap="none" lIns="76200" tIns="0" rIns="0" bIns="0" rtlCol="0" anchor="t">
              <a:spAutoFit/>
            </a:bodyPr>
            <a:lstStyle/>
            <a:p>
              <a:r>
                <a:rPr lang="en-GB" sz="886">
                  <a:solidFill>
                    <a:srgbClr val="000000"/>
                  </a:solidFill>
                  <a:latin typeface="Calibri Light" panose="020F0302020204030204" pitchFamily="34" charset="0"/>
                </a:rPr>
                <a:t>12.50%</a:t>
              </a:r>
            </a:p>
          </p:txBody>
        </p:sp>
        <p:sp>
          <p:nvSpPr>
            <p:cNvPr id="33" name="Bar_7"/>
            <p:cNvSpPr/>
            <p:nvPr>
              <p:custDataLst>
                <p:tags r:id="rId32"/>
              </p:custDataLst>
            </p:nvPr>
          </p:nvSpPr>
          <p:spPr>
            <a:xfrm>
              <a:off x="872377" y="4181286"/>
              <a:ext cx="3572623" cy="18641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4" name="Canvas" hidden="1"/>
            <p:cNvSpPr/>
            <p:nvPr/>
          </p:nvSpPr>
          <p:spPr>
            <a:xfrm>
              <a:off x="872377" y="1252197"/>
              <a:ext cx="7145245" cy="1252197"/>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5835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‘Comparison’ analysis</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8957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well you understand the sales strategy for 2020?</a:t>
            </a:r>
          </a:p>
        </p:txBody>
      </p:sp>
      <p:sp>
        <p:nvSpPr>
          <p:cNvPr id="3" name="Content Placeholder 2" hidden="1"/>
          <p:cNvSpPr>
            <a:spLocks noGrp="1"/>
          </p:cNvSpPr>
          <p:nvPr>
            <p:ph type="body" idx="1"/>
          </p:nvPr>
        </p:nvSpPr>
        <p:spPr/>
        <p:txBody>
          <a:bodyPr/>
          <a:lstStyle/>
          <a:p>
            <a:endParaRPr lang="en-GB" dirty="0"/>
          </a:p>
        </p:txBody>
      </p:sp>
      <p:grpSp>
        <p:nvGrpSpPr>
          <p:cNvPr id="23" name="Chart"/>
          <p:cNvGrpSpPr/>
          <p:nvPr>
            <p:custDataLst>
              <p:tags r:id="rId2"/>
            </p:custDataLst>
          </p:nvPr>
        </p:nvGrpSpPr>
        <p:grpSpPr>
          <a:xfrm>
            <a:off x="1066800" y="996835"/>
            <a:ext cx="7620000" cy="3131113"/>
            <a:chOff x="457200" y="996835"/>
            <a:chExt cx="8229600" cy="3131113"/>
          </a:xfrm>
        </p:grpSpPr>
        <p:sp>
          <p:nvSpPr>
            <p:cNvPr id="5" name="Key_1"/>
            <p:cNvSpPr txBox="1"/>
            <p:nvPr>
              <p:custDataLst>
                <p:tags r:id="rId3"/>
              </p:custDataLst>
            </p:nvPr>
          </p:nvSpPr>
          <p:spPr>
            <a:xfrm>
              <a:off x="457200" y="996835"/>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1.</a:t>
              </a:r>
            </a:p>
          </p:txBody>
        </p:sp>
        <p:sp>
          <p:nvSpPr>
            <p:cNvPr id="6" name="Description_1"/>
            <p:cNvSpPr txBox="1"/>
            <p:nvPr>
              <p:custDataLst>
                <p:tags r:id="rId4"/>
              </p:custDataLst>
            </p:nvPr>
          </p:nvSpPr>
          <p:spPr>
            <a:xfrm>
              <a:off x="989397" y="996835"/>
              <a:ext cx="7697403"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Not at all</a:t>
              </a:r>
            </a:p>
          </p:txBody>
        </p:sp>
        <p:sp>
          <p:nvSpPr>
            <p:cNvPr id="7" name="Value_1"/>
            <p:cNvSpPr txBox="1"/>
            <p:nvPr>
              <p:custDataLst>
                <p:tags r:id="rId5"/>
              </p:custDataLst>
            </p:nvPr>
          </p:nvSpPr>
          <p:spPr>
            <a:xfrm>
              <a:off x="5252934" y="1472863"/>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24%</a:t>
              </a:r>
            </a:p>
          </p:txBody>
        </p:sp>
        <p:sp>
          <p:nvSpPr>
            <p:cNvPr id="8" name="Bar_1"/>
            <p:cNvSpPr/>
            <p:nvPr>
              <p:custDataLst>
                <p:tags r:id="rId6"/>
              </p:custDataLst>
            </p:nvPr>
          </p:nvSpPr>
          <p:spPr>
            <a:xfrm>
              <a:off x="989397" y="1443111"/>
              <a:ext cx="4263537"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9" name="Key_2"/>
            <p:cNvSpPr txBox="1"/>
            <p:nvPr>
              <p:custDataLst>
                <p:tags r:id="rId7"/>
              </p:custDataLst>
            </p:nvPr>
          </p:nvSpPr>
          <p:spPr>
            <a:xfrm>
              <a:off x="457200" y="1779613"/>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2.</a:t>
              </a:r>
            </a:p>
          </p:txBody>
        </p:sp>
        <p:sp>
          <p:nvSpPr>
            <p:cNvPr id="10" name="Description_2"/>
            <p:cNvSpPr txBox="1"/>
            <p:nvPr>
              <p:custDataLst>
                <p:tags r:id="rId8"/>
              </p:custDataLst>
            </p:nvPr>
          </p:nvSpPr>
          <p:spPr>
            <a:xfrm>
              <a:off x="989397" y="1779613"/>
              <a:ext cx="7697403"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A little</a:t>
              </a:r>
            </a:p>
          </p:txBody>
        </p:sp>
        <p:sp>
          <p:nvSpPr>
            <p:cNvPr id="11" name="Value_2"/>
            <p:cNvSpPr txBox="1"/>
            <p:nvPr>
              <p:custDataLst>
                <p:tags r:id="rId9"/>
              </p:custDataLst>
            </p:nvPr>
          </p:nvSpPr>
          <p:spPr>
            <a:xfrm>
              <a:off x="8095291" y="2255641"/>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40%</a:t>
              </a:r>
            </a:p>
          </p:txBody>
        </p:sp>
        <p:sp>
          <p:nvSpPr>
            <p:cNvPr id="12" name="Bar_2"/>
            <p:cNvSpPr/>
            <p:nvPr>
              <p:custDataLst>
                <p:tags r:id="rId10"/>
              </p:custDataLst>
            </p:nvPr>
          </p:nvSpPr>
          <p:spPr>
            <a:xfrm>
              <a:off x="989397" y="2225889"/>
              <a:ext cx="7105894"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3" name="Key_3"/>
            <p:cNvSpPr txBox="1"/>
            <p:nvPr>
              <p:custDataLst>
                <p:tags r:id="rId11"/>
              </p:custDataLst>
            </p:nvPr>
          </p:nvSpPr>
          <p:spPr>
            <a:xfrm>
              <a:off x="457200" y="2562392"/>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3.</a:t>
              </a:r>
            </a:p>
          </p:txBody>
        </p:sp>
        <p:sp>
          <p:nvSpPr>
            <p:cNvPr id="14" name="Description_3"/>
            <p:cNvSpPr txBox="1"/>
            <p:nvPr>
              <p:custDataLst>
                <p:tags r:id="rId12"/>
              </p:custDataLst>
            </p:nvPr>
          </p:nvSpPr>
          <p:spPr>
            <a:xfrm>
              <a:off x="989397" y="2562392"/>
              <a:ext cx="7697403"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Fairly well</a:t>
              </a:r>
            </a:p>
          </p:txBody>
        </p:sp>
        <p:sp>
          <p:nvSpPr>
            <p:cNvPr id="15" name="Value_3"/>
            <p:cNvSpPr txBox="1"/>
            <p:nvPr>
              <p:custDataLst>
                <p:tags r:id="rId13"/>
              </p:custDataLst>
            </p:nvPr>
          </p:nvSpPr>
          <p:spPr>
            <a:xfrm>
              <a:off x="4187049" y="3038419"/>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18%</a:t>
              </a:r>
            </a:p>
          </p:txBody>
        </p:sp>
        <p:sp>
          <p:nvSpPr>
            <p:cNvPr id="16" name="Bar_3"/>
            <p:cNvSpPr/>
            <p:nvPr>
              <p:custDataLst>
                <p:tags r:id="rId14"/>
              </p:custDataLst>
            </p:nvPr>
          </p:nvSpPr>
          <p:spPr>
            <a:xfrm>
              <a:off x="989397" y="3008668"/>
              <a:ext cx="3197652"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7" name="Key_4"/>
            <p:cNvSpPr txBox="1"/>
            <p:nvPr>
              <p:custDataLst>
                <p:tags r:id="rId15"/>
              </p:custDataLst>
            </p:nvPr>
          </p:nvSpPr>
          <p:spPr>
            <a:xfrm>
              <a:off x="457200" y="3345170"/>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4.</a:t>
              </a:r>
            </a:p>
          </p:txBody>
        </p:sp>
        <p:sp>
          <p:nvSpPr>
            <p:cNvPr id="18" name="Description_4"/>
            <p:cNvSpPr txBox="1"/>
            <p:nvPr>
              <p:custDataLst>
                <p:tags r:id="rId16"/>
              </p:custDataLst>
            </p:nvPr>
          </p:nvSpPr>
          <p:spPr>
            <a:xfrm>
              <a:off x="989397" y="3345170"/>
              <a:ext cx="7697403"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Completely</a:t>
              </a:r>
            </a:p>
          </p:txBody>
        </p:sp>
        <p:sp>
          <p:nvSpPr>
            <p:cNvPr id="19" name="Value_4"/>
            <p:cNvSpPr txBox="1"/>
            <p:nvPr>
              <p:custDataLst>
                <p:tags r:id="rId17"/>
              </p:custDataLst>
            </p:nvPr>
          </p:nvSpPr>
          <p:spPr>
            <a:xfrm>
              <a:off x="4187049" y="3821198"/>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18%</a:t>
              </a:r>
            </a:p>
          </p:txBody>
        </p:sp>
        <p:sp>
          <p:nvSpPr>
            <p:cNvPr id="20" name="Bar_4"/>
            <p:cNvSpPr/>
            <p:nvPr>
              <p:custDataLst>
                <p:tags r:id="rId18"/>
              </p:custDataLst>
            </p:nvPr>
          </p:nvSpPr>
          <p:spPr>
            <a:xfrm>
              <a:off x="989397" y="3791446"/>
              <a:ext cx="3197652"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2" name="Canvas" hidden="1"/>
            <p:cNvSpPr/>
            <p:nvPr/>
          </p:nvSpPr>
          <p:spPr>
            <a:xfrm>
              <a:off x="989397" y="996835"/>
              <a:ext cx="7105894"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6935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well you NOW understand the sales strategy for 2020?</a:t>
            </a:r>
          </a:p>
        </p:txBody>
      </p:sp>
      <p:sp>
        <p:nvSpPr>
          <p:cNvPr id="3" name="Content Placeholder 2" hidden="1"/>
          <p:cNvSpPr>
            <a:spLocks noGrp="1"/>
          </p:cNvSpPr>
          <p:nvPr>
            <p:ph type="body" idx="1"/>
          </p:nvPr>
        </p:nvSpPr>
        <p:spPr>
          <a:xfrm>
            <a:off x="458403" y="996834"/>
            <a:ext cx="8419024" cy="3394472"/>
          </a:xfrm>
        </p:spPr>
        <p:txBody>
          <a:bodyPr/>
          <a:lstStyle/>
          <a:p>
            <a:endParaRPr lang="en-GB" dirty="0"/>
          </a:p>
        </p:txBody>
      </p:sp>
      <p:grpSp>
        <p:nvGrpSpPr>
          <p:cNvPr id="23" name="Chart"/>
          <p:cNvGrpSpPr/>
          <p:nvPr>
            <p:custDataLst>
              <p:tags r:id="rId2"/>
            </p:custDataLst>
          </p:nvPr>
        </p:nvGrpSpPr>
        <p:grpSpPr>
          <a:xfrm>
            <a:off x="1066799" y="996834"/>
            <a:ext cx="7810627" cy="3131113"/>
            <a:chOff x="458403" y="996834"/>
            <a:chExt cx="8419024" cy="3131113"/>
          </a:xfrm>
        </p:grpSpPr>
        <p:sp>
          <p:nvSpPr>
            <p:cNvPr id="5" name="Key_1"/>
            <p:cNvSpPr txBox="1"/>
            <p:nvPr>
              <p:custDataLst>
                <p:tags r:id="rId3"/>
              </p:custDataLst>
            </p:nvPr>
          </p:nvSpPr>
          <p:spPr>
            <a:xfrm>
              <a:off x="458403" y="996834"/>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1.</a:t>
              </a:r>
            </a:p>
          </p:txBody>
        </p:sp>
        <p:sp>
          <p:nvSpPr>
            <p:cNvPr id="6" name="Description_1"/>
            <p:cNvSpPr txBox="1"/>
            <p:nvPr>
              <p:custDataLst>
                <p:tags r:id="rId4"/>
              </p:custDataLst>
            </p:nvPr>
          </p:nvSpPr>
          <p:spPr>
            <a:xfrm>
              <a:off x="990600" y="996834"/>
              <a:ext cx="7886827"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Not at all</a:t>
              </a:r>
            </a:p>
          </p:txBody>
        </p:sp>
        <p:sp>
          <p:nvSpPr>
            <p:cNvPr id="7" name="Value_1"/>
            <p:cNvSpPr txBox="1"/>
            <p:nvPr>
              <p:custDataLst>
                <p:tags r:id="rId5"/>
              </p:custDataLst>
            </p:nvPr>
          </p:nvSpPr>
          <p:spPr>
            <a:xfrm>
              <a:off x="8285918" y="1472862"/>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32%</a:t>
              </a:r>
            </a:p>
          </p:txBody>
        </p:sp>
        <p:sp>
          <p:nvSpPr>
            <p:cNvPr id="8" name="Bar_1"/>
            <p:cNvSpPr/>
            <p:nvPr>
              <p:custDataLst>
                <p:tags r:id="rId6"/>
              </p:custDataLst>
            </p:nvPr>
          </p:nvSpPr>
          <p:spPr>
            <a:xfrm>
              <a:off x="990600" y="1443110"/>
              <a:ext cx="7295318"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9" name="Key_2"/>
            <p:cNvSpPr txBox="1"/>
            <p:nvPr>
              <p:custDataLst>
                <p:tags r:id="rId7"/>
              </p:custDataLst>
            </p:nvPr>
          </p:nvSpPr>
          <p:spPr>
            <a:xfrm>
              <a:off x="458403" y="1779612"/>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2.</a:t>
              </a:r>
            </a:p>
          </p:txBody>
        </p:sp>
        <p:sp>
          <p:nvSpPr>
            <p:cNvPr id="10" name="Description_2"/>
            <p:cNvSpPr txBox="1"/>
            <p:nvPr>
              <p:custDataLst>
                <p:tags r:id="rId8"/>
              </p:custDataLst>
            </p:nvPr>
          </p:nvSpPr>
          <p:spPr>
            <a:xfrm>
              <a:off x="990600" y="1779612"/>
              <a:ext cx="7886827"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A little</a:t>
              </a:r>
            </a:p>
          </p:txBody>
        </p:sp>
        <p:sp>
          <p:nvSpPr>
            <p:cNvPr id="11" name="Value_2"/>
            <p:cNvSpPr txBox="1"/>
            <p:nvPr>
              <p:custDataLst>
                <p:tags r:id="rId9"/>
              </p:custDataLst>
            </p:nvPr>
          </p:nvSpPr>
          <p:spPr>
            <a:xfrm>
              <a:off x="7829961" y="2255640"/>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30%</a:t>
              </a:r>
            </a:p>
          </p:txBody>
        </p:sp>
        <p:sp>
          <p:nvSpPr>
            <p:cNvPr id="12" name="Bar_2"/>
            <p:cNvSpPr/>
            <p:nvPr>
              <p:custDataLst>
                <p:tags r:id="rId10"/>
              </p:custDataLst>
            </p:nvPr>
          </p:nvSpPr>
          <p:spPr>
            <a:xfrm>
              <a:off x="990601" y="2225888"/>
              <a:ext cx="6839361"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3" name="Key_3"/>
            <p:cNvSpPr txBox="1"/>
            <p:nvPr>
              <p:custDataLst>
                <p:tags r:id="rId11"/>
              </p:custDataLst>
            </p:nvPr>
          </p:nvSpPr>
          <p:spPr>
            <a:xfrm>
              <a:off x="458403" y="2562391"/>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3.</a:t>
              </a:r>
            </a:p>
          </p:txBody>
        </p:sp>
        <p:sp>
          <p:nvSpPr>
            <p:cNvPr id="14" name="Description_3"/>
            <p:cNvSpPr txBox="1"/>
            <p:nvPr>
              <p:custDataLst>
                <p:tags r:id="rId12"/>
              </p:custDataLst>
            </p:nvPr>
          </p:nvSpPr>
          <p:spPr>
            <a:xfrm>
              <a:off x="990600" y="2562391"/>
              <a:ext cx="7886827"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Fairly well</a:t>
              </a:r>
            </a:p>
          </p:txBody>
        </p:sp>
        <p:sp>
          <p:nvSpPr>
            <p:cNvPr id="15" name="Value_3"/>
            <p:cNvSpPr txBox="1"/>
            <p:nvPr>
              <p:custDataLst>
                <p:tags r:id="rId13"/>
              </p:custDataLst>
            </p:nvPr>
          </p:nvSpPr>
          <p:spPr>
            <a:xfrm>
              <a:off x="7374003" y="3038418"/>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28%</a:t>
              </a:r>
            </a:p>
          </p:txBody>
        </p:sp>
        <p:sp>
          <p:nvSpPr>
            <p:cNvPr id="16" name="Bar_3"/>
            <p:cNvSpPr/>
            <p:nvPr>
              <p:custDataLst>
                <p:tags r:id="rId14"/>
              </p:custDataLst>
            </p:nvPr>
          </p:nvSpPr>
          <p:spPr>
            <a:xfrm>
              <a:off x="990601" y="3008667"/>
              <a:ext cx="6383403"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7" name="Key_4"/>
            <p:cNvSpPr txBox="1"/>
            <p:nvPr>
              <p:custDataLst>
                <p:tags r:id="rId15"/>
              </p:custDataLst>
            </p:nvPr>
          </p:nvSpPr>
          <p:spPr>
            <a:xfrm>
              <a:off x="458403" y="3345169"/>
              <a:ext cx="532197" cy="420628"/>
            </a:xfrm>
            <a:prstGeom prst="rect">
              <a:avLst/>
            </a:prstGeom>
            <a:noFill/>
          </p:spPr>
          <p:txBody>
            <a:bodyPr vert="horz" wrap="none" lIns="95250" tIns="50800" rIns="203200" bIns="0" rtlCol="0" anchor="t">
              <a:spAutoFit/>
            </a:bodyPr>
            <a:lstStyle/>
            <a:p>
              <a:pPr algn="r"/>
              <a:r>
                <a:rPr lang="en-GB" sz="2400">
                  <a:solidFill>
                    <a:srgbClr val="000000"/>
                  </a:solidFill>
                  <a:latin typeface="Calibri Light" panose="020F0302020204030204" pitchFamily="34" charset="0"/>
                </a:rPr>
                <a:t>4.</a:t>
              </a:r>
            </a:p>
          </p:txBody>
        </p:sp>
        <p:sp>
          <p:nvSpPr>
            <p:cNvPr id="18" name="Description_4"/>
            <p:cNvSpPr txBox="1"/>
            <p:nvPr>
              <p:custDataLst>
                <p:tags r:id="rId16"/>
              </p:custDataLst>
            </p:nvPr>
          </p:nvSpPr>
          <p:spPr>
            <a:xfrm>
              <a:off x="990600" y="3345169"/>
              <a:ext cx="7886827" cy="446276"/>
            </a:xfrm>
            <a:prstGeom prst="rect">
              <a:avLst/>
            </a:prstGeom>
            <a:noFill/>
          </p:spPr>
          <p:txBody>
            <a:bodyPr vert="horz" wrap="square" lIns="0" tIns="50800" rIns="0" bIns="25400" rtlCol="0" anchor="t">
              <a:spAutoFit/>
            </a:bodyPr>
            <a:lstStyle/>
            <a:p>
              <a:r>
                <a:rPr lang="en-GB" sz="2400">
                  <a:solidFill>
                    <a:srgbClr val="000000"/>
                  </a:solidFill>
                  <a:latin typeface="Calibri Light" panose="020F0302020204030204" pitchFamily="34" charset="0"/>
                </a:rPr>
                <a:t>Completely</a:t>
              </a:r>
            </a:p>
          </p:txBody>
        </p:sp>
        <p:sp>
          <p:nvSpPr>
            <p:cNvPr id="19" name="Value_4"/>
            <p:cNvSpPr txBox="1"/>
            <p:nvPr>
              <p:custDataLst>
                <p:tags r:id="rId17"/>
              </p:custDataLst>
            </p:nvPr>
          </p:nvSpPr>
          <p:spPr>
            <a:xfrm>
              <a:off x="3270387" y="3821197"/>
              <a:ext cx="591509" cy="276999"/>
            </a:xfrm>
            <a:prstGeom prst="rect">
              <a:avLst/>
            </a:prstGeom>
            <a:noFill/>
          </p:spPr>
          <p:txBody>
            <a:bodyPr vert="horz" wrap="none" lIns="76200" tIns="0" rIns="0" bIns="0" rtlCol="0" anchor="t">
              <a:spAutoFit/>
            </a:bodyPr>
            <a:lstStyle/>
            <a:p>
              <a:r>
                <a:rPr lang="en-GB" sz="1800">
                  <a:solidFill>
                    <a:srgbClr val="000000"/>
                  </a:solidFill>
                  <a:latin typeface="Calibri Light" panose="020F0302020204030204" pitchFamily="34" charset="0"/>
                </a:rPr>
                <a:t>10%</a:t>
              </a:r>
            </a:p>
          </p:txBody>
        </p:sp>
        <p:sp>
          <p:nvSpPr>
            <p:cNvPr id="20" name="Bar_4"/>
            <p:cNvSpPr/>
            <p:nvPr>
              <p:custDataLst>
                <p:tags r:id="rId18"/>
              </p:custDataLst>
            </p:nvPr>
          </p:nvSpPr>
          <p:spPr>
            <a:xfrm>
              <a:off x="990601" y="3791445"/>
              <a:ext cx="2279787"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2" name="Canvas" hidden="1"/>
            <p:cNvSpPr/>
            <p:nvPr/>
          </p:nvSpPr>
          <p:spPr>
            <a:xfrm>
              <a:off x="990600" y="996834"/>
              <a:ext cx="7295318"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428633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How well you understand the sales strategy for 2020?</a:t>
            </a:r>
          </a:p>
        </p:txBody>
      </p:sp>
      <p:sp>
        <p:nvSpPr>
          <p:cNvPr id="5" name="Text Placeholder 4" hidden="1"/>
          <p:cNvSpPr>
            <a:spLocks noGrp="1"/>
          </p:cNvSpPr>
          <p:nvPr>
            <p:ph type="body" idx="1"/>
          </p:nvPr>
        </p:nvSpPr>
        <p:spPr>
          <a:xfrm>
            <a:off x="1066800" y="996834"/>
            <a:ext cx="7620127" cy="3717381"/>
          </a:xfrm>
        </p:spPr>
        <p:txBody>
          <a:bodyPr/>
          <a:lstStyle/>
          <a:p>
            <a:endParaRPr lang="en-GB"/>
          </a:p>
        </p:txBody>
      </p:sp>
      <p:grpSp>
        <p:nvGrpSpPr>
          <p:cNvPr id="2" name="Chart"/>
          <p:cNvGrpSpPr/>
          <p:nvPr>
            <p:custDataLst>
              <p:tags r:id="rId2"/>
            </p:custDataLst>
          </p:nvPr>
        </p:nvGrpSpPr>
        <p:grpSpPr>
          <a:xfrm>
            <a:off x="1066800" y="996834"/>
            <a:ext cx="7620000" cy="3674919"/>
            <a:chOff x="456398" y="996834"/>
            <a:chExt cx="8230402" cy="3674919"/>
          </a:xfrm>
        </p:grpSpPr>
        <p:sp>
          <p:nvSpPr>
            <p:cNvPr id="7" name="Key_1"/>
            <p:cNvSpPr txBox="1"/>
            <p:nvPr>
              <p:custDataLst>
                <p:tags r:id="rId3"/>
              </p:custDataLst>
            </p:nvPr>
          </p:nvSpPr>
          <p:spPr>
            <a:xfrm>
              <a:off x="456398" y="996834"/>
              <a:ext cx="392736" cy="301749"/>
            </a:xfrm>
            <a:prstGeom prst="rect">
              <a:avLst/>
            </a:prstGeom>
            <a:noFill/>
          </p:spPr>
          <p:txBody>
            <a:bodyPr vert="horz" wrap="none" lIns="71438" tIns="38100" rIns="152400" bIns="0" rtlCol="0" anchor="t">
              <a:spAutoFit/>
            </a:bodyPr>
            <a:lstStyle/>
            <a:p>
              <a:pPr algn="r"/>
              <a:r>
                <a:rPr lang="en-GB" sz="1711"/>
                <a:t>1.</a:t>
              </a:r>
            </a:p>
          </p:txBody>
        </p:sp>
        <p:sp>
          <p:nvSpPr>
            <p:cNvPr id="8" name="Description_1"/>
            <p:cNvSpPr txBox="1"/>
            <p:nvPr>
              <p:custDataLst>
                <p:tags r:id="rId4"/>
              </p:custDataLst>
            </p:nvPr>
          </p:nvSpPr>
          <p:spPr>
            <a:xfrm>
              <a:off x="849134" y="996834"/>
              <a:ext cx="7837666" cy="320985"/>
            </a:xfrm>
            <a:prstGeom prst="rect">
              <a:avLst/>
            </a:prstGeom>
            <a:noFill/>
          </p:spPr>
          <p:txBody>
            <a:bodyPr vert="horz" wrap="square" lIns="0" tIns="38100" rIns="0" bIns="19050" rtlCol="0" anchor="t">
              <a:spAutoFit/>
            </a:bodyPr>
            <a:lstStyle/>
            <a:p>
              <a:r>
                <a:rPr lang="en-GB" sz="1711"/>
                <a:t>Not at all</a:t>
              </a:r>
            </a:p>
          </p:txBody>
        </p:sp>
        <p:sp>
          <p:nvSpPr>
            <p:cNvPr id="9" name="Value_1"/>
            <p:cNvSpPr txBox="1"/>
            <p:nvPr>
              <p:custDataLst>
                <p:tags r:id="rId5"/>
              </p:custDataLst>
            </p:nvPr>
          </p:nvSpPr>
          <p:spPr>
            <a:xfrm>
              <a:off x="5297530" y="1324660"/>
              <a:ext cx="341440" cy="197426"/>
            </a:xfrm>
            <a:prstGeom prst="rect">
              <a:avLst/>
            </a:prstGeom>
            <a:noFill/>
          </p:spPr>
          <p:txBody>
            <a:bodyPr vert="horz" wrap="none" lIns="57150" tIns="0" rIns="0" bIns="0" rtlCol="0" anchor="t">
              <a:spAutoFit/>
            </a:bodyPr>
            <a:lstStyle/>
            <a:p>
              <a:r>
                <a:rPr lang="en-GB" sz="1283"/>
                <a:t>24%</a:t>
              </a:r>
            </a:p>
          </p:txBody>
        </p:sp>
        <p:sp>
          <p:nvSpPr>
            <p:cNvPr id="10" name="Bar_1"/>
            <p:cNvSpPr/>
            <p:nvPr>
              <p:custDataLst>
                <p:tags r:id="rId6"/>
              </p:custDataLst>
            </p:nvPr>
          </p:nvSpPr>
          <p:spPr>
            <a:xfrm>
              <a:off x="849134" y="1324931"/>
              <a:ext cx="4448396" cy="196915"/>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Value_1_1"/>
            <p:cNvSpPr txBox="1"/>
            <p:nvPr>
              <p:custDataLst>
                <p:tags r:id="rId7"/>
              </p:custDataLst>
            </p:nvPr>
          </p:nvSpPr>
          <p:spPr>
            <a:xfrm>
              <a:off x="6780329" y="1556982"/>
              <a:ext cx="341440" cy="197426"/>
            </a:xfrm>
            <a:prstGeom prst="rect">
              <a:avLst/>
            </a:prstGeom>
            <a:noFill/>
          </p:spPr>
          <p:txBody>
            <a:bodyPr vert="horz" wrap="none" lIns="57150" tIns="0" rIns="0" bIns="0" rtlCol="0" anchor="t">
              <a:spAutoFit/>
            </a:bodyPr>
            <a:lstStyle/>
            <a:p>
              <a:r>
                <a:rPr lang="en-GB" sz="1283"/>
                <a:t>32%</a:t>
              </a:r>
            </a:p>
          </p:txBody>
        </p:sp>
        <p:sp>
          <p:nvSpPr>
            <p:cNvPr id="12" name="Bar_1_1"/>
            <p:cNvSpPr/>
            <p:nvPr>
              <p:custDataLst>
                <p:tags r:id="rId8"/>
              </p:custDataLst>
            </p:nvPr>
          </p:nvSpPr>
          <p:spPr>
            <a:xfrm>
              <a:off x="849134" y="1557253"/>
              <a:ext cx="5931195" cy="19691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3" name="Key_2"/>
            <p:cNvSpPr txBox="1"/>
            <p:nvPr>
              <p:custDataLst>
                <p:tags r:id="rId9"/>
              </p:custDataLst>
            </p:nvPr>
          </p:nvSpPr>
          <p:spPr>
            <a:xfrm>
              <a:off x="456398" y="1782432"/>
              <a:ext cx="392736" cy="301749"/>
            </a:xfrm>
            <a:prstGeom prst="rect">
              <a:avLst/>
            </a:prstGeom>
            <a:noFill/>
          </p:spPr>
          <p:txBody>
            <a:bodyPr vert="horz" wrap="none" lIns="71438" tIns="38100" rIns="152400" bIns="0" rtlCol="0" anchor="t">
              <a:spAutoFit/>
            </a:bodyPr>
            <a:lstStyle/>
            <a:p>
              <a:pPr algn="r"/>
              <a:r>
                <a:rPr lang="en-GB" sz="1711"/>
                <a:t>2.</a:t>
              </a:r>
            </a:p>
          </p:txBody>
        </p:sp>
        <p:sp>
          <p:nvSpPr>
            <p:cNvPr id="14" name="Description_2"/>
            <p:cNvSpPr txBox="1"/>
            <p:nvPr>
              <p:custDataLst>
                <p:tags r:id="rId10"/>
              </p:custDataLst>
            </p:nvPr>
          </p:nvSpPr>
          <p:spPr>
            <a:xfrm>
              <a:off x="849134" y="1782432"/>
              <a:ext cx="7837666" cy="320985"/>
            </a:xfrm>
            <a:prstGeom prst="rect">
              <a:avLst/>
            </a:prstGeom>
            <a:noFill/>
          </p:spPr>
          <p:txBody>
            <a:bodyPr vert="horz" wrap="square" lIns="0" tIns="38100" rIns="0" bIns="19050" rtlCol="0" anchor="t">
              <a:spAutoFit/>
            </a:bodyPr>
            <a:lstStyle/>
            <a:p>
              <a:r>
                <a:rPr lang="en-GB" sz="1711"/>
                <a:t>A little</a:t>
              </a:r>
            </a:p>
          </p:txBody>
        </p:sp>
        <p:sp>
          <p:nvSpPr>
            <p:cNvPr id="15" name="Value_2"/>
            <p:cNvSpPr txBox="1"/>
            <p:nvPr>
              <p:custDataLst>
                <p:tags r:id="rId11"/>
              </p:custDataLst>
            </p:nvPr>
          </p:nvSpPr>
          <p:spPr>
            <a:xfrm>
              <a:off x="8263127" y="2110257"/>
              <a:ext cx="341440" cy="197426"/>
            </a:xfrm>
            <a:prstGeom prst="rect">
              <a:avLst/>
            </a:prstGeom>
            <a:noFill/>
          </p:spPr>
          <p:txBody>
            <a:bodyPr vert="horz" wrap="none" lIns="57150" tIns="0" rIns="0" bIns="0" rtlCol="0" anchor="t">
              <a:spAutoFit/>
            </a:bodyPr>
            <a:lstStyle/>
            <a:p>
              <a:r>
                <a:rPr lang="en-GB" sz="1283"/>
                <a:t>40%</a:t>
              </a:r>
            </a:p>
          </p:txBody>
        </p:sp>
        <p:sp>
          <p:nvSpPr>
            <p:cNvPr id="16" name="Bar_2"/>
            <p:cNvSpPr/>
            <p:nvPr>
              <p:custDataLst>
                <p:tags r:id="rId12"/>
              </p:custDataLst>
            </p:nvPr>
          </p:nvSpPr>
          <p:spPr>
            <a:xfrm>
              <a:off x="849134" y="2110529"/>
              <a:ext cx="7413993" cy="196915"/>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7" name="Value_2_1"/>
            <p:cNvSpPr txBox="1"/>
            <p:nvPr>
              <p:custDataLst>
                <p:tags r:id="rId13"/>
              </p:custDataLst>
            </p:nvPr>
          </p:nvSpPr>
          <p:spPr>
            <a:xfrm>
              <a:off x="6409629" y="2342580"/>
              <a:ext cx="341440" cy="197426"/>
            </a:xfrm>
            <a:prstGeom prst="rect">
              <a:avLst/>
            </a:prstGeom>
            <a:noFill/>
          </p:spPr>
          <p:txBody>
            <a:bodyPr vert="horz" wrap="none" lIns="57150" tIns="0" rIns="0" bIns="0" rtlCol="0" anchor="t">
              <a:spAutoFit/>
            </a:bodyPr>
            <a:lstStyle/>
            <a:p>
              <a:r>
                <a:rPr lang="en-GB" sz="1283"/>
                <a:t>30%</a:t>
              </a:r>
            </a:p>
          </p:txBody>
        </p:sp>
        <p:sp>
          <p:nvSpPr>
            <p:cNvPr id="18" name="Bar_2_1"/>
            <p:cNvSpPr/>
            <p:nvPr>
              <p:custDataLst>
                <p:tags r:id="rId14"/>
              </p:custDataLst>
            </p:nvPr>
          </p:nvSpPr>
          <p:spPr>
            <a:xfrm>
              <a:off x="849134" y="2342851"/>
              <a:ext cx="5560495" cy="19691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3"/>
            <p:cNvSpPr txBox="1"/>
            <p:nvPr>
              <p:custDataLst>
                <p:tags r:id="rId15"/>
              </p:custDataLst>
            </p:nvPr>
          </p:nvSpPr>
          <p:spPr>
            <a:xfrm>
              <a:off x="456398" y="2568030"/>
              <a:ext cx="392736" cy="301749"/>
            </a:xfrm>
            <a:prstGeom prst="rect">
              <a:avLst/>
            </a:prstGeom>
            <a:noFill/>
          </p:spPr>
          <p:txBody>
            <a:bodyPr vert="horz" wrap="none" lIns="71438" tIns="38100" rIns="152400" bIns="0" rtlCol="0" anchor="t">
              <a:spAutoFit/>
            </a:bodyPr>
            <a:lstStyle/>
            <a:p>
              <a:pPr algn="r"/>
              <a:r>
                <a:rPr lang="en-GB" sz="1711"/>
                <a:t>3.</a:t>
              </a:r>
            </a:p>
          </p:txBody>
        </p:sp>
        <p:sp>
          <p:nvSpPr>
            <p:cNvPr id="20" name="Description_3"/>
            <p:cNvSpPr txBox="1"/>
            <p:nvPr>
              <p:custDataLst>
                <p:tags r:id="rId16"/>
              </p:custDataLst>
            </p:nvPr>
          </p:nvSpPr>
          <p:spPr>
            <a:xfrm>
              <a:off x="849134" y="2568030"/>
              <a:ext cx="7837666" cy="320985"/>
            </a:xfrm>
            <a:prstGeom prst="rect">
              <a:avLst/>
            </a:prstGeom>
            <a:noFill/>
          </p:spPr>
          <p:txBody>
            <a:bodyPr vert="horz" wrap="square" lIns="0" tIns="38100" rIns="0" bIns="19050" rtlCol="0" anchor="t">
              <a:spAutoFit/>
            </a:bodyPr>
            <a:lstStyle/>
            <a:p>
              <a:r>
                <a:rPr lang="en-GB" sz="1711" dirty="0"/>
                <a:t>Fairly well</a:t>
              </a:r>
            </a:p>
          </p:txBody>
        </p:sp>
        <p:sp>
          <p:nvSpPr>
            <p:cNvPr id="21" name="Value_3"/>
            <p:cNvSpPr txBox="1"/>
            <p:nvPr>
              <p:custDataLst>
                <p:tags r:id="rId17"/>
              </p:custDataLst>
            </p:nvPr>
          </p:nvSpPr>
          <p:spPr>
            <a:xfrm>
              <a:off x="4185431" y="2895856"/>
              <a:ext cx="341440" cy="197426"/>
            </a:xfrm>
            <a:prstGeom prst="rect">
              <a:avLst/>
            </a:prstGeom>
            <a:noFill/>
          </p:spPr>
          <p:txBody>
            <a:bodyPr vert="horz" wrap="none" lIns="57150" tIns="0" rIns="0" bIns="0" rtlCol="0" anchor="t">
              <a:spAutoFit/>
            </a:bodyPr>
            <a:lstStyle/>
            <a:p>
              <a:r>
                <a:rPr lang="en-GB" sz="1283"/>
                <a:t>18%</a:t>
              </a:r>
            </a:p>
          </p:txBody>
        </p:sp>
        <p:sp>
          <p:nvSpPr>
            <p:cNvPr id="22" name="Bar_3"/>
            <p:cNvSpPr/>
            <p:nvPr>
              <p:custDataLst>
                <p:tags r:id="rId18"/>
              </p:custDataLst>
            </p:nvPr>
          </p:nvSpPr>
          <p:spPr>
            <a:xfrm>
              <a:off x="849134" y="2896127"/>
              <a:ext cx="3336297" cy="196915"/>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3" name="Value_3_1"/>
            <p:cNvSpPr txBox="1"/>
            <p:nvPr>
              <p:custDataLst>
                <p:tags r:id="rId19"/>
              </p:custDataLst>
            </p:nvPr>
          </p:nvSpPr>
          <p:spPr>
            <a:xfrm>
              <a:off x="6038929" y="3128177"/>
              <a:ext cx="341440" cy="197426"/>
            </a:xfrm>
            <a:prstGeom prst="rect">
              <a:avLst/>
            </a:prstGeom>
            <a:noFill/>
          </p:spPr>
          <p:txBody>
            <a:bodyPr vert="horz" wrap="none" lIns="57150" tIns="0" rIns="0" bIns="0" rtlCol="0" anchor="t">
              <a:spAutoFit/>
            </a:bodyPr>
            <a:lstStyle/>
            <a:p>
              <a:r>
                <a:rPr lang="en-GB" sz="1283"/>
                <a:t>28%</a:t>
              </a:r>
            </a:p>
          </p:txBody>
        </p:sp>
        <p:sp>
          <p:nvSpPr>
            <p:cNvPr id="24" name="Bar_3_1"/>
            <p:cNvSpPr/>
            <p:nvPr>
              <p:custDataLst>
                <p:tags r:id="rId20"/>
              </p:custDataLst>
            </p:nvPr>
          </p:nvSpPr>
          <p:spPr>
            <a:xfrm>
              <a:off x="849134" y="3128449"/>
              <a:ext cx="5189795" cy="19691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5" name="Key_4"/>
            <p:cNvSpPr txBox="1"/>
            <p:nvPr>
              <p:custDataLst>
                <p:tags r:id="rId21"/>
              </p:custDataLst>
            </p:nvPr>
          </p:nvSpPr>
          <p:spPr>
            <a:xfrm>
              <a:off x="456398" y="3353627"/>
              <a:ext cx="392736" cy="301749"/>
            </a:xfrm>
            <a:prstGeom prst="rect">
              <a:avLst/>
            </a:prstGeom>
            <a:noFill/>
          </p:spPr>
          <p:txBody>
            <a:bodyPr vert="horz" wrap="none" lIns="71438" tIns="38100" rIns="152400" bIns="0" rtlCol="0" anchor="t">
              <a:spAutoFit/>
            </a:bodyPr>
            <a:lstStyle/>
            <a:p>
              <a:pPr algn="r"/>
              <a:r>
                <a:rPr lang="en-GB" sz="1711"/>
                <a:t>4.</a:t>
              </a:r>
            </a:p>
          </p:txBody>
        </p:sp>
        <p:sp>
          <p:nvSpPr>
            <p:cNvPr id="26" name="Description_4"/>
            <p:cNvSpPr txBox="1"/>
            <p:nvPr>
              <p:custDataLst>
                <p:tags r:id="rId22"/>
              </p:custDataLst>
            </p:nvPr>
          </p:nvSpPr>
          <p:spPr>
            <a:xfrm>
              <a:off x="849134" y="3353627"/>
              <a:ext cx="7837666" cy="320985"/>
            </a:xfrm>
            <a:prstGeom prst="rect">
              <a:avLst/>
            </a:prstGeom>
            <a:noFill/>
          </p:spPr>
          <p:txBody>
            <a:bodyPr vert="horz" wrap="square" lIns="0" tIns="38100" rIns="0" bIns="19050" rtlCol="0" anchor="t">
              <a:spAutoFit/>
            </a:bodyPr>
            <a:lstStyle/>
            <a:p>
              <a:r>
                <a:rPr lang="en-GB" sz="1711"/>
                <a:t>Completely</a:t>
              </a:r>
            </a:p>
          </p:txBody>
        </p:sp>
        <p:sp>
          <p:nvSpPr>
            <p:cNvPr id="27" name="Value_4"/>
            <p:cNvSpPr txBox="1"/>
            <p:nvPr>
              <p:custDataLst>
                <p:tags r:id="rId23"/>
              </p:custDataLst>
            </p:nvPr>
          </p:nvSpPr>
          <p:spPr>
            <a:xfrm>
              <a:off x="4185431" y="3681454"/>
              <a:ext cx="341440" cy="197426"/>
            </a:xfrm>
            <a:prstGeom prst="rect">
              <a:avLst/>
            </a:prstGeom>
            <a:noFill/>
          </p:spPr>
          <p:txBody>
            <a:bodyPr vert="horz" wrap="none" lIns="57150" tIns="0" rIns="0" bIns="0" rtlCol="0" anchor="t">
              <a:spAutoFit/>
            </a:bodyPr>
            <a:lstStyle/>
            <a:p>
              <a:r>
                <a:rPr lang="en-GB" sz="1283"/>
                <a:t>18%</a:t>
              </a:r>
            </a:p>
          </p:txBody>
        </p:sp>
        <p:sp>
          <p:nvSpPr>
            <p:cNvPr id="28" name="Bar_4"/>
            <p:cNvSpPr/>
            <p:nvPr>
              <p:custDataLst>
                <p:tags r:id="rId24"/>
              </p:custDataLst>
            </p:nvPr>
          </p:nvSpPr>
          <p:spPr>
            <a:xfrm>
              <a:off x="849134" y="3681724"/>
              <a:ext cx="3336297" cy="196915"/>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9" name="Value_4_1"/>
            <p:cNvSpPr txBox="1"/>
            <p:nvPr>
              <p:custDataLst>
                <p:tags r:id="rId25"/>
              </p:custDataLst>
            </p:nvPr>
          </p:nvSpPr>
          <p:spPr>
            <a:xfrm>
              <a:off x="2702632" y="3913775"/>
              <a:ext cx="341440" cy="197426"/>
            </a:xfrm>
            <a:prstGeom prst="rect">
              <a:avLst/>
            </a:prstGeom>
            <a:noFill/>
          </p:spPr>
          <p:txBody>
            <a:bodyPr vert="horz" wrap="none" lIns="57150" tIns="0" rIns="0" bIns="0" rtlCol="0" anchor="t">
              <a:spAutoFit/>
            </a:bodyPr>
            <a:lstStyle/>
            <a:p>
              <a:r>
                <a:rPr lang="en-GB" sz="1283"/>
                <a:t>10%</a:t>
              </a:r>
            </a:p>
          </p:txBody>
        </p:sp>
        <p:sp>
          <p:nvSpPr>
            <p:cNvPr id="30" name="Bar_4_1"/>
            <p:cNvSpPr/>
            <p:nvPr>
              <p:custDataLst>
                <p:tags r:id="rId26"/>
              </p:custDataLst>
            </p:nvPr>
          </p:nvSpPr>
          <p:spPr>
            <a:xfrm>
              <a:off x="849134" y="3914046"/>
              <a:ext cx="1853498" cy="19691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grpSp>
          <p:nvGrpSpPr>
            <p:cNvPr id="35" name="AnalysisSlideLegendGroup"/>
            <p:cNvGrpSpPr/>
            <p:nvPr>
              <p:custDataLst>
                <p:tags r:id="rId27"/>
              </p:custDataLst>
            </p:nvPr>
          </p:nvGrpSpPr>
          <p:grpSpPr>
            <a:xfrm>
              <a:off x="3703246" y="4367824"/>
              <a:ext cx="1668995" cy="303929"/>
              <a:chOff x="4937662" y="5823768"/>
              <a:chExt cx="2225327" cy="405239"/>
            </a:xfrm>
          </p:grpSpPr>
          <p:sp>
            <p:nvSpPr>
              <p:cNvPr id="31" name="AnalysisLegendColour_0"/>
              <p:cNvSpPr/>
              <p:nvPr>
                <p:custDataLst>
                  <p:tags r:id="rId28"/>
                </p:custDataLst>
              </p:nvPr>
            </p:nvSpPr>
            <p:spPr>
              <a:xfrm>
                <a:off x="4937662" y="5944005"/>
                <a:ext cx="188573" cy="188572"/>
              </a:xfrm>
              <a:prstGeom prst="rect">
                <a:avLst/>
              </a:prstGeom>
              <a:solidFill>
                <a:srgbClr val="0070C0"/>
              </a:solidFill>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p>
            </p:txBody>
          </p:sp>
          <p:sp>
            <p:nvSpPr>
              <p:cNvPr id="32" name="AnalysisLegendDescription_0"/>
              <p:cNvSpPr txBox="1"/>
              <p:nvPr>
                <p:custDataLst>
                  <p:tags r:id="rId29"/>
                </p:custDataLst>
              </p:nvPr>
            </p:nvSpPr>
            <p:spPr>
              <a:xfrm>
                <a:off x="5150299" y="5823768"/>
                <a:ext cx="864596" cy="405239"/>
              </a:xfrm>
              <a:prstGeom prst="rect">
                <a:avLst/>
              </a:prstGeom>
              <a:noFill/>
            </p:spPr>
            <p:txBody>
              <a:bodyPr vert="horz" wrap="none" lIns="66675" tIns="28575" rIns="28575" bIns="28575" rtlCol="0" anchor="t">
                <a:spAutoFit/>
              </a:bodyPr>
              <a:lstStyle/>
              <a:p>
                <a:r>
                  <a:rPr lang="en-GB" sz="1600" dirty="0"/>
                  <a:t>Before</a:t>
                </a:r>
              </a:p>
            </p:txBody>
          </p:sp>
          <p:sp>
            <p:nvSpPr>
              <p:cNvPr id="33" name="AnalysisLegendColour_1"/>
              <p:cNvSpPr/>
              <p:nvPr>
                <p:custDataLst>
                  <p:tags r:id="rId30"/>
                </p:custDataLst>
              </p:nvPr>
            </p:nvSpPr>
            <p:spPr>
              <a:xfrm>
                <a:off x="6303850" y="5944001"/>
                <a:ext cx="188573" cy="18857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900"/>
              </a:p>
            </p:txBody>
          </p:sp>
          <p:sp>
            <p:nvSpPr>
              <p:cNvPr id="34" name="AnalysisLegendDescription_1"/>
              <p:cNvSpPr txBox="1"/>
              <p:nvPr>
                <p:custDataLst>
                  <p:tags r:id="rId31"/>
                </p:custDataLst>
              </p:nvPr>
            </p:nvSpPr>
            <p:spPr>
              <a:xfrm>
                <a:off x="6516488" y="5823768"/>
                <a:ext cx="646501" cy="405239"/>
              </a:xfrm>
              <a:prstGeom prst="rect">
                <a:avLst/>
              </a:prstGeom>
              <a:noFill/>
            </p:spPr>
            <p:txBody>
              <a:bodyPr vert="horz" wrap="none" lIns="66675" tIns="28575" rIns="28575" bIns="28575" rtlCol="0" anchor="t">
                <a:spAutoFit/>
              </a:bodyPr>
              <a:lstStyle/>
              <a:p>
                <a:r>
                  <a:rPr lang="en-GB" sz="1600" dirty="0"/>
                  <a:t>Now</a:t>
                </a:r>
              </a:p>
            </p:txBody>
          </p:sp>
        </p:grpSp>
        <p:sp>
          <p:nvSpPr>
            <p:cNvPr id="36" name="Canvas" hidden="1"/>
            <p:cNvSpPr/>
            <p:nvPr/>
          </p:nvSpPr>
          <p:spPr>
            <a:xfrm>
              <a:off x="849134" y="996834"/>
              <a:ext cx="7413270" cy="3114127"/>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grpSp>
    </p:spTree>
    <p:custDataLst>
      <p:tags r:id="rId1"/>
    </p:custDataLst>
    <p:extLst>
      <p:ext uri="{BB962C8B-B14F-4D97-AF65-F5344CB8AC3E}">
        <p14:creationId xmlns:p14="http://schemas.microsoft.com/office/powerpoint/2010/main" val="414291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‘Recall’ analysis</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6142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Please rate the quality of the content</a:t>
            </a:r>
          </a:p>
        </p:txBody>
      </p:sp>
      <p:sp>
        <p:nvSpPr>
          <p:cNvPr id="3" name="Content Placeholder 2" hidden="1"/>
          <p:cNvSpPr>
            <a:spLocks noGrp="1"/>
          </p:cNvSpPr>
          <p:nvPr>
            <p:ph type="body" idx="1"/>
          </p:nvPr>
        </p:nvSpPr>
        <p:spPr>
          <a:xfrm>
            <a:off x="458403" y="996834"/>
            <a:ext cx="8228524" cy="3006118"/>
          </a:xfrm>
        </p:spPr>
        <p:txBody>
          <a:bodyPr/>
          <a:lstStyle/>
          <a:p>
            <a:endParaRPr lang="en-GB" dirty="0"/>
          </a:p>
        </p:txBody>
      </p:sp>
      <p:grpSp>
        <p:nvGrpSpPr>
          <p:cNvPr id="7" name="Chart"/>
          <p:cNvGrpSpPr/>
          <p:nvPr>
            <p:custDataLst>
              <p:tags r:id="rId2"/>
            </p:custDataLst>
          </p:nvPr>
        </p:nvGrpSpPr>
        <p:grpSpPr>
          <a:xfrm>
            <a:off x="1066800" y="996834"/>
            <a:ext cx="7620000" cy="3005991"/>
            <a:chOff x="458403" y="996834"/>
            <a:chExt cx="8228397" cy="3005991"/>
          </a:xfrm>
        </p:grpSpPr>
        <p:sp>
          <p:nvSpPr>
            <p:cNvPr id="5" name="Key_1"/>
            <p:cNvSpPr txBox="1"/>
            <p:nvPr>
              <p:custDataLst>
                <p:tags r:id="rId3"/>
              </p:custDataLst>
            </p:nvPr>
          </p:nvSpPr>
          <p:spPr>
            <a:xfrm>
              <a:off x="458403" y="996834"/>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1.</a:t>
              </a:r>
            </a:p>
          </p:txBody>
        </p:sp>
        <p:sp>
          <p:nvSpPr>
            <p:cNvPr id="6" name="Description_1"/>
            <p:cNvSpPr txBox="1"/>
            <p:nvPr>
              <p:custDataLst>
                <p:tags r:id="rId4"/>
              </p:custDataLst>
            </p:nvPr>
          </p:nvSpPr>
          <p:spPr>
            <a:xfrm>
              <a:off x="915259" y="996834"/>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Very Poor</a:t>
              </a:r>
            </a:p>
          </p:txBody>
        </p:sp>
        <p:sp>
          <p:nvSpPr>
            <p:cNvPr id="9" name="Key_2"/>
            <p:cNvSpPr txBox="1"/>
            <p:nvPr>
              <p:custDataLst>
                <p:tags r:id="rId5"/>
              </p:custDataLst>
            </p:nvPr>
          </p:nvSpPr>
          <p:spPr>
            <a:xfrm>
              <a:off x="458403" y="1750118"/>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2.</a:t>
              </a:r>
            </a:p>
          </p:txBody>
        </p:sp>
        <p:sp>
          <p:nvSpPr>
            <p:cNvPr id="10" name="Description_2"/>
            <p:cNvSpPr txBox="1"/>
            <p:nvPr>
              <p:custDataLst>
                <p:tags r:id="rId6"/>
              </p:custDataLst>
            </p:nvPr>
          </p:nvSpPr>
          <p:spPr>
            <a:xfrm>
              <a:off x="915259" y="1750118"/>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Poor</a:t>
              </a:r>
            </a:p>
          </p:txBody>
        </p:sp>
        <p:sp>
          <p:nvSpPr>
            <p:cNvPr id="13" name="Key_3"/>
            <p:cNvSpPr txBox="1"/>
            <p:nvPr>
              <p:custDataLst>
                <p:tags r:id="rId7"/>
              </p:custDataLst>
            </p:nvPr>
          </p:nvSpPr>
          <p:spPr>
            <a:xfrm>
              <a:off x="458403" y="2503401"/>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3.</a:t>
              </a:r>
            </a:p>
          </p:txBody>
        </p:sp>
        <p:sp>
          <p:nvSpPr>
            <p:cNvPr id="14" name="Description_3"/>
            <p:cNvSpPr txBox="1"/>
            <p:nvPr>
              <p:custDataLst>
                <p:tags r:id="rId8"/>
              </p:custDataLst>
            </p:nvPr>
          </p:nvSpPr>
          <p:spPr>
            <a:xfrm>
              <a:off x="915259" y="2503401"/>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Good</a:t>
              </a:r>
            </a:p>
          </p:txBody>
        </p:sp>
        <p:sp>
          <p:nvSpPr>
            <p:cNvPr id="17" name="Key_4"/>
            <p:cNvSpPr txBox="1"/>
            <p:nvPr>
              <p:custDataLst>
                <p:tags r:id="rId9"/>
              </p:custDataLst>
            </p:nvPr>
          </p:nvSpPr>
          <p:spPr>
            <a:xfrm>
              <a:off x="458403" y="3256685"/>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4.</a:t>
              </a:r>
            </a:p>
          </p:txBody>
        </p:sp>
        <p:sp>
          <p:nvSpPr>
            <p:cNvPr id="18" name="Description_4"/>
            <p:cNvSpPr txBox="1"/>
            <p:nvPr>
              <p:custDataLst>
                <p:tags r:id="rId10"/>
              </p:custDataLst>
            </p:nvPr>
          </p:nvSpPr>
          <p:spPr>
            <a:xfrm>
              <a:off x="915259" y="3256685"/>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Excellent</a:t>
              </a:r>
            </a:p>
          </p:txBody>
        </p:sp>
        <p:sp>
          <p:nvSpPr>
            <p:cNvPr id="21" name="Canvas" hidden="1"/>
            <p:cNvSpPr/>
            <p:nvPr/>
          </p:nvSpPr>
          <p:spPr>
            <a:xfrm>
              <a:off x="915259" y="996834"/>
              <a:ext cx="7200471" cy="3005991"/>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grpSp>
      <p:sp>
        <p:nvSpPr>
          <p:cNvPr id="4" name="TextBox 3"/>
          <p:cNvSpPr txBox="1"/>
          <p:nvPr/>
        </p:nvSpPr>
        <p:spPr>
          <a:xfrm>
            <a:off x="4504266" y="1784984"/>
            <a:ext cx="2917197" cy="954107"/>
          </a:xfrm>
          <a:prstGeom prst="rect">
            <a:avLst/>
          </a:prstGeom>
          <a:solidFill>
            <a:srgbClr val="FF9E15"/>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2800" dirty="0"/>
              <a:t>Data Captured</a:t>
            </a:r>
          </a:p>
          <a:p>
            <a:pPr algn="ctr"/>
            <a:r>
              <a:rPr lang="en-GB" sz="2800" dirty="0"/>
              <a:t>Thank You</a:t>
            </a:r>
          </a:p>
        </p:txBody>
      </p:sp>
    </p:spTree>
    <p:custDataLst>
      <p:tags r:id="rId1"/>
    </p:custDataLst>
    <p:extLst>
      <p:ext uri="{BB962C8B-B14F-4D97-AF65-F5344CB8AC3E}">
        <p14:creationId xmlns:p14="http://schemas.microsoft.com/office/powerpoint/2010/main" val="371940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Please rate the quality of the content</a:t>
            </a:r>
          </a:p>
        </p:txBody>
      </p:sp>
      <p:sp>
        <p:nvSpPr>
          <p:cNvPr id="3" name="Content Placeholder 2" hidden="1"/>
          <p:cNvSpPr>
            <a:spLocks noGrp="1"/>
          </p:cNvSpPr>
          <p:nvPr>
            <p:ph type="body" idx="1"/>
          </p:nvPr>
        </p:nvSpPr>
        <p:spPr>
          <a:xfrm>
            <a:off x="458403" y="996834"/>
            <a:ext cx="8228524" cy="3006118"/>
          </a:xfrm>
        </p:spPr>
        <p:txBody>
          <a:bodyPr/>
          <a:lstStyle/>
          <a:p>
            <a:endParaRPr lang="en-GB" dirty="0"/>
          </a:p>
        </p:txBody>
      </p:sp>
      <p:grpSp>
        <p:nvGrpSpPr>
          <p:cNvPr id="4" name="Chart"/>
          <p:cNvGrpSpPr/>
          <p:nvPr>
            <p:custDataLst>
              <p:tags r:id="rId2"/>
            </p:custDataLst>
          </p:nvPr>
        </p:nvGrpSpPr>
        <p:grpSpPr>
          <a:xfrm>
            <a:off x="1066800" y="996834"/>
            <a:ext cx="7620000" cy="3005991"/>
            <a:chOff x="458403" y="996834"/>
            <a:chExt cx="8228397" cy="3005991"/>
          </a:xfrm>
        </p:grpSpPr>
        <p:sp>
          <p:nvSpPr>
            <p:cNvPr id="5" name="Key_1"/>
            <p:cNvSpPr txBox="1"/>
            <p:nvPr>
              <p:custDataLst>
                <p:tags r:id="rId3"/>
              </p:custDataLst>
            </p:nvPr>
          </p:nvSpPr>
          <p:spPr>
            <a:xfrm>
              <a:off x="458403" y="996834"/>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1.</a:t>
              </a:r>
            </a:p>
          </p:txBody>
        </p:sp>
        <p:sp>
          <p:nvSpPr>
            <p:cNvPr id="7" name="Value_1"/>
            <p:cNvSpPr txBox="1"/>
            <p:nvPr>
              <p:custDataLst>
                <p:tags r:id="rId4"/>
              </p:custDataLst>
            </p:nvPr>
          </p:nvSpPr>
          <p:spPr>
            <a:xfrm>
              <a:off x="5234910" y="1448497"/>
              <a:ext cx="455253" cy="276999"/>
            </a:xfrm>
            <a:prstGeom prst="rect">
              <a:avLst/>
            </a:prstGeom>
            <a:noFill/>
          </p:spPr>
          <p:txBody>
            <a:bodyPr vert="horz" wrap="none" lIns="57150" tIns="0" rIns="0" bIns="0" rtlCol="0" anchor="t">
              <a:spAutoFit/>
            </a:bodyPr>
            <a:lstStyle/>
            <a:p>
              <a:r>
                <a:rPr lang="en-GB" sz="1800">
                  <a:solidFill>
                    <a:srgbClr val="000000"/>
                  </a:solidFill>
                  <a:latin typeface="Calibri Light" panose="020F0302020204030204" pitchFamily="34" charset="0"/>
                </a:rPr>
                <a:t>24%</a:t>
              </a:r>
            </a:p>
          </p:txBody>
        </p:sp>
        <p:sp>
          <p:nvSpPr>
            <p:cNvPr id="8" name="Bar_1"/>
            <p:cNvSpPr/>
            <p:nvPr>
              <p:custDataLst>
                <p:tags r:id="rId5"/>
              </p:custDataLst>
            </p:nvPr>
          </p:nvSpPr>
          <p:spPr>
            <a:xfrm>
              <a:off x="915259" y="1431018"/>
              <a:ext cx="4319651" cy="3119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9" name="Key_2"/>
            <p:cNvSpPr txBox="1"/>
            <p:nvPr>
              <p:custDataLst>
                <p:tags r:id="rId6"/>
              </p:custDataLst>
            </p:nvPr>
          </p:nvSpPr>
          <p:spPr>
            <a:xfrm>
              <a:off x="458403" y="1750118"/>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2.</a:t>
              </a:r>
            </a:p>
          </p:txBody>
        </p:sp>
        <p:sp>
          <p:nvSpPr>
            <p:cNvPr id="11" name="Value_2"/>
            <p:cNvSpPr txBox="1"/>
            <p:nvPr>
              <p:custDataLst>
                <p:tags r:id="rId7"/>
              </p:custDataLst>
            </p:nvPr>
          </p:nvSpPr>
          <p:spPr>
            <a:xfrm>
              <a:off x="8114678" y="2201780"/>
              <a:ext cx="455253" cy="276999"/>
            </a:xfrm>
            <a:prstGeom prst="rect">
              <a:avLst/>
            </a:prstGeom>
            <a:noFill/>
          </p:spPr>
          <p:txBody>
            <a:bodyPr vert="horz" wrap="none" lIns="57150" tIns="0" rIns="0" bIns="0" rtlCol="0" anchor="t">
              <a:spAutoFit/>
            </a:bodyPr>
            <a:lstStyle/>
            <a:p>
              <a:r>
                <a:rPr lang="en-GB" sz="1800">
                  <a:solidFill>
                    <a:srgbClr val="000000"/>
                  </a:solidFill>
                  <a:latin typeface="Calibri Light" panose="020F0302020204030204" pitchFamily="34" charset="0"/>
                </a:rPr>
                <a:t>40%</a:t>
              </a:r>
            </a:p>
          </p:txBody>
        </p:sp>
        <p:sp>
          <p:nvSpPr>
            <p:cNvPr id="12" name="Bar_2"/>
            <p:cNvSpPr/>
            <p:nvPr>
              <p:custDataLst>
                <p:tags r:id="rId8"/>
              </p:custDataLst>
            </p:nvPr>
          </p:nvSpPr>
          <p:spPr>
            <a:xfrm>
              <a:off x="915259" y="2184302"/>
              <a:ext cx="7199419" cy="3119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3" name="Key_3"/>
            <p:cNvSpPr txBox="1"/>
            <p:nvPr>
              <p:custDataLst>
                <p:tags r:id="rId9"/>
              </p:custDataLst>
            </p:nvPr>
          </p:nvSpPr>
          <p:spPr>
            <a:xfrm>
              <a:off x="458403" y="2503401"/>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3.</a:t>
              </a:r>
            </a:p>
          </p:txBody>
        </p:sp>
        <p:sp>
          <p:nvSpPr>
            <p:cNvPr id="15" name="Value_3"/>
            <p:cNvSpPr txBox="1"/>
            <p:nvPr>
              <p:custDataLst>
                <p:tags r:id="rId10"/>
              </p:custDataLst>
            </p:nvPr>
          </p:nvSpPr>
          <p:spPr>
            <a:xfrm>
              <a:off x="4154997" y="2955064"/>
              <a:ext cx="455253" cy="276999"/>
            </a:xfrm>
            <a:prstGeom prst="rect">
              <a:avLst/>
            </a:prstGeom>
            <a:noFill/>
          </p:spPr>
          <p:txBody>
            <a:bodyPr vert="horz" wrap="none" lIns="57150" tIns="0" rIns="0" bIns="0" rtlCol="0" anchor="t">
              <a:spAutoFit/>
            </a:bodyPr>
            <a:lstStyle/>
            <a:p>
              <a:r>
                <a:rPr lang="en-GB" sz="1800">
                  <a:solidFill>
                    <a:srgbClr val="000000"/>
                  </a:solidFill>
                  <a:latin typeface="Calibri Light" panose="020F0302020204030204" pitchFamily="34" charset="0"/>
                </a:rPr>
                <a:t>18%</a:t>
              </a:r>
            </a:p>
          </p:txBody>
        </p:sp>
        <p:sp>
          <p:nvSpPr>
            <p:cNvPr id="16" name="Bar_3"/>
            <p:cNvSpPr/>
            <p:nvPr>
              <p:custDataLst>
                <p:tags r:id="rId11"/>
              </p:custDataLst>
            </p:nvPr>
          </p:nvSpPr>
          <p:spPr>
            <a:xfrm>
              <a:off x="915259" y="2937585"/>
              <a:ext cx="3239738" cy="3119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7" name="Key_4"/>
            <p:cNvSpPr txBox="1"/>
            <p:nvPr>
              <p:custDataLst>
                <p:tags r:id="rId12"/>
              </p:custDataLst>
            </p:nvPr>
          </p:nvSpPr>
          <p:spPr>
            <a:xfrm>
              <a:off x="458403" y="3256685"/>
              <a:ext cx="456856" cy="407804"/>
            </a:xfrm>
            <a:prstGeom prst="rect">
              <a:avLst/>
            </a:prstGeom>
            <a:noFill/>
          </p:spPr>
          <p:txBody>
            <a:bodyPr vert="horz" wrap="none" lIns="71438" tIns="38100" rIns="152400" bIns="0" rtlCol="0" anchor="t">
              <a:spAutoFit/>
            </a:bodyPr>
            <a:lstStyle/>
            <a:p>
              <a:pPr algn="r"/>
              <a:r>
                <a:rPr lang="en-GB" sz="2400">
                  <a:solidFill>
                    <a:srgbClr val="000000"/>
                  </a:solidFill>
                  <a:latin typeface="Calibri Light" panose="020F0302020204030204" pitchFamily="34" charset="0"/>
                </a:rPr>
                <a:t>4.</a:t>
              </a:r>
            </a:p>
          </p:txBody>
        </p:sp>
        <p:sp>
          <p:nvSpPr>
            <p:cNvPr id="19" name="Value_4"/>
            <p:cNvSpPr txBox="1"/>
            <p:nvPr>
              <p:custDataLst>
                <p:tags r:id="rId13"/>
              </p:custDataLst>
            </p:nvPr>
          </p:nvSpPr>
          <p:spPr>
            <a:xfrm>
              <a:off x="4154997" y="3708347"/>
              <a:ext cx="455253" cy="276999"/>
            </a:xfrm>
            <a:prstGeom prst="rect">
              <a:avLst/>
            </a:prstGeom>
            <a:noFill/>
          </p:spPr>
          <p:txBody>
            <a:bodyPr vert="horz" wrap="none" lIns="57150" tIns="0" rIns="0" bIns="0" rtlCol="0" anchor="t">
              <a:spAutoFit/>
            </a:bodyPr>
            <a:lstStyle/>
            <a:p>
              <a:r>
                <a:rPr lang="en-GB" sz="1800">
                  <a:solidFill>
                    <a:srgbClr val="000000"/>
                  </a:solidFill>
                  <a:latin typeface="Calibri Light" panose="020F0302020204030204" pitchFamily="34" charset="0"/>
                </a:rPr>
                <a:t>18%</a:t>
              </a:r>
            </a:p>
          </p:txBody>
        </p:sp>
        <p:sp>
          <p:nvSpPr>
            <p:cNvPr id="20" name="Bar_4"/>
            <p:cNvSpPr/>
            <p:nvPr>
              <p:custDataLst>
                <p:tags r:id="rId14"/>
              </p:custDataLst>
            </p:nvPr>
          </p:nvSpPr>
          <p:spPr>
            <a:xfrm>
              <a:off x="915259" y="3690869"/>
              <a:ext cx="3239738" cy="3119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1" name="Canvas" hidden="1"/>
            <p:cNvSpPr/>
            <p:nvPr/>
          </p:nvSpPr>
          <p:spPr>
            <a:xfrm>
              <a:off x="915259" y="996834"/>
              <a:ext cx="7200471" cy="3005991"/>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sp>
          <p:nvSpPr>
            <p:cNvPr id="23" name="Description_1"/>
            <p:cNvSpPr txBox="1"/>
            <p:nvPr>
              <p:custDataLst>
                <p:tags r:id="rId15"/>
              </p:custDataLst>
            </p:nvPr>
          </p:nvSpPr>
          <p:spPr>
            <a:xfrm>
              <a:off x="915259" y="996834"/>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Very Poor</a:t>
              </a:r>
            </a:p>
          </p:txBody>
        </p:sp>
        <p:sp>
          <p:nvSpPr>
            <p:cNvPr id="24" name="Description_2"/>
            <p:cNvSpPr txBox="1"/>
            <p:nvPr>
              <p:custDataLst>
                <p:tags r:id="rId16"/>
              </p:custDataLst>
            </p:nvPr>
          </p:nvSpPr>
          <p:spPr>
            <a:xfrm>
              <a:off x="915259" y="1750118"/>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Poor</a:t>
              </a:r>
            </a:p>
          </p:txBody>
        </p:sp>
        <p:sp>
          <p:nvSpPr>
            <p:cNvPr id="25" name="Description_3"/>
            <p:cNvSpPr txBox="1"/>
            <p:nvPr>
              <p:custDataLst>
                <p:tags r:id="rId17"/>
              </p:custDataLst>
            </p:nvPr>
          </p:nvSpPr>
          <p:spPr>
            <a:xfrm>
              <a:off x="915259" y="2503401"/>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Good</a:t>
              </a:r>
            </a:p>
          </p:txBody>
        </p:sp>
        <p:sp>
          <p:nvSpPr>
            <p:cNvPr id="27" name="Description_4"/>
            <p:cNvSpPr txBox="1"/>
            <p:nvPr>
              <p:custDataLst>
                <p:tags r:id="rId18"/>
              </p:custDataLst>
            </p:nvPr>
          </p:nvSpPr>
          <p:spPr>
            <a:xfrm>
              <a:off x="915259" y="3256685"/>
              <a:ext cx="7771541" cy="427040"/>
            </a:xfrm>
            <a:prstGeom prst="rect">
              <a:avLst/>
            </a:prstGeom>
            <a:noFill/>
          </p:spPr>
          <p:txBody>
            <a:bodyPr vert="horz" wrap="square" lIns="0" tIns="38100" rIns="0" bIns="19050" rtlCol="0" anchor="t">
              <a:spAutoFit/>
            </a:bodyPr>
            <a:lstStyle/>
            <a:p>
              <a:r>
                <a:rPr lang="en-GB" sz="2400" dirty="0">
                  <a:solidFill>
                    <a:srgbClr val="000000"/>
                  </a:solidFill>
                  <a:latin typeface="Calibri Light" panose="020F0302020204030204" pitchFamily="34" charset="0"/>
                </a:rPr>
                <a:t>Excellent</a:t>
              </a:r>
            </a:p>
          </p:txBody>
        </p:sp>
      </p:grpSp>
    </p:spTree>
    <p:custDataLst>
      <p:tags r:id="rId1"/>
    </p:custDataLst>
    <p:extLst>
      <p:ext uri="{BB962C8B-B14F-4D97-AF65-F5344CB8AC3E}">
        <p14:creationId xmlns:p14="http://schemas.microsoft.com/office/powerpoint/2010/main" val="12274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‘Total’ analysis</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4551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Suggestions for planning your questions</a:t>
            </a:r>
          </a:p>
        </p:txBody>
      </p:sp>
      <p:sp>
        <p:nvSpPr>
          <p:cNvPr id="3" name="Content Placeholder 2"/>
          <p:cNvSpPr>
            <a:spLocks noGrp="1"/>
          </p:cNvSpPr>
          <p:nvPr>
            <p:ph idx="1"/>
          </p:nvPr>
        </p:nvSpPr>
        <p:spPr/>
        <p:txBody>
          <a:bodyPr>
            <a:normAutofit fontScale="92500"/>
          </a:bodyPr>
          <a:lstStyle/>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Invest time in creating your questions.</a:t>
            </a:r>
            <a:r>
              <a:rPr lang="en-GB" sz="1500" dirty="0">
                <a:latin typeface="Calibri" panose="020F0502020204030204" pitchFamily="34" charset="0"/>
              </a:rPr>
              <a:t> </a:t>
            </a:r>
            <a:br>
              <a:rPr lang="en-GB" sz="1500" dirty="0">
                <a:latin typeface="Calibri" panose="020F0502020204030204" pitchFamily="34" charset="0"/>
              </a:rPr>
            </a:br>
            <a:r>
              <a:rPr lang="en-GB" sz="1200" dirty="0">
                <a:latin typeface="Calibri" panose="020F0502020204030204" pitchFamily="34" charset="0"/>
              </a:rPr>
              <a:t>Formulating interesting, creative and challenging questions does take time, avoid leaving this part of your presentation to the last minute.</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Avoid Ambiguity.  </a:t>
            </a:r>
            <a:br>
              <a:rPr lang="en-GB" sz="1500" b="1" dirty="0">
                <a:latin typeface="Calibri" panose="020F0502020204030204" pitchFamily="34" charset="0"/>
              </a:rPr>
            </a:br>
            <a:r>
              <a:rPr lang="en-GB" sz="1200" dirty="0">
                <a:latin typeface="Calibri" panose="020F0502020204030204" pitchFamily="34" charset="0"/>
              </a:rPr>
              <a:t>Ask a colleague to check the questions you have created, to make sure their meaning is clear.</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Challenge your audience. </a:t>
            </a:r>
            <a:br>
              <a:rPr lang="en-GB" sz="1500" b="1" dirty="0">
                <a:latin typeface="Calibri" panose="020F0502020204030204" pitchFamily="34" charset="0"/>
              </a:rPr>
            </a:br>
            <a:r>
              <a:rPr lang="en-GB" sz="1200" dirty="0">
                <a:latin typeface="Calibri" panose="020F0502020204030204" pitchFamily="34" charset="0"/>
              </a:rPr>
              <a:t>Easy questions with obvious answers will not engage your audience as much as demanding ones that will make them think.  By asking trivial or superficial questions you may actually cause offence to your audience.</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Sometimes less is more. </a:t>
            </a:r>
            <a:br>
              <a:rPr lang="en-GB" sz="1500" b="1" dirty="0">
                <a:latin typeface="Calibri" panose="020F0502020204030204" pitchFamily="34" charset="0"/>
              </a:rPr>
            </a:br>
            <a:r>
              <a:rPr lang="en-GB" sz="1200" dirty="0">
                <a:latin typeface="Calibri" panose="020F0502020204030204" pitchFamily="34" charset="0"/>
              </a:rPr>
              <a:t>A small number of pertinent questions can be better received and enhance a presentation more than lots of questions.  A large volume of questions can affect the flow of a presentation as there can be a tendency to race through them. </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Embrace the grey areas. </a:t>
            </a:r>
            <a:br>
              <a:rPr lang="en-GB" sz="1500" b="1" dirty="0">
                <a:latin typeface="Calibri" panose="020F0502020204030204" pitchFamily="34" charset="0"/>
              </a:rPr>
            </a:br>
            <a:r>
              <a:rPr lang="en-GB" sz="1200" dirty="0">
                <a:latin typeface="Calibri" panose="020F0502020204030204" pitchFamily="34" charset="0"/>
              </a:rPr>
              <a:t>Sometimes the more interesting results are the ones given to questions that do not necessarily have a correct answer or what may be a predictable outcome.</a:t>
            </a:r>
          </a:p>
          <a:p>
            <a:pPr>
              <a:buNone/>
            </a:pPr>
            <a:endParaRPr lang="en-US" dirty="0"/>
          </a:p>
        </p:txBody>
      </p:sp>
    </p:spTree>
    <p:custDataLst>
      <p:tags r:id="rId1"/>
    </p:custDataLst>
    <p:extLst>
      <p:ext uri="{BB962C8B-B14F-4D97-AF65-F5344CB8AC3E}">
        <p14:creationId xmlns:p14="http://schemas.microsoft.com/office/powerpoint/2010/main" val="2660333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How well do you understand the sales strategy for 2016?</a:t>
            </a:r>
          </a:p>
        </p:txBody>
      </p:sp>
      <p:sp>
        <p:nvSpPr>
          <p:cNvPr id="5" name="Text Placeholder 4" hidden="1"/>
          <p:cNvSpPr>
            <a:spLocks noGrp="1"/>
          </p:cNvSpPr>
          <p:nvPr>
            <p:ph type="body" idx="1"/>
          </p:nvPr>
        </p:nvSpPr>
        <p:spPr/>
        <p:txBody>
          <a:bodyPr/>
          <a:lstStyle/>
          <a:p>
            <a:endParaRPr lang="en-GB"/>
          </a:p>
        </p:txBody>
      </p:sp>
      <p:sp>
        <p:nvSpPr>
          <p:cNvPr id="35" name="TextBox 34"/>
          <p:cNvSpPr txBox="1"/>
          <p:nvPr/>
        </p:nvSpPr>
        <p:spPr>
          <a:xfrm>
            <a:off x="4054743" y="4732035"/>
            <a:ext cx="1079078" cy="415498"/>
          </a:xfrm>
          <a:prstGeom prst="rect">
            <a:avLst/>
          </a:prstGeom>
          <a:noFill/>
        </p:spPr>
        <p:txBody>
          <a:bodyPr wrap="none" rtlCol="0">
            <a:spAutoFit/>
          </a:bodyPr>
          <a:lstStyle/>
          <a:p>
            <a:r>
              <a:rPr lang="en-GB" sz="2100" b="1" dirty="0"/>
              <a:t>Group 1</a:t>
            </a:r>
          </a:p>
        </p:txBody>
      </p:sp>
      <p:grpSp>
        <p:nvGrpSpPr>
          <p:cNvPr id="6" name="Chart"/>
          <p:cNvGrpSpPr/>
          <p:nvPr>
            <p:custDataLst>
              <p:tags r:id="rId2"/>
            </p:custDataLst>
          </p:nvPr>
        </p:nvGrpSpPr>
        <p:grpSpPr>
          <a:xfrm>
            <a:off x="1066800" y="996835"/>
            <a:ext cx="7620000" cy="3131113"/>
            <a:chOff x="457200" y="996835"/>
            <a:chExt cx="8229600" cy="3131113"/>
          </a:xfrm>
        </p:grpSpPr>
        <p:sp>
          <p:nvSpPr>
            <p:cNvPr id="7" name="Key_1"/>
            <p:cNvSpPr txBox="1"/>
            <p:nvPr>
              <p:custDataLst>
                <p:tags r:id="rId3"/>
              </p:custDataLst>
            </p:nvPr>
          </p:nvSpPr>
          <p:spPr>
            <a:xfrm>
              <a:off x="457200" y="996835"/>
              <a:ext cx="533799" cy="420628"/>
            </a:xfrm>
            <a:prstGeom prst="rect">
              <a:avLst/>
            </a:prstGeom>
            <a:noFill/>
          </p:spPr>
          <p:txBody>
            <a:bodyPr vert="horz" wrap="none" lIns="95250" tIns="50800" rIns="203200" bIns="0" rtlCol="0" anchor="t">
              <a:spAutoFit/>
            </a:bodyPr>
            <a:lstStyle/>
            <a:p>
              <a:pPr algn="r"/>
              <a:r>
                <a:rPr lang="en-GB" sz="2400"/>
                <a:t>1.</a:t>
              </a:r>
            </a:p>
          </p:txBody>
        </p:sp>
        <p:sp>
          <p:nvSpPr>
            <p:cNvPr id="8" name="Description_1"/>
            <p:cNvSpPr txBox="1"/>
            <p:nvPr>
              <p:custDataLst>
                <p:tags r:id="rId4"/>
              </p:custDataLst>
            </p:nvPr>
          </p:nvSpPr>
          <p:spPr>
            <a:xfrm>
              <a:off x="990999" y="996835"/>
              <a:ext cx="7695801" cy="446276"/>
            </a:xfrm>
            <a:prstGeom prst="rect">
              <a:avLst/>
            </a:prstGeom>
            <a:noFill/>
          </p:spPr>
          <p:txBody>
            <a:bodyPr vert="horz" wrap="square" lIns="0" tIns="50800" rIns="0" bIns="25400" rtlCol="0" anchor="t">
              <a:spAutoFit/>
            </a:bodyPr>
            <a:lstStyle/>
            <a:p>
              <a:r>
                <a:rPr lang="en-GB" sz="2400"/>
                <a:t>Not at all</a:t>
              </a:r>
            </a:p>
          </p:txBody>
        </p:sp>
        <p:sp>
          <p:nvSpPr>
            <p:cNvPr id="9" name="Value_1"/>
            <p:cNvSpPr txBox="1"/>
            <p:nvPr>
              <p:custDataLst>
                <p:tags r:id="rId5"/>
              </p:custDataLst>
            </p:nvPr>
          </p:nvSpPr>
          <p:spPr>
            <a:xfrm>
              <a:off x="7079019" y="1472863"/>
              <a:ext cx="593111" cy="276999"/>
            </a:xfrm>
            <a:prstGeom prst="rect">
              <a:avLst/>
            </a:prstGeom>
            <a:noFill/>
          </p:spPr>
          <p:txBody>
            <a:bodyPr vert="horz" wrap="none" lIns="76200" tIns="0" rIns="0" bIns="0" rtlCol="0" anchor="t">
              <a:spAutoFit/>
            </a:bodyPr>
            <a:lstStyle/>
            <a:p>
              <a:r>
                <a:rPr lang="en-GB" sz="1800"/>
                <a:t>24%</a:t>
              </a:r>
            </a:p>
          </p:txBody>
        </p:sp>
        <p:sp>
          <p:nvSpPr>
            <p:cNvPr id="10" name="Bar_1"/>
            <p:cNvSpPr/>
            <p:nvPr>
              <p:custDataLst>
                <p:tags r:id="rId6"/>
              </p:custDataLst>
            </p:nvPr>
          </p:nvSpPr>
          <p:spPr>
            <a:xfrm>
              <a:off x="990999" y="1443111"/>
              <a:ext cx="6088020"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Key_2"/>
            <p:cNvSpPr txBox="1"/>
            <p:nvPr>
              <p:custDataLst>
                <p:tags r:id="rId7"/>
              </p:custDataLst>
            </p:nvPr>
          </p:nvSpPr>
          <p:spPr>
            <a:xfrm>
              <a:off x="457200" y="1779613"/>
              <a:ext cx="533799" cy="420628"/>
            </a:xfrm>
            <a:prstGeom prst="rect">
              <a:avLst/>
            </a:prstGeom>
            <a:noFill/>
          </p:spPr>
          <p:txBody>
            <a:bodyPr vert="horz" wrap="none" lIns="95250" tIns="50800" rIns="203200" bIns="0" rtlCol="0" anchor="t">
              <a:spAutoFit/>
            </a:bodyPr>
            <a:lstStyle/>
            <a:p>
              <a:pPr algn="r"/>
              <a:r>
                <a:rPr lang="en-GB" sz="2400"/>
                <a:t>2.</a:t>
              </a:r>
            </a:p>
          </p:txBody>
        </p:sp>
        <p:sp>
          <p:nvSpPr>
            <p:cNvPr id="12" name="Description_2"/>
            <p:cNvSpPr txBox="1"/>
            <p:nvPr>
              <p:custDataLst>
                <p:tags r:id="rId8"/>
              </p:custDataLst>
            </p:nvPr>
          </p:nvSpPr>
          <p:spPr>
            <a:xfrm>
              <a:off x="990999" y="1779613"/>
              <a:ext cx="7695801" cy="446276"/>
            </a:xfrm>
            <a:prstGeom prst="rect">
              <a:avLst/>
            </a:prstGeom>
            <a:noFill/>
          </p:spPr>
          <p:txBody>
            <a:bodyPr vert="horz" wrap="square" lIns="0" tIns="50800" rIns="0" bIns="25400" rtlCol="0" anchor="t">
              <a:spAutoFit/>
            </a:bodyPr>
            <a:lstStyle/>
            <a:p>
              <a:r>
                <a:rPr lang="en-GB" sz="2400"/>
                <a:t>A little</a:t>
              </a:r>
            </a:p>
          </p:txBody>
        </p:sp>
        <p:sp>
          <p:nvSpPr>
            <p:cNvPr id="13" name="Value_2"/>
            <p:cNvSpPr txBox="1"/>
            <p:nvPr>
              <p:custDataLst>
                <p:tags r:id="rId9"/>
              </p:custDataLst>
            </p:nvPr>
          </p:nvSpPr>
          <p:spPr>
            <a:xfrm>
              <a:off x="8093689" y="2255641"/>
              <a:ext cx="593111" cy="276999"/>
            </a:xfrm>
            <a:prstGeom prst="rect">
              <a:avLst/>
            </a:prstGeom>
            <a:noFill/>
          </p:spPr>
          <p:txBody>
            <a:bodyPr vert="horz" wrap="none" lIns="76200" tIns="0" rIns="0" bIns="0" rtlCol="0" anchor="t">
              <a:spAutoFit/>
            </a:bodyPr>
            <a:lstStyle/>
            <a:p>
              <a:r>
                <a:rPr lang="en-GB" sz="1800"/>
                <a:t>28%</a:t>
              </a:r>
            </a:p>
          </p:txBody>
        </p:sp>
        <p:sp>
          <p:nvSpPr>
            <p:cNvPr id="14" name="Bar_2"/>
            <p:cNvSpPr/>
            <p:nvPr>
              <p:custDataLst>
                <p:tags r:id="rId10"/>
              </p:custDataLst>
            </p:nvPr>
          </p:nvSpPr>
          <p:spPr>
            <a:xfrm>
              <a:off x="990999" y="2225889"/>
              <a:ext cx="7102690"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5" name="Key_3"/>
            <p:cNvSpPr txBox="1"/>
            <p:nvPr>
              <p:custDataLst>
                <p:tags r:id="rId11"/>
              </p:custDataLst>
            </p:nvPr>
          </p:nvSpPr>
          <p:spPr>
            <a:xfrm>
              <a:off x="457200" y="2562392"/>
              <a:ext cx="533799" cy="420628"/>
            </a:xfrm>
            <a:prstGeom prst="rect">
              <a:avLst/>
            </a:prstGeom>
            <a:noFill/>
          </p:spPr>
          <p:txBody>
            <a:bodyPr vert="horz" wrap="none" lIns="95250" tIns="50800" rIns="203200" bIns="0" rtlCol="0" anchor="t">
              <a:spAutoFit/>
            </a:bodyPr>
            <a:lstStyle/>
            <a:p>
              <a:pPr algn="r"/>
              <a:r>
                <a:rPr lang="en-GB" sz="2400"/>
                <a:t>3.</a:t>
              </a:r>
            </a:p>
          </p:txBody>
        </p:sp>
        <p:sp>
          <p:nvSpPr>
            <p:cNvPr id="16" name="Description_3"/>
            <p:cNvSpPr txBox="1"/>
            <p:nvPr>
              <p:custDataLst>
                <p:tags r:id="rId12"/>
              </p:custDataLst>
            </p:nvPr>
          </p:nvSpPr>
          <p:spPr>
            <a:xfrm>
              <a:off x="990999" y="2562392"/>
              <a:ext cx="7695801" cy="446276"/>
            </a:xfrm>
            <a:prstGeom prst="rect">
              <a:avLst/>
            </a:prstGeom>
            <a:noFill/>
          </p:spPr>
          <p:txBody>
            <a:bodyPr vert="horz" wrap="square" lIns="0" tIns="50800" rIns="0" bIns="25400" rtlCol="0" anchor="t">
              <a:spAutoFit/>
            </a:bodyPr>
            <a:lstStyle/>
            <a:p>
              <a:r>
                <a:rPr lang="en-GB" sz="2400"/>
                <a:t>Fairly well</a:t>
              </a:r>
            </a:p>
          </p:txBody>
        </p:sp>
        <p:sp>
          <p:nvSpPr>
            <p:cNvPr id="17" name="Value_3"/>
            <p:cNvSpPr txBox="1"/>
            <p:nvPr>
              <p:custDataLst>
                <p:tags r:id="rId13"/>
              </p:custDataLst>
            </p:nvPr>
          </p:nvSpPr>
          <p:spPr>
            <a:xfrm>
              <a:off x="6571684" y="3038419"/>
              <a:ext cx="593111" cy="276999"/>
            </a:xfrm>
            <a:prstGeom prst="rect">
              <a:avLst/>
            </a:prstGeom>
            <a:noFill/>
          </p:spPr>
          <p:txBody>
            <a:bodyPr vert="horz" wrap="none" lIns="76200" tIns="0" rIns="0" bIns="0" rtlCol="0" anchor="t">
              <a:spAutoFit/>
            </a:bodyPr>
            <a:lstStyle/>
            <a:p>
              <a:r>
                <a:rPr lang="en-GB" sz="1800"/>
                <a:t>22%</a:t>
              </a:r>
            </a:p>
          </p:txBody>
        </p:sp>
        <p:sp>
          <p:nvSpPr>
            <p:cNvPr id="18" name="Bar_3"/>
            <p:cNvSpPr/>
            <p:nvPr>
              <p:custDataLst>
                <p:tags r:id="rId14"/>
              </p:custDataLst>
            </p:nvPr>
          </p:nvSpPr>
          <p:spPr>
            <a:xfrm>
              <a:off x="991000" y="3008668"/>
              <a:ext cx="5580685"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4"/>
            <p:cNvSpPr txBox="1"/>
            <p:nvPr>
              <p:custDataLst>
                <p:tags r:id="rId15"/>
              </p:custDataLst>
            </p:nvPr>
          </p:nvSpPr>
          <p:spPr>
            <a:xfrm>
              <a:off x="457200" y="3345170"/>
              <a:ext cx="533799" cy="420628"/>
            </a:xfrm>
            <a:prstGeom prst="rect">
              <a:avLst/>
            </a:prstGeom>
            <a:noFill/>
          </p:spPr>
          <p:txBody>
            <a:bodyPr vert="horz" wrap="none" lIns="95250" tIns="50800" rIns="203200" bIns="0" rtlCol="0" anchor="t">
              <a:spAutoFit/>
            </a:bodyPr>
            <a:lstStyle/>
            <a:p>
              <a:pPr algn="r"/>
              <a:r>
                <a:rPr lang="en-GB" sz="2400"/>
                <a:t>4.</a:t>
              </a:r>
            </a:p>
          </p:txBody>
        </p:sp>
        <p:sp>
          <p:nvSpPr>
            <p:cNvPr id="20" name="Description_4"/>
            <p:cNvSpPr txBox="1"/>
            <p:nvPr>
              <p:custDataLst>
                <p:tags r:id="rId16"/>
              </p:custDataLst>
            </p:nvPr>
          </p:nvSpPr>
          <p:spPr>
            <a:xfrm>
              <a:off x="990999" y="3345170"/>
              <a:ext cx="7695801" cy="446276"/>
            </a:xfrm>
            <a:prstGeom prst="rect">
              <a:avLst/>
            </a:prstGeom>
            <a:noFill/>
          </p:spPr>
          <p:txBody>
            <a:bodyPr vert="horz" wrap="square" lIns="0" tIns="50800" rIns="0" bIns="25400" rtlCol="0" anchor="t">
              <a:spAutoFit/>
            </a:bodyPr>
            <a:lstStyle/>
            <a:p>
              <a:r>
                <a:rPr lang="en-GB" sz="2400"/>
                <a:t>Completely</a:t>
              </a:r>
            </a:p>
          </p:txBody>
        </p:sp>
        <p:sp>
          <p:nvSpPr>
            <p:cNvPr id="21" name="Value_4"/>
            <p:cNvSpPr txBox="1"/>
            <p:nvPr>
              <p:custDataLst>
                <p:tags r:id="rId17"/>
              </p:custDataLst>
            </p:nvPr>
          </p:nvSpPr>
          <p:spPr>
            <a:xfrm>
              <a:off x="7586354" y="3821198"/>
              <a:ext cx="593111" cy="276999"/>
            </a:xfrm>
            <a:prstGeom prst="rect">
              <a:avLst/>
            </a:prstGeom>
            <a:noFill/>
          </p:spPr>
          <p:txBody>
            <a:bodyPr vert="horz" wrap="none" lIns="76200" tIns="0" rIns="0" bIns="0" rtlCol="0" anchor="t">
              <a:spAutoFit/>
            </a:bodyPr>
            <a:lstStyle/>
            <a:p>
              <a:r>
                <a:rPr lang="en-GB" sz="1800"/>
                <a:t>26%</a:t>
              </a:r>
            </a:p>
          </p:txBody>
        </p:sp>
        <p:sp>
          <p:nvSpPr>
            <p:cNvPr id="22" name="Bar_4"/>
            <p:cNvSpPr/>
            <p:nvPr>
              <p:custDataLst>
                <p:tags r:id="rId18"/>
              </p:custDataLst>
            </p:nvPr>
          </p:nvSpPr>
          <p:spPr>
            <a:xfrm>
              <a:off x="990999" y="3791446"/>
              <a:ext cx="6595355"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 name="Canvas" hidden="1"/>
            <p:cNvSpPr/>
            <p:nvPr/>
          </p:nvSpPr>
          <p:spPr>
            <a:xfrm>
              <a:off x="990999" y="996835"/>
              <a:ext cx="7102690"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42512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How well do you understand the sales strategy for 2016?</a:t>
            </a:r>
          </a:p>
        </p:txBody>
      </p:sp>
      <p:sp>
        <p:nvSpPr>
          <p:cNvPr id="5" name="Text Placeholder 4" hidden="1"/>
          <p:cNvSpPr>
            <a:spLocks noGrp="1"/>
          </p:cNvSpPr>
          <p:nvPr>
            <p:ph type="body" idx="1"/>
          </p:nvPr>
        </p:nvSpPr>
        <p:spPr>
          <a:xfrm>
            <a:off x="1066800" y="996835"/>
            <a:ext cx="7620127" cy="3394472"/>
          </a:xfrm>
        </p:spPr>
        <p:txBody>
          <a:bodyPr/>
          <a:lstStyle/>
          <a:p>
            <a:endParaRPr lang="en-GB"/>
          </a:p>
        </p:txBody>
      </p:sp>
      <p:sp>
        <p:nvSpPr>
          <p:cNvPr id="33" name="TextBox 32"/>
          <p:cNvSpPr txBox="1"/>
          <p:nvPr/>
        </p:nvSpPr>
        <p:spPr>
          <a:xfrm>
            <a:off x="4032462" y="4732035"/>
            <a:ext cx="1079078" cy="415498"/>
          </a:xfrm>
          <a:prstGeom prst="rect">
            <a:avLst/>
          </a:prstGeom>
          <a:noFill/>
        </p:spPr>
        <p:txBody>
          <a:bodyPr wrap="none" rtlCol="0">
            <a:spAutoFit/>
          </a:bodyPr>
          <a:lstStyle/>
          <a:p>
            <a:pPr algn="ctr"/>
            <a:r>
              <a:rPr lang="en-GB" sz="2100" b="1" dirty="0"/>
              <a:t>Group 2</a:t>
            </a:r>
          </a:p>
        </p:txBody>
      </p:sp>
      <p:grpSp>
        <p:nvGrpSpPr>
          <p:cNvPr id="6" name="Chart"/>
          <p:cNvGrpSpPr/>
          <p:nvPr>
            <p:custDataLst>
              <p:tags r:id="rId2"/>
            </p:custDataLst>
          </p:nvPr>
        </p:nvGrpSpPr>
        <p:grpSpPr>
          <a:xfrm>
            <a:off x="1066800" y="996835"/>
            <a:ext cx="7620000" cy="3131113"/>
            <a:chOff x="457200" y="996835"/>
            <a:chExt cx="8229600" cy="3131113"/>
          </a:xfrm>
        </p:grpSpPr>
        <p:sp>
          <p:nvSpPr>
            <p:cNvPr id="7" name="Key_1"/>
            <p:cNvSpPr txBox="1"/>
            <p:nvPr>
              <p:custDataLst>
                <p:tags r:id="rId3"/>
              </p:custDataLst>
            </p:nvPr>
          </p:nvSpPr>
          <p:spPr>
            <a:xfrm>
              <a:off x="457200" y="996835"/>
              <a:ext cx="533799" cy="420628"/>
            </a:xfrm>
            <a:prstGeom prst="rect">
              <a:avLst/>
            </a:prstGeom>
            <a:noFill/>
          </p:spPr>
          <p:txBody>
            <a:bodyPr vert="horz" wrap="none" lIns="95250" tIns="50800" rIns="203200" bIns="0" rtlCol="0" anchor="t">
              <a:spAutoFit/>
            </a:bodyPr>
            <a:lstStyle/>
            <a:p>
              <a:pPr algn="r"/>
              <a:r>
                <a:rPr lang="en-GB" sz="2400"/>
                <a:t>1.</a:t>
              </a:r>
            </a:p>
          </p:txBody>
        </p:sp>
        <p:sp>
          <p:nvSpPr>
            <p:cNvPr id="8" name="Description_1"/>
            <p:cNvSpPr txBox="1"/>
            <p:nvPr>
              <p:custDataLst>
                <p:tags r:id="rId4"/>
              </p:custDataLst>
            </p:nvPr>
          </p:nvSpPr>
          <p:spPr>
            <a:xfrm>
              <a:off x="990999" y="996835"/>
              <a:ext cx="7695801" cy="446276"/>
            </a:xfrm>
            <a:prstGeom prst="rect">
              <a:avLst/>
            </a:prstGeom>
            <a:noFill/>
          </p:spPr>
          <p:txBody>
            <a:bodyPr vert="horz" wrap="square" lIns="0" tIns="50800" rIns="0" bIns="25400" rtlCol="0" anchor="t">
              <a:spAutoFit/>
            </a:bodyPr>
            <a:lstStyle/>
            <a:p>
              <a:r>
                <a:rPr lang="en-GB" sz="2400"/>
                <a:t>Not at all</a:t>
              </a:r>
            </a:p>
          </p:txBody>
        </p:sp>
        <p:sp>
          <p:nvSpPr>
            <p:cNvPr id="9" name="Value_1"/>
            <p:cNvSpPr txBox="1"/>
            <p:nvPr>
              <p:custDataLst>
                <p:tags r:id="rId5"/>
              </p:custDataLst>
            </p:nvPr>
          </p:nvSpPr>
          <p:spPr>
            <a:xfrm>
              <a:off x="3028635" y="1472863"/>
              <a:ext cx="767839" cy="276999"/>
            </a:xfrm>
            <a:prstGeom prst="rect">
              <a:avLst/>
            </a:prstGeom>
            <a:noFill/>
          </p:spPr>
          <p:txBody>
            <a:bodyPr vert="horz" wrap="none" lIns="76200" tIns="0" rIns="0" bIns="0" rtlCol="0" anchor="t">
              <a:spAutoFit/>
            </a:bodyPr>
            <a:lstStyle/>
            <a:p>
              <a:r>
                <a:rPr lang="en-GB" sz="1800"/>
                <a:t>11.90%</a:t>
              </a:r>
            </a:p>
          </p:txBody>
        </p:sp>
        <p:sp>
          <p:nvSpPr>
            <p:cNvPr id="10" name="Bar_1"/>
            <p:cNvSpPr/>
            <p:nvPr>
              <p:custDataLst>
                <p:tags r:id="rId6"/>
              </p:custDataLst>
            </p:nvPr>
          </p:nvSpPr>
          <p:spPr>
            <a:xfrm>
              <a:off x="990999" y="1443111"/>
              <a:ext cx="2037636"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Key_2"/>
            <p:cNvSpPr txBox="1"/>
            <p:nvPr>
              <p:custDataLst>
                <p:tags r:id="rId7"/>
              </p:custDataLst>
            </p:nvPr>
          </p:nvSpPr>
          <p:spPr>
            <a:xfrm>
              <a:off x="457200" y="1779613"/>
              <a:ext cx="533799" cy="420628"/>
            </a:xfrm>
            <a:prstGeom prst="rect">
              <a:avLst/>
            </a:prstGeom>
            <a:noFill/>
          </p:spPr>
          <p:txBody>
            <a:bodyPr vert="horz" wrap="none" lIns="95250" tIns="50800" rIns="203200" bIns="0" rtlCol="0" anchor="t">
              <a:spAutoFit/>
            </a:bodyPr>
            <a:lstStyle/>
            <a:p>
              <a:pPr algn="r"/>
              <a:r>
                <a:rPr lang="en-GB" sz="2400"/>
                <a:t>2.</a:t>
              </a:r>
            </a:p>
          </p:txBody>
        </p:sp>
        <p:sp>
          <p:nvSpPr>
            <p:cNvPr id="12" name="Description_2"/>
            <p:cNvSpPr txBox="1"/>
            <p:nvPr>
              <p:custDataLst>
                <p:tags r:id="rId8"/>
              </p:custDataLst>
            </p:nvPr>
          </p:nvSpPr>
          <p:spPr>
            <a:xfrm>
              <a:off x="990999" y="1779613"/>
              <a:ext cx="7695801" cy="446276"/>
            </a:xfrm>
            <a:prstGeom prst="rect">
              <a:avLst/>
            </a:prstGeom>
            <a:noFill/>
          </p:spPr>
          <p:txBody>
            <a:bodyPr vert="horz" wrap="square" lIns="0" tIns="50800" rIns="0" bIns="25400" rtlCol="0" anchor="t">
              <a:spAutoFit/>
            </a:bodyPr>
            <a:lstStyle/>
            <a:p>
              <a:r>
                <a:rPr lang="en-GB" sz="2400" dirty="0"/>
                <a:t>A little</a:t>
              </a:r>
            </a:p>
          </p:txBody>
        </p:sp>
        <p:sp>
          <p:nvSpPr>
            <p:cNvPr id="13" name="Value_2"/>
            <p:cNvSpPr txBox="1"/>
            <p:nvPr>
              <p:custDataLst>
                <p:tags r:id="rId9"/>
              </p:custDataLst>
            </p:nvPr>
          </p:nvSpPr>
          <p:spPr>
            <a:xfrm>
              <a:off x="4658744" y="2255641"/>
              <a:ext cx="767839" cy="276999"/>
            </a:xfrm>
            <a:prstGeom prst="rect">
              <a:avLst/>
            </a:prstGeom>
            <a:noFill/>
          </p:spPr>
          <p:txBody>
            <a:bodyPr vert="horz" wrap="none" lIns="76200" tIns="0" rIns="0" bIns="0" rtlCol="0" anchor="t">
              <a:spAutoFit/>
            </a:bodyPr>
            <a:lstStyle/>
            <a:p>
              <a:r>
                <a:rPr lang="en-GB" sz="1800"/>
                <a:t>21.43%</a:t>
              </a:r>
            </a:p>
          </p:txBody>
        </p:sp>
        <p:sp>
          <p:nvSpPr>
            <p:cNvPr id="14" name="Bar_2"/>
            <p:cNvSpPr/>
            <p:nvPr>
              <p:custDataLst>
                <p:tags r:id="rId10"/>
              </p:custDataLst>
            </p:nvPr>
          </p:nvSpPr>
          <p:spPr>
            <a:xfrm>
              <a:off x="991000" y="2225889"/>
              <a:ext cx="3667745"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5" name="Key_3"/>
            <p:cNvSpPr txBox="1"/>
            <p:nvPr>
              <p:custDataLst>
                <p:tags r:id="rId11"/>
              </p:custDataLst>
            </p:nvPr>
          </p:nvSpPr>
          <p:spPr>
            <a:xfrm>
              <a:off x="457200" y="2562392"/>
              <a:ext cx="533799" cy="420628"/>
            </a:xfrm>
            <a:prstGeom prst="rect">
              <a:avLst/>
            </a:prstGeom>
            <a:noFill/>
          </p:spPr>
          <p:txBody>
            <a:bodyPr vert="horz" wrap="none" lIns="95250" tIns="50800" rIns="203200" bIns="0" rtlCol="0" anchor="t">
              <a:spAutoFit/>
            </a:bodyPr>
            <a:lstStyle/>
            <a:p>
              <a:pPr algn="r"/>
              <a:r>
                <a:rPr lang="en-GB" sz="2400"/>
                <a:t>3.</a:t>
              </a:r>
            </a:p>
          </p:txBody>
        </p:sp>
        <p:sp>
          <p:nvSpPr>
            <p:cNvPr id="16" name="Description_3"/>
            <p:cNvSpPr txBox="1"/>
            <p:nvPr>
              <p:custDataLst>
                <p:tags r:id="rId12"/>
              </p:custDataLst>
            </p:nvPr>
          </p:nvSpPr>
          <p:spPr>
            <a:xfrm>
              <a:off x="990999" y="2562392"/>
              <a:ext cx="7695801" cy="446276"/>
            </a:xfrm>
            <a:prstGeom prst="rect">
              <a:avLst/>
            </a:prstGeom>
            <a:noFill/>
          </p:spPr>
          <p:txBody>
            <a:bodyPr vert="horz" wrap="square" lIns="0" tIns="50800" rIns="0" bIns="25400" rtlCol="0" anchor="t">
              <a:spAutoFit/>
            </a:bodyPr>
            <a:lstStyle/>
            <a:p>
              <a:r>
                <a:rPr lang="en-GB" sz="2400"/>
                <a:t>Fairly well</a:t>
              </a:r>
            </a:p>
          </p:txBody>
        </p:sp>
        <p:sp>
          <p:nvSpPr>
            <p:cNvPr id="17" name="Value_3"/>
            <p:cNvSpPr txBox="1"/>
            <p:nvPr>
              <p:custDataLst>
                <p:tags r:id="rId13"/>
              </p:custDataLst>
            </p:nvPr>
          </p:nvSpPr>
          <p:spPr>
            <a:xfrm>
              <a:off x="5473798" y="3038419"/>
              <a:ext cx="767839" cy="276999"/>
            </a:xfrm>
            <a:prstGeom prst="rect">
              <a:avLst/>
            </a:prstGeom>
            <a:noFill/>
          </p:spPr>
          <p:txBody>
            <a:bodyPr vert="horz" wrap="none" lIns="76200" tIns="0" rIns="0" bIns="0" rtlCol="0" anchor="t">
              <a:spAutoFit/>
            </a:bodyPr>
            <a:lstStyle/>
            <a:p>
              <a:r>
                <a:rPr lang="en-GB" sz="1800"/>
                <a:t>26.19%</a:t>
              </a:r>
            </a:p>
          </p:txBody>
        </p:sp>
        <p:sp>
          <p:nvSpPr>
            <p:cNvPr id="18" name="Bar_3"/>
            <p:cNvSpPr/>
            <p:nvPr>
              <p:custDataLst>
                <p:tags r:id="rId14"/>
              </p:custDataLst>
            </p:nvPr>
          </p:nvSpPr>
          <p:spPr>
            <a:xfrm>
              <a:off x="991000" y="3008668"/>
              <a:ext cx="4482799"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4"/>
            <p:cNvSpPr txBox="1"/>
            <p:nvPr>
              <p:custDataLst>
                <p:tags r:id="rId15"/>
              </p:custDataLst>
            </p:nvPr>
          </p:nvSpPr>
          <p:spPr>
            <a:xfrm>
              <a:off x="457200" y="3345170"/>
              <a:ext cx="533799" cy="420628"/>
            </a:xfrm>
            <a:prstGeom prst="rect">
              <a:avLst/>
            </a:prstGeom>
            <a:noFill/>
          </p:spPr>
          <p:txBody>
            <a:bodyPr vert="horz" wrap="none" lIns="95250" tIns="50800" rIns="203200" bIns="0" rtlCol="0" anchor="t">
              <a:spAutoFit/>
            </a:bodyPr>
            <a:lstStyle/>
            <a:p>
              <a:pPr algn="r"/>
              <a:r>
                <a:rPr lang="en-GB" sz="2400"/>
                <a:t>4.</a:t>
              </a:r>
            </a:p>
          </p:txBody>
        </p:sp>
        <p:sp>
          <p:nvSpPr>
            <p:cNvPr id="20" name="Description_4"/>
            <p:cNvSpPr txBox="1"/>
            <p:nvPr>
              <p:custDataLst>
                <p:tags r:id="rId16"/>
              </p:custDataLst>
            </p:nvPr>
          </p:nvSpPr>
          <p:spPr>
            <a:xfrm>
              <a:off x="990999" y="3345170"/>
              <a:ext cx="7695801" cy="446276"/>
            </a:xfrm>
            <a:prstGeom prst="rect">
              <a:avLst/>
            </a:prstGeom>
            <a:noFill/>
          </p:spPr>
          <p:txBody>
            <a:bodyPr vert="horz" wrap="square" lIns="0" tIns="50800" rIns="0" bIns="25400" rtlCol="0" anchor="t">
              <a:spAutoFit/>
            </a:bodyPr>
            <a:lstStyle/>
            <a:p>
              <a:r>
                <a:rPr lang="en-GB" sz="2400"/>
                <a:t>Completely</a:t>
              </a:r>
            </a:p>
          </p:txBody>
        </p:sp>
        <p:sp>
          <p:nvSpPr>
            <p:cNvPr id="21" name="Value_4"/>
            <p:cNvSpPr txBox="1"/>
            <p:nvPr>
              <p:custDataLst>
                <p:tags r:id="rId17"/>
              </p:custDataLst>
            </p:nvPr>
          </p:nvSpPr>
          <p:spPr>
            <a:xfrm>
              <a:off x="7918961" y="3821198"/>
              <a:ext cx="767839" cy="276999"/>
            </a:xfrm>
            <a:prstGeom prst="rect">
              <a:avLst/>
            </a:prstGeom>
            <a:noFill/>
          </p:spPr>
          <p:txBody>
            <a:bodyPr vert="horz" wrap="none" lIns="76200" tIns="0" rIns="0" bIns="0" rtlCol="0" anchor="t">
              <a:spAutoFit/>
            </a:bodyPr>
            <a:lstStyle/>
            <a:p>
              <a:r>
                <a:rPr lang="en-GB" sz="1800"/>
                <a:t>40.48%</a:t>
              </a:r>
            </a:p>
          </p:txBody>
        </p:sp>
        <p:sp>
          <p:nvSpPr>
            <p:cNvPr id="22" name="Bar_4"/>
            <p:cNvSpPr/>
            <p:nvPr>
              <p:custDataLst>
                <p:tags r:id="rId18"/>
              </p:custDataLst>
            </p:nvPr>
          </p:nvSpPr>
          <p:spPr>
            <a:xfrm>
              <a:off x="990999" y="3791446"/>
              <a:ext cx="6927962"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 name="Canvas" hidden="1"/>
            <p:cNvSpPr/>
            <p:nvPr/>
          </p:nvSpPr>
          <p:spPr>
            <a:xfrm>
              <a:off x="990999" y="996835"/>
              <a:ext cx="6927962"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56700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How well do you understand the sales strategy for 2016?</a:t>
            </a:r>
          </a:p>
        </p:txBody>
      </p:sp>
      <p:sp>
        <p:nvSpPr>
          <p:cNvPr id="5" name="Text Placeholder 4" hidden="1"/>
          <p:cNvSpPr>
            <a:spLocks noGrp="1"/>
          </p:cNvSpPr>
          <p:nvPr>
            <p:ph type="body" idx="1"/>
          </p:nvPr>
        </p:nvSpPr>
        <p:spPr/>
        <p:txBody>
          <a:bodyPr/>
          <a:lstStyle/>
          <a:p>
            <a:endParaRPr lang="en-GB"/>
          </a:p>
        </p:txBody>
      </p:sp>
      <p:sp>
        <p:nvSpPr>
          <p:cNvPr id="33" name="TextBox 32"/>
          <p:cNvSpPr txBox="1"/>
          <p:nvPr/>
        </p:nvSpPr>
        <p:spPr>
          <a:xfrm>
            <a:off x="4032462" y="4732035"/>
            <a:ext cx="1079078" cy="415498"/>
          </a:xfrm>
          <a:prstGeom prst="rect">
            <a:avLst/>
          </a:prstGeom>
          <a:noFill/>
        </p:spPr>
        <p:txBody>
          <a:bodyPr wrap="none" rtlCol="0">
            <a:spAutoFit/>
          </a:bodyPr>
          <a:lstStyle/>
          <a:p>
            <a:pPr algn="ctr"/>
            <a:r>
              <a:rPr lang="en-GB" sz="2100" b="1" dirty="0"/>
              <a:t>Group 3</a:t>
            </a:r>
          </a:p>
        </p:txBody>
      </p:sp>
      <p:grpSp>
        <p:nvGrpSpPr>
          <p:cNvPr id="6" name="Chart"/>
          <p:cNvGrpSpPr/>
          <p:nvPr>
            <p:custDataLst>
              <p:tags r:id="rId2"/>
            </p:custDataLst>
          </p:nvPr>
        </p:nvGrpSpPr>
        <p:grpSpPr>
          <a:xfrm>
            <a:off x="1066800" y="996835"/>
            <a:ext cx="7794728" cy="3131113"/>
            <a:chOff x="457200" y="996835"/>
            <a:chExt cx="8404328" cy="3131113"/>
          </a:xfrm>
        </p:grpSpPr>
        <p:sp>
          <p:nvSpPr>
            <p:cNvPr id="7" name="Key_1"/>
            <p:cNvSpPr txBox="1"/>
            <p:nvPr>
              <p:custDataLst>
                <p:tags r:id="rId3"/>
              </p:custDataLst>
            </p:nvPr>
          </p:nvSpPr>
          <p:spPr>
            <a:xfrm>
              <a:off x="457200" y="996835"/>
              <a:ext cx="533799" cy="420628"/>
            </a:xfrm>
            <a:prstGeom prst="rect">
              <a:avLst/>
            </a:prstGeom>
            <a:noFill/>
          </p:spPr>
          <p:txBody>
            <a:bodyPr vert="horz" wrap="none" lIns="95250" tIns="50800" rIns="203200" bIns="0" rtlCol="0" anchor="t">
              <a:spAutoFit/>
            </a:bodyPr>
            <a:lstStyle/>
            <a:p>
              <a:pPr algn="r"/>
              <a:r>
                <a:rPr lang="en-GB" sz="2400"/>
                <a:t>1.</a:t>
              </a:r>
            </a:p>
          </p:txBody>
        </p:sp>
        <p:sp>
          <p:nvSpPr>
            <p:cNvPr id="8" name="Description_1"/>
            <p:cNvSpPr txBox="1"/>
            <p:nvPr>
              <p:custDataLst>
                <p:tags r:id="rId4"/>
              </p:custDataLst>
            </p:nvPr>
          </p:nvSpPr>
          <p:spPr>
            <a:xfrm>
              <a:off x="990999" y="996835"/>
              <a:ext cx="7695801" cy="446276"/>
            </a:xfrm>
            <a:prstGeom prst="rect">
              <a:avLst/>
            </a:prstGeom>
            <a:noFill/>
          </p:spPr>
          <p:txBody>
            <a:bodyPr vert="horz" wrap="square" lIns="0" tIns="50800" rIns="0" bIns="25400" rtlCol="0" anchor="t">
              <a:spAutoFit/>
            </a:bodyPr>
            <a:lstStyle/>
            <a:p>
              <a:r>
                <a:rPr lang="en-GB" sz="2400"/>
                <a:t>Not at all</a:t>
              </a:r>
            </a:p>
          </p:txBody>
        </p:sp>
        <p:sp>
          <p:nvSpPr>
            <p:cNvPr id="9" name="Value_1"/>
            <p:cNvSpPr txBox="1"/>
            <p:nvPr>
              <p:custDataLst>
                <p:tags r:id="rId5"/>
              </p:custDataLst>
            </p:nvPr>
          </p:nvSpPr>
          <p:spPr>
            <a:xfrm>
              <a:off x="8093689" y="1472863"/>
              <a:ext cx="767839" cy="276999"/>
            </a:xfrm>
            <a:prstGeom prst="rect">
              <a:avLst/>
            </a:prstGeom>
            <a:noFill/>
          </p:spPr>
          <p:txBody>
            <a:bodyPr vert="horz" wrap="none" lIns="76200" tIns="0" rIns="0" bIns="0" rtlCol="0" anchor="t">
              <a:spAutoFit/>
            </a:bodyPr>
            <a:lstStyle/>
            <a:p>
              <a:r>
                <a:rPr lang="en-GB" sz="1800"/>
                <a:t>31.71%</a:t>
              </a:r>
            </a:p>
          </p:txBody>
        </p:sp>
        <p:sp>
          <p:nvSpPr>
            <p:cNvPr id="10" name="Bar_1"/>
            <p:cNvSpPr/>
            <p:nvPr>
              <p:custDataLst>
                <p:tags r:id="rId6"/>
              </p:custDataLst>
            </p:nvPr>
          </p:nvSpPr>
          <p:spPr>
            <a:xfrm>
              <a:off x="990999" y="1443111"/>
              <a:ext cx="7102690"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Key_2"/>
            <p:cNvSpPr txBox="1"/>
            <p:nvPr>
              <p:custDataLst>
                <p:tags r:id="rId7"/>
              </p:custDataLst>
            </p:nvPr>
          </p:nvSpPr>
          <p:spPr>
            <a:xfrm>
              <a:off x="457200" y="1779613"/>
              <a:ext cx="533799" cy="420628"/>
            </a:xfrm>
            <a:prstGeom prst="rect">
              <a:avLst/>
            </a:prstGeom>
            <a:noFill/>
          </p:spPr>
          <p:txBody>
            <a:bodyPr vert="horz" wrap="none" lIns="95250" tIns="50800" rIns="203200" bIns="0" rtlCol="0" anchor="t">
              <a:spAutoFit/>
            </a:bodyPr>
            <a:lstStyle/>
            <a:p>
              <a:pPr algn="r"/>
              <a:r>
                <a:rPr lang="en-GB" sz="2400"/>
                <a:t>2.</a:t>
              </a:r>
            </a:p>
          </p:txBody>
        </p:sp>
        <p:sp>
          <p:nvSpPr>
            <p:cNvPr id="12" name="Description_2"/>
            <p:cNvSpPr txBox="1"/>
            <p:nvPr>
              <p:custDataLst>
                <p:tags r:id="rId8"/>
              </p:custDataLst>
            </p:nvPr>
          </p:nvSpPr>
          <p:spPr>
            <a:xfrm>
              <a:off x="990999" y="1779613"/>
              <a:ext cx="7695801" cy="446276"/>
            </a:xfrm>
            <a:prstGeom prst="rect">
              <a:avLst/>
            </a:prstGeom>
            <a:noFill/>
          </p:spPr>
          <p:txBody>
            <a:bodyPr vert="horz" wrap="square" lIns="0" tIns="50800" rIns="0" bIns="25400" rtlCol="0" anchor="t">
              <a:spAutoFit/>
            </a:bodyPr>
            <a:lstStyle/>
            <a:p>
              <a:r>
                <a:rPr lang="en-GB" sz="2400"/>
                <a:t>A little</a:t>
              </a:r>
            </a:p>
          </p:txBody>
        </p:sp>
        <p:sp>
          <p:nvSpPr>
            <p:cNvPr id="13" name="Value_2"/>
            <p:cNvSpPr txBox="1"/>
            <p:nvPr>
              <p:custDataLst>
                <p:tags r:id="rId9"/>
              </p:custDataLst>
            </p:nvPr>
          </p:nvSpPr>
          <p:spPr>
            <a:xfrm>
              <a:off x="7547328" y="2255641"/>
              <a:ext cx="767839" cy="276999"/>
            </a:xfrm>
            <a:prstGeom prst="rect">
              <a:avLst/>
            </a:prstGeom>
            <a:noFill/>
          </p:spPr>
          <p:txBody>
            <a:bodyPr vert="horz" wrap="none" lIns="76200" tIns="0" rIns="0" bIns="0" rtlCol="0" anchor="t">
              <a:spAutoFit/>
            </a:bodyPr>
            <a:lstStyle/>
            <a:p>
              <a:r>
                <a:rPr lang="en-GB" sz="1800"/>
                <a:t>29.27%</a:t>
              </a:r>
            </a:p>
          </p:txBody>
        </p:sp>
        <p:sp>
          <p:nvSpPr>
            <p:cNvPr id="14" name="Bar_2"/>
            <p:cNvSpPr/>
            <p:nvPr>
              <p:custDataLst>
                <p:tags r:id="rId10"/>
              </p:custDataLst>
            </p:nvPr>
          </p:nvSpPr>
          <p:spPr>
            <a:xfrm>
              <a:off x="990999" y="2225889"/>
              <a:ext cx="6556329"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5" name="Key_3"/>
            <p:cNvSpPr txBox="1"/>
            <p:nvPr>
              <p:custDataLst>
                <p:tags r:id="rId11"/>
              </p:custDataLst>
            </p:nvPr>
          </p:nvSpPr>
          <p:spPr>
            <a:xfrm>
              <a:off x="457200" y="2562392"/>
              <a:ext cx="533799" cy="420628"/>
            </a:xfrm>
            <a:prstGeom prst="rect">
              <a:avLst/>
            </a:prstGeom>
            <a:noFill/>
          </p:spPr>
          <p:txBody>
            <a:bodyPr vert="horz" wrap="none" lIns="95250" tIns="50800" rIns="203200" bIns="0" rtlCol="0" anchor="t">
              <a:spAutoFit/>
            </a:bodyPr>
            <a:lstStyle/>
            <a:p>
              <a:pPr algn="r"/>
              <a:r>
                <a:rPr lang="en-GB" sz="2400"/>
                <a:t>3.</a:t>
              </a:r>
            </a:p>
          </p:txBody>
        </p:sp>
        <p:sp>
          <p:nvSpPr>
            <p:cNvPr id="16" name="Description_3"/>
            <p:cNvSpPr txBox="1"/>
            <p:nvPr>
              <p:custDataLst>
                <p:tags r:id="rId12"/>
              </p:custDataLst>
            </p:nvPr>
          </p:nvSpPr>
          <p:spPr>
            <a:xfrm>
              <a:off x="990999" y="2562392"/>
              <a:ext cx="7695801" cy="446276"/>
            </a:xfrm>
            <a:prstGeom prst="rect">
              <a:avLst/>
            </a:prstGeom>
            <a:noFill/>
          </p:spPr>
          <p:txBody>
            <a:bodyPr vert="horz" wrap="square" lIns="0" tIns="50800" rIns="0" bIns="25400" rtlCol="0" anchor="t">
              <a:spAutoFit/>
            </a:bodyPr>
            <a:lstStyle/>
            <a:p>
              <a:r>
                <a:rPr lang="en-GB" sz="2400"/>
                <a:t>Fairly well</a:t>
              </a:r>
            </a:p>
          </p:txBody>
        </p:sp>
        <p:sp>
          <p:nvSpPr>
            <p:cNvPr id="17" name="Value_3"/>
            <p:cNvSpPr txBox="1"/>
            <p:nvPr>
              <p:custDataLst>
                <p:tags r:id="rId13"/>
              </p:custDataLst>
            </p:nvPr>
          </p:nvSpPr>
          <p:spPr>
            <a:xfrm>
              <a:off x="6454606" y="3038419"/>
              <a:ext cx="767839" cy="276999"/>
            </a:xfrm>
            <a:prstGeom prst="rect">
              <a:avLst/>
            </a:prstGeom>
            <a:noFill/>
          </p:spPr>
          <p:txBody>
            <a:bodyPr vert="horz" wrap="none" lIns="76200" tIns="0" rIns="0" bIns="0" rtlCol="0" anchor="t">
              <a:spAutoFit/>
            </a:bodyPr>
            <a:lstStyle/>
            <a:p>
              <a:r>
                <a:rPr lang="en-GB" sz="1800"/>
                <a:t>24.39%</a:t>
              </a:r>
            </a:p>
          </p:txBody>
        </p:sp>
        <p:sp>
          <p:nvSpPr>
            <p:cNvPr id="18" name="Bar_3"/>
            <p:cNvSpPr/>
            <p:nvPr>
              <p:custDataLst>
                <p:tags r:id="rId14"/>
              </p:custDataLst>
            </p:nvPr>
          </p:nvSpPr>
          <p:spPr>
            <a:xfrm>
              <a:off x="990999" y="3008668"/>
              <a:ext cx="5463607"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4"/>
            <p:cNvSpPr txBox="1"/>
            <p:nvPr>
              <p:custDataLst>
                <p:tags r:id="rId15"/>
              </p:custDataLst>
            </p:nvPr>
          </p:nvSpPr>
          <p:spPr>
            <a:xfrm>
              <a:off x="457200" y="3345170"/>
              <a:ext cx="533799" cy="420628"/>
            </a:xfrm>
            <a:prstGeom prst="rect">
              <a:avLst/>
            </a:prstGeom>
            <a:noFill/>
          </p:spPr>
          <p:txBody>
            <a:bodyPr vert="horz" wrap="none" lIns="95250" tIns="50800" rIns="203200" bIns="0" rtlCol="0" anchor="t">
              <a:spAutoFit/>
            </a:bodyPr>
            <a:lstStyle/>
            <a:p>
              <a:pPr algn="r"/>
              <a:r>
                <a:rPr lang="en-GB" sz="2400"/>
                <a:t>4.</a:t>
              </a:r>
            </a:p>
          </p:txBody>
        </p:sp>
        <p:sp>
          <p:nvSpPr>
            <p:cNvPr id="20" name="Description_4"/>
            <p:cNvSpPr txBox="1"/>
            <p:nvPr>
              <p:custDataLst>
                <p:tags r:id="rId16"/>
              </p:custDataLst>
            </p:nvPr>
          </p:nvSpPr>
          <p:spPr>
            <a:xfrm>
              <a:off x="990999" y="3345170"/>
              <a:ext cx="7695801" cy="446276"/>
            </a:xfrm>
            <a:prstGeom prst="rect">
              <a:avLst/>
            </a:prstGeom>
            <a:noFill/>
          </p:spPr>
          <p:txBody>
            <a:bodyPr vert="horz" wrap="square" lIns="0" tIns="50800" rIns="0" bIns="25400" rtlCol="0" anchor="t">
              <a:spAutoFit/>
            </a:bodyPr>
            <a:lstStyle/>
            <a:p>
              <a:r>
                <a:rPr lang="en-GB" sz="2400"/>
                <a:t>Completely</a:t>
              </a:r>
            </a:p>
          </p:txBody>
        </p:sp>
        <p:sp>
          <p:nvSpPr>
            <p:cNvPr id="21" name="Value_4"/>
            <p:cNvSpPr txBox="1"/>
            <p:nvPr>
              <p:custDataLst>
                <p:tags r:id="rId17"/>
              </p:custDataLst>
            </p:nvPr>
          </p:nvSpPr>
          <p:spPr>
            <a:xfrm>
              <a:off x="4269164" y="3821198"/>
              <a:ext cx="767839" cy="276999"/>
            </a:xfrm>
            <a:prstGeom prst="rect">
              <a:avLst/>
            </a:prstGeom>
            <a:noFill/>
          </p:spPr>
          <p:txBody>
            <a:bodyPr vert="horz" wrap="none" lIns="76200" tIns="0" rIns="0" bIns="0" rtlCol="0" anchor="t">
              <a:spAutoFit/>
            </a:bodyPr>
            <a:lstStyle/>
            <a:p>
              <a:r>
                <a:rPr lang="en-GB" sz="1800"/>
                <a:t>14.63%</a:t>
              </a:r>
            </a:p>
          </p:txBody>
        </p:sp>
        <p:sp>
          <p:nvSpPr>
            <p:cNvPr id="22" name="Bar_4"/>
            <p:cNvSpPr/>
            <p:nvPr>
              <p:custDataLst>
                <p:tags r:id="rId18"/>
              </p:custDataLst>
            </p:nvPr>
          </p:nvSpPr>
          <p:spPr>
            <a:xfrm>
              <a:off x="991000" y="3791446"/>
              <a:ext cx="3278165"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 name="Canvas" hidden="1"/>
            <p:cNvSpPr/>
            <p:nvPr/>
          </p:nvSpPr>
          <p:spPr>
            <a:xfrm>
              <a:off x="990999" y="996835"/>
              <a:ext cx="7102690"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68414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How well do you understand the sales strategy for 2016?</a:t>
            </a:r>
          </a:p>
        </p:txBody>
      </p:sp>
      <p:sp>
        <p:nvSpPr>
          <p:cNvPr id="5" name="Text Placeholder 4" hidden="1"/>
          <p:cNvSpPr>
            <a:spLocks noGrp="1"/>
          </p:cNvSpPr>
          <p:nvPr>
            <p:ph type="body" idx="1"/>
          </p:nvPr>
        </p:nvSpPr>
        <p:spPr/>
        <p:txBody>
          <a:bodyPr/>
          <a:lstStyle/>
          <a:p>
            <a:endParaRPr lang="en-GB"/>
          </a:p>
        </p:txBody>
      </p:sp>
      <p:sp>
        <p:nvSpPr>
          <p:cNvPr id="33" name="TextBox 32"/>
          <p:cNvSpPr txBox="1"/>
          <p:nvPr/>
        </p:nvSpPr>
        <p:spPr>
          <a:xfrm>
            <a:off x="4032462" y="4732035"/>
            <a:ext cx="1079078" cy="415498"/>
          </a:xfrm>
          <a:prstGeom prst="rect">
            <a:avLst/>
          </a:prstGeom>
          <a:noFill/>
        </p:spPr>
        <p:txBody>
          <a:bodyPr wrap="none" rtlCol="0">
            <a:spAutoFit/>
          </a:bodyPr>
          <a:lstStyle/>
          <a:p>
            <a:pPr algn="ctr"/>
            <a:r>
              <a:rPr lang="en-GB" sz="2100" b="1" dirty="0"/>
              <a:t>Group 4</a:t>
            </a:r>
          </a:p>
        </p:txBody>
      </p:sp>
      <p:grpSp>
        <p:nvGrpSpPr>
          <p:cNvPr id="6" name="Chart"/>
          <p:cNvGrpSpPr/>
          <p:nvPr>
            <p:custDataLst>
              <p:tags r:id="rId2"/>
            </p:custDataLst>
          </p:nvPr>
        </p:nvGrpSpPr>
        <p:grpSpPr>
          <a:xfrm>
            <a:off x="1066800" y="996835"/>
            <a:ext cx="7794728" cy="3131113"/>
            <a:chOff x="457200" y="996835"/>
            <a:chExt cx="8404328" cy="3131113"/>
          </a:xfrm>
        </p:grpSpPr>
        <p:sp>
          <p:nvSpPr>
            <p:cNvPr id="7" name="Key_1"/>
            <p:cNvSpPr txBox="1"/>
            <p:nvPr>
              <p:custDataLst>
                <p:tags r:id="rId3"/>
              </p:custDataLst>
            </p:nvPr>
          </p:nvSpPr>
          <p:spPr>
            <a:xfrm>
              <a:off x="457200" y="996835"/>
              <a:ext cx="533799" cy="420628"/>
            </a:xfrm>
            <a:prstGeom prst="rect">
              <a:avLst/>
            </a:prstGeom>
            <a:noFill/>
          </p:spPr>
          <p:txBody>
            <a:bodyPr vert="horz" wrap="none" lIns="95250" tIns="50800" rIns="203200" bIns="0" rtlCol="0" anchor="t">
              <a:spAutoFit/>
            </a:bodyPr>
            <a:lstStyle/>
            <a:p>
              <a:pPr algn="r"/>
              <a:r>
                <a:rPr lang="en-GB" sz="2400"/>
                <a:t>1.</a:t>
              </a:r>
            </a:p>
          </p:txBody>
        </p:sp>
        <p:sp>
          <p:nvSpPr>
            <p:cNvPr id="8" name="Description_1"/>
            <p:cNvSpPr txBox="1"/>
            <p:nvPr>
              <p:custDataLst>
                <p:tags r:id="rId4"/>
              </p:custDataLst>
            </p:nvPr>
          </p:nvSpPr>
          <p:spPr>
            <a:xfrm>
              <a:off x="990999" y="996835"/>
              <a:ext cx="7695801" cy="446276"/>
            </a:xfrm>
            <a:prstGeom prst="rect">
              <a:avLst/>
            </a:prstGeom>
            <a:noFill/>
          </p:spPr>
          <p:txBody>
            <a:bodyPr vert="horz" wrap="square" lIns="0" tIns="50800" rIns="0" bIns="25400" rtlCol="0" anchor="t">
              <a:spAutoFit/>
            </a:bodyPr>
            <a:lstStyle/>
            <a:p>
              <a:r>
                <a:rPr lang="en-GB" sz="2400"/>
                <a:t>Not at all</a:t>
              </a:r>
            </a:p>
          </p:txBody>
        </p:sp>
        <p:sp>
          <p:nvSpPr>
            <p:cNvPr id="9" name="Value_1"/>
            <p:cNvSpPr txBox="1"/>
            <p:nvPr>
              <p:custDataLst>
                <p:tags r:id="rId5"/>
              </p:custDataLst>
            </p:nvPr>
          </p:nvSpPr>
          <p:spPr>
            <a:xfrm>
              <a:off x="8093689" y="1472863"/>
              <a:ext cx="767839" cy="276999"/>
            </a:xfrm>
            <a:prstGeom prst="rect">
              <a:avLst/>
            </a:prstGeom>
            <a:noFill/>
          </p:spPr>
          <p:txBody>
            <a:bodyPr vert="horz" wrap="none" lIns="76200" tIns="0" rIns="0" bIns="0" rtlCol="0" anchor="t">
              <a:spAutoFit/>
            </a:bodyPr>
            <a:lstStyle/>
            <a:p>
              <a:r>
                <a:rPr lang="en-GB" sz="1800"/>
                <a:t>34.04%</a:t>
              </a:r>
            </a:p>
          </p:txBody>
        </p:sp>
        <p:sp>
          <p:nvSpPr>
            <p:cNvPr id="10" name="Bar_1"/>
            <p:cNvSpPr/>
            <p:nvPr>
              <p:custDataLst>
                <p:tags r:id="rId6"/>
              </p:custDataLst>
            </p:nvPr>
          </p:nvSpPr>
          <p:spPr>
            <a:xfrm>
              <a:off x="990999" y="1443111"/>
              <a:ext cx="7102690"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Key_2"/>
            <p:cNvSpPr txBox="1"/>
            <p:nvPr>
              <p:custDataLst>
                <p:tags r:id="rId7"/>
              </p:custDataLst>
            </p:nvPr>
          </p:nvSpPr>
          <p:spPr>
            <a:xfrm>
              <a:off x="457200" y="1779613"/>
              <a:ext cx="533799" cy="420628"/>
            </a:xfrm>
            <a:prstGeom prst="rect">
              <a:avLst/>
            </a:prstGeom>
            <a:noFill/>
          </p:spPr>
          <p:txBody>
            <a:bodyPr vert="horz" wrap="none" lIns="95250" tIns="50800" rIns="203200" bIns="0" rtlCol="0" anchor="t">
              <a:spAutoFit/>
            </a:bodyPr>
            <a:lstStyle/>
            <a:p>
              <a:pPr algn="r"/>
              <a:r>
                <a:rPr lang="en-GB" sz="2400"/>
                <a:t>2.</a:t>
              </a:r>
            </a:p>
          </p:txBody>
        </p:sp>
        <p:sp>
          <p:nvSpPr>
            <p:cNvPr id="12" name="Description_2"/>
            <p:cNvSpPr txBox="1"/>
            <p:nvPr>
              <p:custDataLst>
                <p:tags r:id="rId8"/>
              </p:custDataLst>
            </p:nvPr>
          </p:nvSpPr>
          <p:spPr>
            <a:xfrm>
              <a:off x="990999" y="1779613"/>
              <a:ext cx="7695801" cy="446276"/>
            </a:xfrm>
            <a:prstGeom prst="rect">
              <a:avLst/>
            </a:prstGeom>
            <a:noFill/>
          </p:spPr>
          <p:txBody>
            <a:bodyPr vert="horz" wrap="square" lIns="0" tIns="50800" rIns="0" bIns="25400" rtlCol="0" anchor="t">
              <a:spAutoFit/>
            </a:bodyPr>
            <a:lstStyle/>
            <a:p>
              <a:r>
                <a:rPr lang="en-GB" sz="2400"/>
                <a:t>A little</a:t>
              </a:r>
            </a:p>
          </p:txBody>
        </p:sp>
        <p:sp>
          <p:nvSpPr>
            <p:cNvPr id="13" name="Value_2"/>
            <p:cNvSpPr txBox="1"/>
            <p:nvPr>
              <p:custDataLst>
                <p:tags r:id="rId9"/>
              </p:custDataLst>
            </p:nvPr>
          </p:nvSpPr>
          <p:spPr>
            <a:xfrm>
              <a:off x="4986262" y="2255641"/>
              <a:ext cx="767839" cy="276999"/>
            </a:xfrm>
            <a:prstGeom prst="rect">
              <a:avLst/>
            </a:prstGeom>
            <a:noFill/>
          </p:spPr>
          <p:txBody>
            <a:bodyPr vert="horz" wrap="none" lIns="76200" tIns="0" rIns="0" bIns="0" rtlCol="0" anchor="t">
              <a:spAutoFit/>
            </a:bodyPr>
            <a:lstStyle/>
            <a:p>
              <a:r>
                <a:rPr lang="en-GB" sz="1800"/>
                <a:t>19.15%</a:t>
              </a:r>
            </a:p>
          </p:txBody>
        </p:sp>
        <p:sp>
          <p:nvSpPr>
            <p:cNvPr id="14" name="Bar_2"/>
            <p:cNvSpPr/>
            <p:nvPr>
              <p:custDataLst>
                <p:tags r:id="rId10"/>
              </p:custDataLst>
            </p:nvPr>
          </p:nvSpPr>
          <p:spPr>
            <a:xfrm>
              <a:off x="991000" y="2225889"/>
              <a:ext cx="3995263"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5" name="Key_3"/>
            <p:cNvSpPr txBox="1"/>
            <p:nvPr>
              <p:custDataLst>
                <p:tags r:id="rId11"/>
              </p:custDataLst>
            </p:nvPr>
          </p:nvSpPr>
          <p:spPr>
            <a:xfrm>
              <a:off x="457200" y="2562392"/>
              <a:ext cx="533799" cy="420628"/>
            </a:xfrm>
            <a:prstGeom prst="rect">
              <a:avLst/>
            </a:prstGeom>
            <a:noFill/>
          </p:spPr>
          <p:txBody>
            <a:bodyPr vert="horz" wrap="none" lIns="95250" tIns="50800" rIns="203200" bIns="0" rtlCol="0" anchor="t">
              <a:spAutoFit/>
            </a:bodyPr>
            <a:lstStyle/>
            <a:p>
              <a:pPr algn="r"/>
              <a:r>
                <a:rPr lang="en-GB" sz="2400"/>
                <a:t>3.</a:t>
              </a:r>
            </a:p>
          </p:txBody>
        </p:sp>
        <p:sp>
          <p:nvSpPr>
            <p:cNvPr id="16" name="Description_3"/>
            <p:cNvSpPr txBox="1"/>
            <p:nvPr>
              <p:custDataLst>
                <p:tags r:id="rId12"/>
              </p:custDataLst>
            </p:nvPr>
          </p:nvSpPr>
          <p:spPr>
            <a:xfrm>
              <a:off x="990999" y="2562392"/>
              <a:ext cx="7695801" cy="446276"/>
            </a:xfrm>
            <a:prstGeom prst="rect">
              <a:avLst/>
            </a:prstGeom>
            <a:noFill/>
          </p:spPr>
          <p:txBody>
            <a:bodyPr vert="horz" wrap="square" lIns="0" tIns="50800" rIns="0" bIns="25400" rtlCol="0" anchor="t">
              <a:spAutoFit/>
            </a:bodyPr>
            <a:lstStyle/>
            <a:p>
              <a:r>
                <a:rPr lang="en-GB" sz="2400" dirty="0"/>
                <a:t>Fairly well</a:t>
              </a:r>
            </a:p>
          </p:txBody>
        </p:sp>
        <p:sp>
          <p:nvSpPr>
            <p:cNvPr id="17" name="Value_3"/>
            <p:cNvSpPr txBox="1"/>
            <p:nvPr>
              <p:custDataLst>
                <p:tags r:id="rId13"/>
              </p:custDataLst>
            </p:nvPr>
          </p:nvSpPr>
          <p:spPr>
            <a:xfrm>
              <a:off x="4542344" y="3038419"/>
              <a:ext cx="767839" cy="276999"/>
            </a:xfrm>
            <a:prstGeom prst="rect">
              <a:avLst/>
            </a:prstGeom>
            <a:noFill/>
          </p:spPr>
          <p:txBody>
            <a:bodyPr vert="horz" wrap="none" lIns="76200" tIns="0" rIns="0" bIns="0" rtlCol="0" anchor="t">
              <a:spAutoFit/>
            </a:bodyPr>
            <a:lstStyle/>
            <a:p>
              <a:r>
                <a:rPr lang="en-GB" sz="1800"/>
                <a:t>17.02%</a:t>
              </a:r>
            </a:p>
          </p:txBody>
        </p:sp>
        <p:sp>
          <p:nvSpPr>
            <p:cNvPr id="18" name="Bar_3"/>
            <p:cNvSpPr/>
            <p:nvPr>
              <p:custDataLst>
                <p:tags r:id="rId14"/>
              </p:custDataLst>
            </p:nvPr>
          </p:nvSpPr>
          <p:spPr>
            <a:xfrm>
              <a:off x="991000" y="3008668"/>
              <a:ext cx="3551345"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4"/>
            <p:cNvSpPr txBox="1"/>
            <p:nvPr>
              <p:custDataLst>
                <p:tags r:id="rId15"/>
              </p:custDataLst>
            </p:nvPr>
          </p:nvSpPr>
          <p:spPr>
            <a:xfrm>
              <a:off x="457200" y="3345170"/>
              <a:ext cx="533799" cy="420628"/>
            </a:xfrm>
            <a:prstGeom prst="rect">
              <a:avLst/>
            </a:prstGeom>
            <a:noFill/>
          </p:spPr>
          <p:txBody>
            <a:bodyPr vert="horz" wrap="none" lIns="95250" tIns="50800" rIns="203200" bIns="0" rtlCol="0" anchor="t">
              <a:spAutoFit/>
            </a:bodyPr>
            <a:lstStyle/>
            <a:p>
              <a:pPr algn="r"/>
              <a:r>
                <a:rPr lang="en-GB" sz="2400"/>
                <a:t>4.</a:t>
              </a:r>
            </a:p>
          </p:txBody>
        </p:sp>
        <p:sp>
          <p:nvSpPr>
            <p:cNvPr id="20" name="Description_4"/>
            <p:cNvSpPr txBox="1"/>
            <p:nvPr>
              <p:custDataLst>
                <p:tags r:id="rId16"/>
              </p:custDataLst>
            </p:nvPr>
          </p:nvSpPr>
          <p:spPr>
            <a:xfrm>
              <a:off x="990999" y="3345170"/>
              <a:ext cx="7695801" cy="446276"/>
            </a:xfrm>
            <a:prstGeom prst="rect">
              <a:avLst/>
            </a:prstGeom>
            <a:noFill/>
          </p:spPr>
          <p:txBody>
            <a:bodyPr vert="horz" wrap="square" lIns="0" tIns="50800" rIns="0" bIns="25400" rtlCol="0" anchor="t">
              <a:spAutoFit/>
            </a:bodyPr>
            <a:lstStyle/>
            <a:p>
              <a:r>
                <a:rPr lang="en-GB" sz="2400"/>
                <a:t>Completely</a:t>
              </a:r>
            </a:p>
          </p:txBody>
        </p:sp>
        <p:sp>
          <p:nvSpPr>
            <p:cNvPr id="21" name="Value_4"/>
            <p:cNvSpPr txBox="1"/>
            <p:nvPr>
              <p:custDataLst>
                <p:tags r:id="rId17"/>
              </p:custDataLst>
            </p:nvPr>
          </p:nvSpPr>
          <p:spPr>
            <a:xfrm>
              <a:off x="7205852" y="3821198"/>
              <a:ext cx="767839" cy="276999"/>
            </a:xfrm>
            <a:prstGeom prst="rect">
              <a:avLst/>
            </a:prstGeom>
            <a:noFill/>
          </p:spPr>
          <p:txBody>
            <a:bodyPr vert="horz" wrap="none" lIns="76200" tIns="0" rIns="0" bIns="0" rtlCol="0" anchor="t">
              <a:spAutoFit/>
            </a:bodyPr>
            <a:lstStyle/>
            <a:p>
              <a:r>
                <a:rPr lang="en-GB" sz="1800"/>
                <a:t>29.79%</a:t>
              </a:r>
            </a:p>
          </p:txBody>
        </p:sp>
        <p:sp>
          <p:nvSpPr>
            <p:cNvPr id="22" name="Bar_4"/>
            <p:cNvSpPr/>
            <p:nvPr>
              <p:custDataLst>
                <p:tags r:id="rId18"/>
              </p:custDataLst>
            </p:nvPr>
          </p:nvSpPr>
          <p:spPr>
            <a:xfrm>
              <a:off x="990999" y="3791446"/>
              <a:ext cx="6214853"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 name="Canvas" hidden="1"/>
            <p:cNvSpPr/>
            <p:nvPr/>
          </p:nvSpPr>
          <p:spPr>
            <a:xfrm>
              <a:off x="990999" y="996835"/>
              <a:ext cx="7102690"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82960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How well do you understand the sales strategy for 2016?</a:t>
            </a:r>
          </a:p>
        </p:txBody>
      </p:sp>
      <p:sp>
        <p:nvSpPr>
          <p:cNvPr id="5" name="Text Placeholder 4" hidden="1"/>
          <p:cNvSpPr>
            <a:spLocks noGrp="1"/>
          </p:cNvSpPr>
          <p:nvPr>
            <p:ph type="body" idx="1"/>
          </p:nvPr>
        </p:nvSpPr>
        <p:spPr/>
        <p:txBody>
          <a:bodyPr/>
          <a:lstStyle/>
          <a:p>
            <a:endParaRPr lang="en-GB"/>
          </a:p>
        </p:txBody>
      </p:sp>
      <p:sp>
        <p:nvSpPr>
          <p:cNvPr id="33" name="TextBox 32"/>
          <p:cNvSpPr txBox="1"/>
          <p:nvPr/>
        </p:nvSpPr>
        <p:spPr>
          <a:xfrm>
            <a:off x="4032462" y="4732035"/>
            <a:ext cx="1079078" cy="415498"/>
          </a:xfrm>
          <a:prstGeom prst="rect">
            <a:avLst/>
          </a:prstGeom>
          <a:noFill/>
        </p:spPr>
        <p:txBody>
          <a:bodyPr wrap="none" rtlCol="0">
            <a:spAutoFit/>
          </a:bodyPr>
          <a:lstStyle/>
          <a:p>
            <a:pPr algn="ctr"/>
            <a:r>
              <a:rPr lang="en-GB" sz="2100" b="1" dirty="0"/>
              <a:t>Group 5</a:t>
            </a:r>
          </a:p>
        </p:txBody>
      </p:sp>
      <p:grpSp>
        <p:nvGrpSpPr>
          <p:cNvPr id="40" name="Chart"/>
          <p:cNvGrpSpPr/>
          <p:nvPr>
            <p:custDataLst>
              <p:tags r:id="rId2"/>
            </p:custDataLst>
          </p:nvPr>
        </p:nvGrpSpPr>
        <p:grpSpPr>
          <a:xfrm>
            <a:off x="1066800" y="996835"/>
            <a:ext cx="7620000" cy="3131113"/>
            <a:chOff x="457200" y="996835"/>
            <a:chExt cx="8229600" cy="3131113"/>
          </a:xfrm>
        </p:grpSpPr>
        <p:sp>
          <p:nvSpPr>
            <p:cNvPr id="7" name="Key_1"/>
            <p:cNvSpPr txBox="1"/>
            <p:nvPr>
              <p:custDataLst>
                <p:tags r:id="rId3"/>
              </p:custDataLst>
            </p:nvPr>
          </p:nvSpPr>
          <p:spPr>
            <a:xfrm>
              <a:off x="457200" y="996835"/>
              <a:ext cx="533799" cy="420628"/>
            </a:xfrm>
            <a:prstGeom prst="rect">
              <a:avLst/>
            </a:prstGeom>
            <a:noFill/>
          </p:spPr>
          <p:txBody>
            <a:bodyPr vert="horz" wrap="none" lIns="95250" tIns="50800" rIns="203200" bIns="0" rtlCol="0" anchor="t">
              <a:spAutoFit/>
            </a:bodyPr>
            <a:lstStyle/>
            <a:p>
              <a:pPr algn="r"/>
              <a:r>
                <a:rPr lang="en-GB" sz="2400"/>
                <a:t>1.</a:t>
              </a:r>
            </a:p>
          </p:txBody>
        </p:sp>
        <p:sp>
          <p:nvSpPr>
            <p:cNvPr id="8" name="Description_1"/>
            <p:cNvSpPr txBox="1"/>
            <p:nvPr>
              <p:custDataLst>
                <p:tags r:id="rId4"/>
              </p:custDataLst>
            </p:nvPr>
          </p:nvSpPr>
          <p:spPr>
            <a:xfrm>
              <a:off x="990999" y="996835"/>
              <a:ext cx="7695801" cy="446276"/>
            </a:xfrm>
            <a:prstGeom prst="rect">
              <a:avLst/>
            </a:prstGeom>
            <a:noFill/>
          </p:spPr>
          <p:txBody>
            <a:bodyPr vert="horz" wrap="square" lIns="0" tIns="50800" rIns="0" bIns="25400" rtlCol="0" anchor="t">
              <a:spAutoFit/>
            </a:bodyPr>
            <a:lstStyle/>
            <a:p>
              <a:r>
                <a:rPr lang="en-GB" sz="2400"/>
                <a:t>Not at all</a:t>
              </a:r>
            </a:p>
          </p:txBody>
        </p:sp>
        <p:sp>
          <p:nvSpPr>
            <p:cNvPr id="9" name="Value_1"/>
            <p:cNvSpPr txBox="1"/>
            <p:nvPr>
              <p:custDataLst>
                <p:tags r:id="rId5"/>
              </p:custDataLst>
            </p:nvPr>
          </p:nvSpPr>
          <p:spPr>
            <a:xfrm>
              <a:off x="1730863" y="1472863"/>
              <a:ext cx="359073" cy="276999"/>
            </a:xfrm>
            <a:prstGeom prst="rect">
              <a:avLst/>
            </a:prstGeom>
            <a:noFill/>
          </p:spPr>
          <p:txBody>
            <a:bodyPr vert="horz" wrap="none" lIns="76200" tIns="0" rIns="0" bIns="0" rtlCol="0" anchor="t">
              <a:spAutoFit/>
            </a:bodyPr>
            <a:lstStyle/>
            <a:p>
              <a:r>
                <a:rPr lang="en-GB" sz="1800"/>
                <a:t>5%</a:t>
              </a:r>
            </a:p>
          </p:txBody>
        </p:sp>
        <p:sp>
          <p:nvSpPr>
            <p:cNvPr id="10" name="Bar_1"/>
            <p:cNvSpPr/>
            <p:nvPr>
              <p:custDataLst>
                <p:tags r:id="rId6"/>
              </p:custDataLst>
            </p:nvPr>
          </p:nvSpPr>
          <p:spPr>
            <a:xfrm>
              <a:off x="990999" y="1443111"/>
              <a:ext cx="739864"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Key_2"/>
            <p:cNvSpPr txBox="1"/>
            <p:nvPr>
              <p:custDataLst>
                <p:tags r:id="rId7"/>
              </p:custDataLst>
            </p:nvPr>
          </p:nvSpPr>
          <p:spPr>
            <a:xfrm>
              <a:off x="457200" y="1779613"/>
              <a:ext cx="533799" cy="420628"/>
            </a:xfrm>
            <a:prstGeom prst="rect">
              <a:avLst/>
            </a:prstGeom>
            <a:noFill/>
          </p:spPr>
          <p:txBody>
            <a:bodyPr vert="horz" wrap="none" lIns="95250" tIns="50800" rIns="203200" bIns="0" rtlCol="0" anchor="t">
              <a:spAutoFit/>
            </a:bodyPr>
            <a:lstStyle/>
            <a:p>
              <a:pPr algn="r"/>
              <a:r>
                <a:rPr lang="en-GB" sz="2400"/>
                <a:t>2.</a:t>
              </a:r>
            </a:p>
          </p:txBody>
        </p:sp>
        <p:sp>
          <p:nvSpPr>
            <p:cNvPr id="12" name="Description_2"/>
            <p:cNvSpPr txBox="1"/>
            <p:nvPr>
              <p:custDataLst>
                <p:tags r:id="rId8"/>
              </p:custDataLst>
            </p:nvPr>
          </p:nvSpPr>
          <p:spPr>
            <a:xfrm>
              <a:off x="990999" y="1779613"/>
              <a:ext cx="7695801" cy="446276"/>
            </a:xfrm>
            <a:prstGeom prst="rect">
              <a:avLst/>
            </a:prstGeom>
            <a:noFill/>
          </p:spPr>
          <p:txBody>
            <a:bodyPr vert="horz" wrap="square" lIns="0" tIns="50800" rIns="0" bIns="25400" rtlCol="0" anchor="t">
              <a:spAutoFit/>
            </a:bodyPr>
            <a:lstStyle/>
            <a:p>
              <a:r>
                <a:rPr lang="en-GB" sz="2400"/>
                <a:t>A little</a:t>
              </a:r>
            </a:p>
          </p:txBody>
        </p:sp>
        <p:sp>
          <p:nvSpPr>
            <p:cNvPr id="13" name="Value_2"/>
            <p:cNvSpPr txBox="1"/>
            <p:nvPr>
              <p:custDataLst>
                <p:tags r:id="rId9"/>
              </p:custDataLst>
            </p:nvPr>
          </p:nvSpPr>
          <p:spPr>
            <a:xfrm>
              <a:off x="7797743" y="2255641"/>
              <a:ext cx="476092" cy="276999"/>
            </a:xfrm>
            <a:prstGeom prst="rect">
              <a:avLst/>
            </a:prstGeom>
            <a:noFill/>
          </p:spPr>
          <p:txBody>
            <a:bodyPr vert="horz" wrap="none" lIns="76200" tIns="0" rIns="0" bIns="0" rtlCol="0" anchor="t">
              <a:spAutoFit/>
            </a:bodyPr>
            <a:lstStyle/>
            <a:p>
              <a:r>
                <a:rPr lang="en-GB" sz="1800"/>
                <a:t>46%</a:t>
              </a:r>
            </a:p>
          </p:txBody>
        </p:sp>
        <p:sp>
          <p:nvSpPr>
            <p:cNvPr id="14" name="Bar_2"/>
            <p:cNvSpPr/>
            <p:nvPr>
              <p:custDataLst>
                <p:tags r:id="rId10"/>
              </p:custDataLst>
            </p:nvPr>
          </p:nvSpPr>
          <p:spPr>
            <a:xfrm>
              <a:off x="990999" y="2225889"/>
              <a:ext cx="6806744"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5" name="Key_3"/>
            <p:cNvSpPr txBox="1"/>
            <p:nvPr>
              <p:custDataLst>
                <p:tags r:id="rId11"/>
              </p:custDataLst>
            </p:nvPr>
          </p:nvSpPr>
          <p:spPr>
            <a:xfrm>
              <a:off x="457200" y="2562392"/>
              <a:ext cx="533799" cy="420628"/>
            </a:xfrm>
            <a:prstGeom prst="rect">
              <a:avLst/>
            </a:prstGeom>
            <a:noFill/>
          </p:spPr>
          <p:txBody>
            <a:bodyPr vert="horz" wrap="none" lIns="95250" tIns="50800" rIns="203200" bIns="0" rtlCol="0" anchor="t">
              <a:spAutoFit/>
            </a:bodyPr>
            <a:lstStyle/>
            <a:p>
              <a:pPr algn="r"/>
              <a:r>
                <a:rPr lang="en-GB" sz="2400"/>
                <a:t>3.</a:t>
              </a:r>
            </a:p>
          </p:txBody>
        </p:sp>
        <p:sp>
          <p:nvSpPr>
            <p:cNvPr id="16" name="Description_3"/>
            <p:cNvSpPr txBox="1"/>
            <p:nvPr>
              <p:custDataLst>
                <p:tags r:id="rId12"/>
              </p:custDataLst>
            </p:nvPr>
          </p:nvSpPr>
          <p:spPr>
            <a:xfrm>
              <a:off x="990999" y="2562392"/>
              <a:ext cx="7695801" cy="446276"/>
            </a:xfrm>
            <a:prstGeom prst="rect">
              <a:avLst/>
            </a:prstGeom>
            <a:noFill/>
          </p:spPr>
          <p:txBody>
            <a:bodyPr vert="horz" wrap="square" lIns="0" tIns="50800" rIns="0" bIns="25400" rtlCol="0" anchor="t">
              <a:spAutoFit/>
            </a:bodyPr>
            <a:lstStyle/>
            <a:p>
              <a:r>
                <a:rPr lang="en-GB" sz="2400"/>
                <a:t>Fairly well</a:t>
              </a:r>
            </a:p>
          </p:txBody>
        </p:sp>
        <p:sp>
          <p:nvSpPr>
            <p:cNvPr id="17" name="Value_3"/>
            <p:cNvSpPr txBox="1"/>
            <p:nvPr>
              <p:custDataLst>
                <p:tags r:id="rId13"/>
              </p:custDataLst>
            </p:nvPr>
          </p:nvSpPr>
          <p:spPr>
            <a:xfrm>
              <a:off x="1138972" y="3038419"/>
              <a:ext cx="359073" cy="276999"/>
            </a:xfrm>
            <a:prstGeom prst="rect">
              <a:avLst/>
            </a:prstGeom>
            <a:noFill/>
          </p:spPr>
          <p:txBody>
            <a:bodyPr vert="horz" wrap="none" lIns="76200" tIns="0" rIns="0" bIns="0" rtlCol="0" anchor="t">
              <a:spAutoFit/>
            </a:bodyPr>
            <a:lstStyle/>
            <a:p>
              <a:r>
                <a:rPr lang="en-GB" sz="1800"/>
                <a:t>1%</a:t>
              </a:r>
            </a:p>
          </p:txBody>
        </p:sp>
        <p:sp>
          <p:nvSpPr>
            <p:cNvPr id="18" name="Bar_3"/>
            <p:cNvSpPr/>
            <p:nvPr>
              <p:custDataLst>
                <p:tags r:id="rId14"/>
              </p:custDataLst>
            </p:nvPr>
          </p:nvSpPr>
          <p:spPr>
            <a:xfrm>
              <a:off x="990999" y="3008668"/>
              <a:ext cx="147973"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4"/>
            <p:cNvSpPr txBox="1"/>
            <p:nvPr>
              <p:custDataLst>
                <p:tags r:id="rId15"/>
              </p:custDataLst>
            </p:nvPr>
          </p:nvSpPr>
          <p:spPr>
            <a:xfrm>
              <a:off x="457200" y="3345170"/>
              <a:ext cx="533799" cy="420628"/>
            </a:xfrm>
            <a:prstGeom prst="rect">
              <a:avLst/>
            </a:prstGeom>
            <a:noFill/>
          </p:spPr>
          <p:txBody>
            <a:bodyPr vert="horz" wrap="none" lIns="95250" tIns="50800" rIns="203200" bIns="0" rtlCol="0" anchor="t">
              <a:spAutoFit/>
            </a:bodyPr>
            <a:lstStyle/>
            <a:p>
              <a:pPr algn="r"/>
              <a:r>
                <a:rPr lang="en-GB" sz="2400"/>
                <a:t>4.</a:t>
              </a:r>
            </a:p>
          </p:txBody>
        </p:sp>
        <p:sp>
          <p:nvSpPr>
            <p:cNvPr id="20" name="Description_4"/>
            <p:cNvSpPr txBox="1"/>
            <p:nvPr>
              <p:custDataLst>
                <p:tags r:id="rId16"/>
              </p:custDataLst>
            </p:nvPr>
          </p:nvSpPr>
          <p:spPr>
            <a:xfrm>
              <a:off x="990999" y="3345170"/>
              <a:ext cx="7695801" cy="446276"/>
            </a:xfrm>
            <a:prstGeom prst="rect">
              <a:avLst/>
            </a:prstGeom>
            <a:noFill/>
          </p:spPr>
          <p:txBody>
            <a:bodyPr vert="horz" wrap="square" lIns="0" tIns="50800" rIns="0" bIns="25400" rtlCol="0" anchor="t">
              <a:spAutoFit/>
            </a:bodyPr>
            <a:lstStyle/>
            <a:p>
              <a:r>
                <a:rPr lang="en-GB" sz="2400" dirty="0"/>
                <a:t>Completely</a:t>
              </a:r>
            </a:p>
          </p:txBody>
        </p:sp>
        <p:sp>
          <p:nvSpPr>
            <p:cNvPr id="21" name="Value_4"/>
            <p:cNvSpPr txBox="1"/>
            <p:nvPr>
              <p:custDataLst>
                <p:tags r:id="rId17"/>
              </p:custDataLst>
            </p:nvPr>
          </p:nvSpPr>
          <p:spPr>
            <a:xfrm>
              <a:off x="8093687" y="3821198"/>
              <a:ext cx="476092" cy="276999"/>
            </a:xfrm>
            <a:prstGeom prst="rect">
              <a:avLst/>
            </a:prstGeom>
            <a:noFill/>
          </p:spPr>
          <p:txBody>
            <a:bodyPr vert="horz" wrap="none" lIns="76200" tIns="0" rIns="0" bIns="0" rtlCol="0" anchor="t">
              <a:spAutoFit/>
            </a:bodyPr>
            <a:lstStyle/>
            <a:p>
              <a:r>
                <a:rPr lang="en-GB" sz="1800"/>
                <a:t>48%</a:t>
              </a:r>
            </a:p>
          </p:txBody>
        </p:sp>
        <p:sp>
          <p:nvSpPr>
            <p:cNvPr id="22" name="Bar_4"/>
            <p:cNvSpPr/>
            <p:nvPr>
              <p:custDataLst>
                <p:tags r:id="rId18"/>
              </p:custDataLst>
            </p:nvPr>
          </p:nvSpPr>
          <p:spPr>
            <a:xfrm>
              <a:off x="990998" y="3791446"/>
              <a:ext cx="7102690" cy="33650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3" name="Canvas" hidden="1"/>
            <p:cNvSpPr/>
            <p:nvPr/>
          </p:nvSpPr>
          <p:spPr>
            <a:xfrm>
              <a:off x="990999" y="996835"/>
              <a:ext cx="7102690" cy="3131113"/>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17448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How well do you understand the sales strategy for 2016?</a:t>
            </a:r>
          </a:p>
        </p:txBody>
      </p:sp>
      <p:sp>
        <p:nvSpPr>
          <p:cNvPr id="5" name="Text Placeholder 4" hidden="1"/>
          <p:cNvSpPr>
            <a:spLocks noGrp="1"/>
          </p:cNvSpPr>
          <p:nvPr>
            <p:ph type="body" idx="1"/>
          </p:nvPr>
        </p:nvSpPr>
        <p:spPr>
          <a:xfrm>
            <a:off x="1066800" y="996835"/>
            <a:ext cx="7721727" cy="3394472"/>
          </a:xfrm>
        </p:spPr>
        <p:txBody>
          <a:bodyPr/>
          <a:lstStyle/>
          <a:p>
            <a:endParaRPr lang="en-GB"/>
          </a:p>
        </p:txBody>
      </p:sp>
      <p:sp>
        <p:nvSpPr>
          <p:cNvPr id="33" name="TextBox 32"/>
          <p:cNvSpPr txBox="1"/>
          <p:nvPr/>
        </p:nvSpPr>
        <p:spPr>
          <a:xfrm>
            <a:off x="2894911" y="4391307"/>
            <a:ext cx="3963777" cy="415498"/>
          </a:xfrm>
          <a:prstGeom prst="rect">
            <a:avLst/>
          </a:prstGeom>
          <a:noFill/>
        </p:spPr>
        <p:txBody>
          <a:bodyPr wrap="none" rtlCol="0">
            <a:spAutoFit/>
          </a:bodyPr>
          <a:lstStyle/>
          <a:p>
            <a:pPr algn="ctr"/>
            <a:r>
              <a:rPr lang="en-GB" sz="2100" b="1" dirty="0"/>
              <a:t>Total amalgamation of Groups 1-5</a:t>
            </a:r>
          </a:p>
        </p:txBody>
      </p:sp>
      <p:grpSp>
        <p:nvGrpSpPr>
          <p:cNvPr id="6" name="Chart"/>
          <p:cNvGrpSpPr/>
          <p:nvPr>
            <p:custDataLst>
              <p:tags r:id="rId2"/>
            </p:custDataLst>
          </p:nvPr>
        </p:nvGrpSpPr>
        <p:grpSpPr>
          <a:xfrm>
            <a:off x="1066800" y="996835"/>
            <a:ext cx="7721600" cy="3121588"/>
            <a:chOff x="457200" y="996835"/>
            <a:chExt cx="8229600" cy="3121588"/>
          </a:xfrm>
        </p:grpSpPr>
        <p:sp>
          <p:nvSpPr>
            <p:cNvPr id="7" name="Key_1"/>
            <p:cNvSpPr txBox="1"/>
            <p:nvPr>
              <p:custDataLst>
                <p:tags r:id="rId3"/>
              </p:custDataLst>
            </p:nvPr>
          </p:nvSpPr>
          <p:spPr>
            <a:xfrm>
              <a:off x="457200" y="996835"/>
              <a:ext cx="533799" cy="420628"/>
            </a:xfrm>
            <a:prstGeom prst="rect">
              <a:avLst/>
            </a:prstGeom>
            <a:noFill/>
          </p:spPr>
          <p:txBody>
            <a:bodyPr vert="horz" wrap="none" lIns="95250" tIns="50800" rIns="203200" bIns="0" rtlCol="0" anchor="t">
              <a:spAutoFit/>
            </a:bodyPr>
            <a:lstStyle/>
            <a:p>
              <a:pPr algn="r"/>
              <a:r>
                <a:rPr lang="en-GB" sz="2400"/>
                <a:t>1.</a:t>
              </a:r>
            </a:p>
          </p:txBody>
        </p:sp>
        <p:sp>
          <p:nvSpPr>
            <p:cNvPr id="8" name="Description_1"/>
            <p:cNvSpPr txBox="1"/>
            <p:nvPr>
              <p:custDataLst>
                <p:tags r:id="rId4"/>
              </p:custDataLst>
            </p:nvPr>
          </p:nvSpPr>
          <p:spPr>
            <a:xfrm>
              <a:off x="990999" y="996835"/>
              <a:ext cx="7695801" cy="446276"/>
            </a:xfrm>
            <a:prstGeom prst="rect">
              <a:avLst/>
            </a:prstGeom>
            <a:noFill/>
          </p:spPr>
          <p:txBody>
            <a:bodyPr vert="horz" wrap="square" lIns="0" tIns="50800" rIns="0" bIns="25400" rtlCol="0" anchor="t">
              <a:spAutoFit/>
            </a:bodyPr>
            <a:lstStyle/>
            <a:p>
              <a:r>
                <a:rPr lang="en-GB" sz="2400"/>
                <a:t>Not at all</a:t>
              </a:r>
            </a:p>
          </p:txBody>
        </p:sp>
        <p:sp>
          <p:nvSpPr>
            <p:cNvPr id="9" name="Value_1"/>
            <p:cNvSpPr txBox="1"/>
            <p:nvPr>
              <p:custDataLst>
                <p:tags r:id="rId5"/>
              </p:custDataLst>
            </p:nvPr>
          </p:nvSpPr>
          <p:spPr>
            <a:xfrm>
              <a:off x="7918961" y="1472863"/>
              <a:ext cx="767839" cy="276999"/>
            </a:xfrm>
            <a:prstGeom prst="rect">
              <a:avLst/>
            </a:prstGeom>
            <a:noFill/>
          </p:spPr>
          <p:txBody>
            <a:bodyPr vert="horz" wrap="none" lIns="76200" tIns="0" rIns="0" bIns="0" rtlCol="0" anchor="t">
              <a:spAutoFit/>
            </a:bodyPr>
            <a:lstStyle/>
            <a:p>
              <a:r>
                <a:rPr lang="en-GB" sz="1800"/>
                <a:t>27.51%</a:t>
              </a:r>
            </a:p>
          </p:txBody>
        </p:sp>
        <p:sp>
          <p:nvSpPr>
            <p:cNvPr id="10" name="Bar_1"/>
            <p:cNvSpPr/>
            <p:nvPr>
              <p:custDataLst>
                <p:tags r:id="rId6"/>
              </p:custDataLst>
            </p:nvPr>
          </p:nvSpPr>
          <p:spPr>
            <a:xfrm>
              <a:off x="990999" y="1452636"/>
              <a:ext cx="6927962" cy="317452"/>
            </a:xfrm>
            <a:prstGeom prst="rect">
              <a:avLst/>
            </a:prstGeom>
            <a:gradFill flip="none" rotWithShape="1">
              <a:gsLst>
                <a:gs pos="0">
                  <a:schemeClr val="accent1"/>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sp>
          <p:nvSpPr>
            <p:cNvPr id="11" name="Key_2"/>
            <p:cNvSpPr txBox="1"/>
            <p:nvPr>
              <p:custDataLst>
                <p:tags r:id="rId7"/>
              </p:custDataLst>
            </p:nvPr>
          </p:nvSpPr>
          <p:spPr>
            <a:xfrm>
              <a:off x="457200" y="1779613"/>
              <a:ext cx="533799" cy="420628"/>
            </a:xfrm>
            <a:prstGeom prst="rect">
              <a:avLst/>
            </a:prstGeom>
            <a:noFill/>
          </p:spPr>
          <p:txBody>
            <a:bodyPr vert="horz" wrap="none" lIns="95250" tIns="50800" rIns="203200" bIns="0" rtlCol="0" anchor="t">
              <a:spAutoFit/>
            </a:bodyPr>
            <a:lstStyle/>
            <a:p>
              <a:pPr algn="r"/>
              <a:r>
                <a:rPr lang="en-GB" sz="2400"/>
                <a:t>2.</a:t>
              </a:r>
            </a:p>
          </p:txBody>
        </p:sp>
        <p:sp>
          <p:nvSpPr>
            <p:cNvPr id="12" name="Description_2"/>
            <p:cNvSpPr txBox="1"/>
            <p:nvPr>
              <p:custDataLst>
                <p:tags r:id="rId8"/>
              </p:custDataLst>
            </p:nvPr>
          </p:nvSpPr>
          <p:spPr>
            <a:xfrm>
              <a:off x="990999" y="1779613"/>
              <a:ext cx="7695801" cy="446276"/>
            </a:xfrm>
            <a:prstGeom prst="rect">
              <a:avLst/>
            </a:prstGeom>
            <a:noFill/>
          </p:spPr>
          <p:txBody>
            <a:bodyPr vert="horz" wrap="square" lIns="0" tIns="50800" rIns="0" bIns="25400" rtlCol="0" anchor="t">
              <a:spAutoFit/>
            </a:bodyPr>
            <a:lstStyle/>
            <a:p>
              <a:r>
                <a:rPr lang="en-GB" sz="2400"/>
                <a:t>A little</a:t>
              </a:r>
            </a:p>
          </p:txBody>
        </p:sp>
        <p:sp>
          <p:nvSpPr>
            <p:cNvPr id="13" name="Value_2"/>
            <p:cNvSpPr txBox="1"/>
            <p:nvPr>
              <p:custDataLst>
                <p:tags r:id="rId9"/>
              </p:custDataLst>
            </p:nvPr>
          </p:nvSpPr>
          <p:spPr>
            <a:xfrm>
              <a:off x="6709317" y="2255641"/>
              <a:ext cx="767839" cy="276999"/>
            </a:xfrm>
            <a:prstGeom prst="rect">
              <a:avLst/>
            </a:prstGeom>
            <a:noFill/>
          </p:spPr>
          <p:txBody>
            <a:bodyPr vert="horz" wrap="none" lIns="76200" tIns="0" rIns="0" bIns="0" rtlCol="0" anchor="t">
              <a:spAutoFit/>
            </a:bodyPr>
            <a:lstStyle/>
            <a:p>
              <a:r>
                <a:rPr lang="en-GB" sz="1800"/>
                <a:t>22.71%</a:t>
              </a:r>
            </a:p>
          </p:txBody>
        </p:sp>
        <p:sp>
          <p:nvSpPr>
            <p:cNvPr id="14" name="Bar_2"/>
            <p:cNvSpPr/>
            <p:nvPr>
              <p:custDataLst>
                <p:tags r:id="rId10"/>
              </p:custDataLst>
            </p:nvPr>
          </p:nvSpPr>
          <p:spPr>
            <a:xfrm>
              <a:off x="990999" y="2235414"/>
              <a:ext cx="5718318" cy="317452"/>
            </a:xfrm>
            <a:prstGeom prst="rect">
              <a:avLst/>
            </a:prstGeom>
            <a:gradFill flip="none" rotWithShape="1">
              <a:gsLst>
                <a:gs pos="0">
                  <a:schemeClr val="accent1"/>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sp>
          <p:nvSpPr>
            <p:cNvPr id="15" name="Key_3"/>
            <p:cNvSpPr txBox="1"/>
            <p:nvPr>
              <p:custDataLst>
                <p:tags r:id="rId11"/>
              </p:custDataLst>
            </p:nvPr>
          </p:nvSpPr>
          <p:spPr>
            <a:xfrm>
              <a:off x="457200" y="2562392"/>
              <a:ext cx="533799" cy="420628"/>
            </a:xfrm>
            <a:prstGeom prst="rect">
              <a:avLst/>
            </a:prstGeom>
            <a:noFill/>
          </p:spPr>
          <p:txBody>
            <a:bodyPr vert="horz" wrap="none" lIns="95250" tIns="50800" rIns="203200" bIns="0" rtlCol="0" anchor="t">
              <a:spAutoFit/>
            </a:bodyPr>
            <a:lstStyle/>
            <a:p>
              <a:pPr algn="r"/>
              <a:r>
                <a:rPr lang="en-GB" sz="2400"/>
                <a:t>3.</a:t>
              </a:r>
            </a:p>
          </p:txBody>
        </p:sp>
        <p:sp>
          <p:nvSpPr>
            <p:cNvPr id="16" name="Description_3"/>
            <p:cNvSpPr txBox="1"/>
            <p:nvPr>
              <p:custDataLst>
                <p:tags r:id="rId12"/>
              </p:custDataLst>
            </p:nvPr>
          </p:nvSpPr>
          <p:spPr>
            <a:xfrm>
              <a:off x="990999" y="2562392"/>
              <a:ext cx="7695801" cy="446276"/>
            </a:xfrm>
            <a:prstGeom prst="rect">
              <a:avLst/>
            </a:prstGeom>
            <a:noFill/>
          </p:spPr>
          <p:txBody>
            <a:bodyPr vert="horz" wrap="square" lIns="0" tIns="50800" rIns="0" bIns="25400" rtlCol="0" anchor="t">
              <a:spAutoFit/>
            </a:bodyPr>
            <a:lstStyle/>
            <a:p>
              <a:r>
                <a:rPr lang="en-GB" sz="2400"/>
                <a:t>Fairly well</a:t>
              </a:r>
            </a:p>
          </p:txBody>
        </p:sp>
        <p:sp>
          <p:nvSpPr>
            <p:cNvPr id="17" name="Value_3"/>
            <p:cNvSpPr txBox="1"/>
            <p:nvPr>
              <p:custDataLst>
                <p:tags r:id="rId13"/>
              </p:custDataLst>
            </p:nvPr>
          </p:nvSpPr>
          <p:spPr>
            <a:xfrm>
              <a:off x="7039219" y="3038419"/>
              <a:ext cx="767839" cy="276999"/>
            </a:xfrm>
            <a:prstGeom prst="rect">
              <a:avLst/>
            </a:prstGeom>
            <a:noFill/>
          </p:spPr>
          <p:txBody>
            <a:bodyPr vert="horz" wrap="none" lIns="76200" tIns="0" rIns="0" bIns="0" rtlCol="0" anchor="t">
              <a:spAutoFit/>
            </a:bodyPr>
            <a:lstStyle/>
            <a:p>
              <a:r>
                <a:rPr lang="en-GB" sz="1800" dirty="0"/>
                <a:t>24.02%</a:t>
              </a:r>
            </a:p>
          </p:txBody>
        </p:sp>
        <p:sp>
          <p:nvSpPr>
            <p:cNvPr id="18" name="Bar_3"/>
            <p:cNvSpPr/>
            <p:nvPr>
              <p:custDataLst>
                <p:tags r:id="rId14"/>
              </p:custDataLst>
            </p:nvPr>
          </p:nvSpPr>
          <p:spPr>
            <a:xfrm>
              <a:off x="990999" y="3018193"/>
              <a:ext cx="6048220" cy="317452"/>
            </a:xfrm>
            <a:prstGeom prst="rect">
              <a:avLst/>
            </a:prstGeom>
            <a:gradFill flip="none" rotWithShape="1">
              <a:gsLst>
                <a:gs pos="0">
                  <a:schemeClr val="accent1"/>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sp>
          <p:nvSpPr>
            <p:cNvPr id="19" name="Key_4"/>
            <p:cNvSpPr txBox="1"/>
            <p:nvPr>
              <p:custDataLst>
                <p:tags r:id="rId15"/>
              </p:custDataLst>
            </p:nvPr>
          </p:nvSpPr>
          <p:spPr>
            <a:xfrm>
              <a:off x="457200" y="3345170"/>
              <a:ext cx="533799" cy="420628"/>
            </a:xfrm>
            <a:prstGeom prst="rect">
              <a:avLst/>
            </a:prstGeom>
            <a:noFill/>
          </p:spPr>
          <p:txBody>
            <a:bodyPr vert="horz" wrap="none" lIns="95250" tIns="50800" rIns="203200" bIns="0" rtlCol="0" anchor="t">
              <a:spAutoFit/>
            </a:bodyPr>
            <a:lstStyle/>
            <a:p>
              <a:pPr algn="r"/>
              <a:r>
                <a:rPr lang="en-GB" sz="2400"/>
                <a:t>4.</a:t>
              </a:r>
            </a:p>
          </p:txBody>
        </p:sp>
        <p:sp>
          <p:nvSpPr>
            <p:cNvPr id="20" name="Description_4"/>
            <p:cNvSpPr txBox="1"/>
            <p:nvPr>
              <p:custDataLst>
                <p:tags r:id="rId16"/>
              </p:custDataLst>
            </p:nvPr>
          </p:nvSpPr>
          <p:spPr>
            <a:xfrm>
              <a:off x="990999" y="3345170"/>
              <a:ext cx="7695801" cy="446276"/>
            </a:xfrm>
            <a:prstGeom prst="rect">
              <a:avLst/>
            </a:prstGeom>
            <a:noFill/>
          </p:spPr>
          <p:txBody>
            <a:bodyPr vert="horz" wrap="square" lIns="0" tIns="50800" rIns="0" bIns="25400" rtlCol="0" anchor="t">
              <a:spAutoFit/>
            </a:bodyPr>
            <a:lstStyle/>
            <a:p>
              <a:r>
                <a:rPr lang="en-GB" sz="2400"/>
                <a:t>Completely</a:t>
              </a:r>
            </a:p>
          </p:txBody>
        </p:sp>
        <p:sp>
          <p:nvSpPr>
            <p:cNvPr id="21" name="Value_4"/>
            <p:cNvSpPr txBox="1"/>
            <p:nvPr>
              <p:custDataLst>
                <p:tags r:id="rId17"/>
              </p:custDataLst>
            </p:nvPr>
          </p:nvSpPr>
          <p:spPr>
            <a:xfrm>
              <a:off x="7479090" y="3821198"/>
              <a:ext cx="767839" cy="276999"/>
            </a:xfrm>
            <a:prstGeom prst="rect">
              <a:avLst/>
            </a:prstGeom>
            <a:noFill/>
          </p:spPr>
          <p:txBody>
            <a:bodyPr vert="horz" wrap="none" lIns="76200" tIns="0" rIns="0" bIns="0" rtlCol="0" anchor="t">
              <a:spAutoFit/>
            </a:bodyPr>
            <a:lstStyle/>
            <a:p>
              <a:r>
                <a:rPr lang="en-GB" sz="1800"/>
                <a:t>25.76%</a:t>
              </a:r>
            </a:p>
          </p:txBody>
        </p:sp>
        <p:sp>
          <p:nvSpPr>
            <p:cNvPr id="22" name="Bar_4"/>
            <p:cNvSpPr/>
            <p:nvPr>
              <p:custDataLst>
                <p:tags r:id="rId18"/>
              </p:custDataLst>
            </p:nvPr>
          </p:nvSpPr>
          <p:spPr>
            <a:xfrm>
              <a:off x="991000" y="3800971"/>
              <a:ext cx="6488091" cy="317452"/>
            </a:xfrm>
            <a:prstGeom prst="rect">
              <a:avLst/>
            </a:prstGeom>
            <a:gradFill flip="none" rotWithShape="1">
              <a:gsLst>
                <a:gs pos="0">
                  <a:schemeClr val="accent1"/>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sp>
          <p:nvSpPr>
            <p:cNvPr id="3" name="Canvas" hidden="1"/>
            <p:cNvSpPr/>
            <p:nvPr/>
          </p:nvSpPr>
          <p:spPr>
            <a:xfrm>
              <a:off x="990999" y="996835"/>
              <a:ext cx="6927962" cy="3121588"/>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52483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12622" r="12690"/>
          <a:stretch/>
        </p:blipFill>
        <p:spPr>
          <a:xfrm>
            <a:off x="2055801" y="1806235"/>
            <a:ext cx="2200702" cy="1657412"/>
          </a:xfrm>
          <a:prstGeom prst="rect">
            <a:avLst/>
          </a:prstGeom>
          <a:ln w="12700">
            <a:solidFill>
              <a:schemeClr val="bg2"/>
            </a:solidFill>
          </a:ln>
        </p:spPr>
      </p:pic>
      <p:pic>
        <p:nvPicPr>
          <p:cNvPr id="12" name="Picture 11"/>
          <p:cNvPicPr>
            <a:picLocks noChangeAspect="1"/>
          </p:cNvPicPr>
          <p:nvPr/>
        </p:nvPicPr>
        <p:blipFill rotWithShape="1">
          <a:blip r:embed="rId5"/>
          <a:srcRect l="12636" r="13003"/>
          <a:stretch/>
        </p:blipFill>
        <p:spPr>
          <a:xfrm>
            <a:off x="4017856" y="2534011"/>
            <a:ext cx="2191728" cy="1657908"/>
          </a:xfrm>
          <a:prstGeom prst="rect">
            <a:avLst/>
          </a:prstGeom>
          <a:ln w="12700">
            <a:solidFill>
              <a:schemeClr val="bg2"/>
            </a:solidFill>
          </a:ln>
        </p:spPr>
      </p:pic>
      <p:pic>
        <p:nvPicPr>
          <p:cNvPr id="10" name="Picture 9"/>
          <p:cNvPicPr>
            <a:picLocks noChangeAspect="1"/>
          </p:cNvPicPr>
          <p:nvPr/>
        </p:nvPicPr>
        <p:blipFill rotWithShape="1">
          <a:blip r:embed="rId6"/>
          <a:srcRect l="12642" r="12580"/>
          <a:stretch/>
        </p:blipFill>
        <p:spPr>
          <a:xfrm>
            <a:off x="6009327" y="2944628"/>
            <a:ext cx="2203340" cy="1657412"/>
          </a:xfrm>
          <a:prstGeom prst="rect">
            <a:avLst/>
          </a:prstGeom>
          <a:ln w="12700">
            <a:solidFill>
              <a:schemeClr val="bg2"/>
            </a:solidFill>
          </a:ln>
        </p:spPr>
      </p:pic>
      <p:pic>
        <p:nvPicPr>
          <p:cNvPr id="13" name="Picture 12"/>
          <p:cNvPicPr>
            <a:picLocks noChangeAspect="1"/>
          </p:cNvPicPr>
          <p:nvPr/>
        </p:nvPicPr>
        <p:blipFill rotWithShape="1">
          <a:blip r:embed="rId4"/>
          <a:srcRect l="30081" t="92414" r="56992"/>
          <a:stretch/>
        </p:blipFill>
        <p:spPr>
          <a:xfrm>
            <a:off x="4488703" y="4069409"/>
            <a:ext cx="1132367" cy="122510"/>
          </a:xfrm>
          <a:prstGeom prst="rect">
            <a:avLst/>
          </a:prstGeom>
        </p:spPr>
      </p:pic>
      <p:sp>
        <p:nvSpPr>
          <p:cNvPr id="2" name="Title 1"/>
          <p:cNvSpPr>
            <a:spLocks noGrp="1"/>
          </p:cNvSpPr>
          <p:nvPr>
            <p:ph type="title"/>
          </p:nvPr>
        </p:nvSpPr>
        <p:spPr/>
        <p:txBody>
          <a:bodyPr>
            <a:normAutofit/>
          </a:bodyPr>
          <a:lstStyle/>
          <a:p>
            <a:r>
              <a:rPr lang="en-GB" sz="2400" dirty="0">
                <a:latin typeface="Calibri" panose="020F0502020204030204" pitchFamily="34" charset="0"/>
                <a:ea typeface="+mn-ea"/>
                <a:cs typeface="Tahoma" pitchFamily="34" charset="0"/>
              </a:rPr>
              <a:t>Questions on the fly</a:t>
            </a:r>
            <a:endParaRPr lang="en-US" sz="2400" dirty="0">
              <a:latin typeface="Calibri" panose="020F0502020204030204" pitchFamily="34" charset="0"/>
              <a:ea typeface="+mn-ea"/>
              <a:cs typeface="Tahoma" pitchFamily="34" charset="0"/>
            </a:endParaRPr>
          </a:p>
        </p:txBody>
      </p:sp>
      <p:sp>
        <p:nvSpPr>
          <p:cNvPr id="3" name="Content Placeholder 2"/>
          <p:cNvSpPr>
            <a:spLocks noGrp="1"/>
          </p:cNvSpPr>
          <p:nvPr>
            <p:ph idx="1"/>
          </p:nvPr>
        </p:nvSpPr>
        <p:spPr/>
        <p:txBody>
          <a:bodyPr>
            <a:normAutofit/>
          </a:bodyPr>
          <a:lstStyle/>
          <a:p>
            <a:pPr marL="0" indent="0">
              <a:buNone/>
            </a:pPr>
            <a:r>
              <a:rPr lang="en-GB" sz="1800" dirty="0">
                <a:latin typeface="Calibri" pitchFamily="34" charset="0"/>
              </a:rPr>
              <a:t>If you see a theme trending during your meeting or have a controversial or interesting question arise, put it to a vote instantly. </a:t>
            </a:r>
            <a:endParaRPr lang="en-US" sz="1800" dirty="0">
              <a:latin typeface="Calibri" pitchFamily="34" charset="0"/>
            </a:endParaRPr>
          </a:p>
        </p:txBody>
      </p:sp>
      <p:pic>
        <p:nvPicPr>
          <p:cNvPr id="9" name="Picture 8"/>
          <p:cNvPicPr>
            <a:picLocks noChangeAspect="1"/>
          </p:cNvPicPr>
          <p:nvPr/>
        </p:nvPicPr>
        <p:blipFill rotWithShape="1">
          <a:blip r:embed="rId4"/>
          <a:srcRect l="30081" t="92414" r="56992"/>
          <a:stretch/>
        </p:blipFill>
        <p:spPr>
          <a:xfrm>
            <a:off x="2457004" y="3341137"/>
            <a:ext cx="1132367" cy="122510"/>
          </a:xfrm>
          <a:prstGeom prst="rect">
            <a:avLst/>
          </a:prstGeom>
        </p:spPr>
      </p:pic>
      <p:pic>
        <p:nvPicPr>
          <p:cNvPr id="11" name="Picture 10"/>
          <p:cNvPicPr>
            <a:picLocks noChangeAspect="1"/>
          </p:cNvPicPr>
          <p:nvPr/>
        </p:nvPicPr>
        <p:blipFill rotWithShape="1">
          <a:blip r:embed="rId4"/>
          <a:srcRect l="30081" t="92414" r="56992"/>
          <a:stretch/>
        </p:blipFill>
        <p:spPr>
          <a:xfrm>
            <a:off x="6513313" y="4479530"/>
            <a:ext cx="1132367" cy="122510"/>
          </a:xfrm>
          <a:prstGeom prst="rect">
            <a:avLst/>
          </a:prstGeom>
        </p:spPr>
      </p:pic>
    </p:spTree>
    <p:custDataLst>
      <p:tags r:id="rId1"/>
    </p:custDataLst>
    <p:extLst>
      <p:ext uri="{BB962C8B-B14F-4D97-AF65-F5344CB8AC3E}">
        <p14:creationId xmlns:p14="http://schemas.microsoft.com/office/powerpoint/2010/main" val="117426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more interesting and creative polling slides </a:t>
            </a:r>
          </a:p>
        </p:txBody>
      </p:sp>
      <p:sp>
        <p:nvSpPr>
          <p:cNvPr id="3" name="Content Placeholder 2"/>
          <p:cNvSpPr>
            <a:spLocks noGrp="1"/>
          </p:cNvSpPr>
          <p:nvPr>
            <p:ph idx="1"/>
          </p:nvPr>
        </p:nvSpPr>
        <p:spPr/>
        <p:txBody>
          <a:bodyPr>
            <a:normAutofit/>
          </a:bodyPr>
          <a:lstStyle/>
          <a:p>
            <a:pPr marL="0" indent="0">
              <a:buNone/>
            </a:pPr>
            <a:r>
              <a:rPr lang="en-GB" dirty="0"/>
              <a:t>By using the Vevox PowerPoint add-in, you are able to format the polling question objects (option text/bars/labels) to create different question layouts (as seen on following slide).</a:t>
            </a:r>
          </a:p>
          <a:p>
            <a:pPr marL="0" indent="0">
              <a:buNone/>
            </a:pPr>
            <a:r>
              <a:rPr lang="en-GB" dirty="0"/>
              <a:t>Also, as the result bars are PowerPoint objects (rectangle for horizontal bars by default), you are able to alter the shape, size, border and fill to create the desired effect. You can also remove the bars altogether and just so the result data labels if you desire.</a:t>
            </a:r>
          </a:p>
        </p:txBody>
      </p:sp>
    </p:spTree>
    <p:extLst>
      <p:ext uri="{BB962C8B-B14F-4D97-AF65-F5344CB8AC3E}">
        <p14:creationId xmlns:p14="http://schemas.microsoft.com/office/powerpoint/2010/main" val="699303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How well do you understand the sales strategy for 2020?</a:t>
            </a:r>
          </a:p>
        </p:txBody>
      </p:sp>
      <p:sp>
        <p:nvSpPr>
          <p:cNvPr id="5" name="Text Placeholder 4" hidden="1"/>
          <p:cNvSpPr>
            <a:spLocks noGrp="1"/>
          </p:cNvSpPr>
          <p:nvPr>
            <p:ph type="body" idx="1"/>
          </p:nvPr>
        </p:nvSpPr>
        <p:spPr>
          <a:xfrm>
            <a:off x="459203" y="996835"/>
            <a:ext cx="8404056" cy="3054013"/>
          </a:xfrm>
        </p:spPr>
        <p:txBody>
          <a:bodyPr/>
          <a:lstStyle/>
          <a:p>
            <a:endParaRPr lang="en-GB"/>
          </a:p>
        </p:txBody>
      </p:sp>
      <p:grpSp>
        <p:nvGrpSpPr>
          <p:cNvPr id="2" name="Chart"/>
          <p:cNvGrpSpPr/>
          <p:nvPr>
            <p:custDataLst>
              <p:tags r:id="rId2"/>
            </p:custDataLst>
          </p:nvPr>
        </p:nvGrpSpPr>
        <p:grpSpPr>
          <a:xfrm>
            <a:off x="1066799" y="996834"/>
            <a:ext cx="7796333" cy="3053886"/>
            <a:chOff x="459203" y="996834"/>
            <a:chExt cx="8403930" cy="3053886"/>
          </a:xfrm>
        </p:grpSpPr>
        <p:sp>
          <p:nvSpPr>
            <p:cNvPr id="7" name="Key_1"/>
            <p:cNvSpPr txBox="1"/>
            <p:nvPr>
              <p:custDataLst>
                <p:tags r:id="rId3"/>
              </p:custDataLst>
            </p:nvPr>
          </p:nvSpPr>
          <p:spPr>
            <a:xfrm>
              <a:off x="459203" y="996834"/>
              <a:ext cx="458460" cy="407804"/>
            </a:xfrm>
            <a:prstGeom prst="rect">
              <a:avLst/>
            </a:prstGeom>
            <a:noFill/>
          </p:spPr>
          <p:txBody>
            <a:bodyPr vert="horz" wrap="none" lIns="71438" tIns="38100" rIns="152400" bIns="0" rtlCol="0" anchor="t">
              <a:spAutoFit/>
            </a:bodyPr>
            <a:lstStyle/>
            <a:p>
              <a:pPr algn="r"/>
              <a:r>
                <a:rPr lang="en-GB" sz="2400"/>
                <a:t>1.</a:t>
              </a:r>
            </a:p>
          </p:txBody>
        </p:sp>
        <p:sp>
          <p:nvSpPr>
            <p:cNvPr id="8" name="Description_1"/>
            <p:cNvSpPr txBox="1"/>
            <p:nvPr>
              <p:custDataLst>
                <p:tags r:id="rId4"/>
              </p:custDataLst>
            </p:nvPr>
          </p:nvSpPr>
          <p:spPr>
            <a:xfrm>
              <a:off x="917663" y="996834"/>
              <a:ext cx="7769137" cy="427040"/>
            </a:xfrm>
            <a:prstGeom prst="rect">
              <a:avLst/>
            </a:prstGeom>
            <a:noFill/>
          </p:spPr>
          <p:txBody>
            <a:bodyPr vert="horz" wrap="square" lIns="0" tIns="38100" rIns="0" bIns="19050" rtlCol="0" anchor="t">
              <a:spAutoFit/>
            </a:bodyPr>
            <a:lstStyle/>
            <a:p>
              <a:r>
                <a:rPr lang="en-GB" sz="2400"/>
                <a:t>Not at all</a:t>
              </a:r>
            </a:p>
          </p:txBody>
        </p:sp>
        <p:sp>
          <p:nvSpPr>
            <p:cNvPr id="9" name="Value_1"/>
            <p:cNvSpPr txBox="1"/>
            <p:nvPr>
              <p:custDataLst>
                <p:tags r:id="rId5"/>
              </p:custDataLst>
            </p:nvPr>
          </p:nvSpPr>
          <p:spPr>
            <a:xfrm>
              <a:off x="8114530" y="1448497"/>
              <a:ext cx="748603" cy="276999"/>
            </a:xfrm>
            <a:prstGeom prst="rect">
              <a:avLst/>
            </a:prstGeom>
            <a:noFill/>
          </p:spPr>
          <p:txBody>
            <a:bodyPr vert="horz" wrap="none" lIns="57150" tIns="0" rIns="0" bIns="0" rtlCol="0" anchor="t">
              <a:spAutoFit/>
            </a:bodyPr>
            <a:lstStyle/>
            <a:p>
              <a:r>
                <a:rPr lang="en-GB" sz="1800"/>
                <a:t>31.71%</a:t>
              </a:r>
            </a:p>
          </p:txBody>
        </p:sp>
        <p:sp>
          <p:nvSpPr>
            <p:cNvPr id="10" name="Bar_1"/>
            <p:cNvSpPr/>
            <p:nvPr>
              <p:custDataLst>
                <p:tags r:id="rId6"/>
              </p:custDataLst>
            </p:nvPr>
          </p:nvSpPr>
          <p:spPr>
            <a:xfrm>
              <a:off x="917663" y="1346350"/>
              <a:ext cx="7196866" cy="444518"/>
            </a:xfrm>
            <a:prstGeom prst="rightArrow">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1" name="Key_2"/>
            <p:cNvSpPr txBox="1"/>
            <p:nvPr>
              <p:custDataLst>
                <p:tags r:id="rId7"/>
              </p:custDataLst>
            </p:nvPr>
          </p:nvSpPr>
          <p:spPr>
            <a:xfrm>
              <a:off x="459203" y="1750118"/>
              <a:ext cx="458460" cy="407804"/>
            </a:xfrm>
            <a:prstGeom prst="rect">
              <a:avLst/>
            </a:prstGeom>
            <a:noFill/>
          </p:spPr>
          <p:txBody>
            <a:bodyPr vert="horz" wrap="none" lIns="71438" tIns="38100" rIns="152400" bIns="0" rtlCol="0" anchor="t">
              <a:spAutoFit/>
            </a:bodyPr>
            <a:lstStyle/>
            <a:p>
              <a:pPr algn="r"/>
              <a:r>
                <a:rPr lang="en-GB" sz="2400"/>
                <a:t>2.</a:t>
              </a:r>
            </a:p>
          </p:txBody>
        </p:sp>
        <p:sp>
          <p:nvSpPr>
            <p:cNvPr id="12" name="Description_2"/>
            <p:cNvSpPr txBox="1"/>
            <p:nvPr>
              <p:custDataLst>
                <p:tags r:id="rId8"/>
              </p:custDataLst>
            </p:nvPr>
          </p:nvSpPr>
          <p:spPr>
            <a:xfrm>
              <a:off x="917663" y="1750118"/>
              <a:ext cx="7769138" cy="427040"/>
            </a:xfrm>
            <a:prstGeom prst="rect">
              <a:avLst/>
            </a:prstGeom>
            <a:noFill/>
          </p:spPr>
          <p:txBody>
            <a:bodyPr vert="horz" wrap="square" lIns="0" tIns="38100" rIns="0" bIns="19050" rtlCol="0" anchor="t">
              <a:spAutoFit/>
            </a:bodyPr>
            <a:lstStyle/>
            <a:p>
              <a:r>
                <a:rPr lang="en-GB" sz="2400"/>
                <a:t>A little</a:t>
              </a:r>
            </a:p>
          </p:txBody>
        </p:sp>
        <p:sp>
          <p:nvSpPr>
            <p:cNvPr id="13" name="Value_2"/>
            <p:cNvSpPr txBox="1"/>
            <p:nvPr>
              <p:custDataLst>
                <p:tags r:id="rId9"/>
              </p:custDataLst>
            </p:nvPr>
          </p:nvSpPr>
          <p:spPr>
            <a:xfrm>
              <a:off x="7560925" y="2201780"/>
              <a:ext cx="748603" cy="276999"/>
            </a:xfrm>
            <a:prstGeom prst="rect">
              <a:avLst/>
            </a:prstGeom>
            <a:noFill/>
          </p:spPr>
          <p:txBody>
            <a:bodyPr vert="horz" wrap="none" lIns="57150" tIns="0" rIns="0" bIns="0" rtlCol="0" anchor="t">
              <a:spAutoFit/>
            </a:bodyPr>
            <a:lstStyle/>
            <a:p>
              <a:r>
                <a:rPr lang="en-GB" sz="1800"/>
                <a:t>29.27%</a:t>
              </a:r>
            </a:p>
          </p:txBody>
        </p:sp>
        <p:sp>
          <p:nvSpPr>
            <p:cNvPr id="14" name="Bar_2"/>
            <p:cNvSpPr/>
            <p:nvPr>
              <p:custDataLst>
                <p:tags r:id="rId10"/>
              </p:custDataLst>
            </p:nvPr>
          </p:nvSpPr>
          <p:spPr>
            <a:xfrm>
              <a:off x="917663" y="2099634"/>
              <a:ext cx="6643261" cy="444518"/>
            </a:xfrm>
            <a:prstGeom prst="rightArrow">
              <a:avLst/>
            </a:prstGeom>
            <a:solidFill>
              <a:srgbClr val="E67426"/>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5" name="Key_3"/>
            <p:cNvSpPr txBox="1"/>
            <p:nvPr>
              <p:custDataLst>
                <p:tags r:id="rId11"/>
              </p:custDataLst>
            </p:nvPr>
          </p:nvSpPr>
          <p:spPr>
            <a:xfrm>
              <a:off x="459203" y="2503400"/>
              <a:ext cx="458460" cy="407804"/>
            </a:xfrm>
            <a:prstGeom prst="rect">
              <a:avLst/>
            </a:prstGeom>
            <a:noFill/>
          </p:spPr>
          <p:txBody>
            <a:bodyPr vert="horz" wrap="none" lIns="71438" tIns="38100" rIns="152400" bIns="0" rtlCol="0" anchor="t">
              <a:spAutoFit/>
            </a:bodyPr>
            <a:lstStyle/>
            <a:p>
              <a:pPr algn="r"/>
              <a:r>
                <a:rPr lang="en-GB" sz="2400"/>
                <a:t>3.</a:t>
              </a:r>
            </a:p>
          </p:txBody>
        </p:sp>
        <p:sp>
          <p:nvSpPr>
            <p:cNvPr id="16" name="Description_3"/>
            <p:cNvSpPr txBox="1"/>
            <p:nvPr>
              <p:custDataLst>
                <p:tags r:id="rId12"/>
              </p:custDataLst>
            </p:nvPr>
          </p:nvSpPr>
          <p:spPr>
            <a:xfrm>
              <a:off x="917663" y="2503400"/>
              <a:ext cx="7769138" cy="427040"/>
            </a:xfrm>
            <a:prstGeom prst="rect">
              <a:avLst/>
            </a:prstGeom>
            <a:noFill/>
          </p:spPr>
          <p:txBody>
            <a:bodyPr vert="horz" wrap="square" lIns="0" tIns="38100" rIns="0" bIns="19050" rtlCol="0" anchor="t">
              <a:spAutoFit/>
            </a:bodyPr>
            <a:lstStyle/>
            <a:p>
              <a:r>
                <a:rPr lang="en-GB" sz="2400"/>
                <a:t>Fairly well</a:t>
              </a:r>
            </a:p>
          </p:txBody>
        </p:sp>
        <p:sp>
          <p:nvSpPr>
            <p:cNvPr id="17" name="Value_3"/>
            <p:cNvSpPr txBox="1"/>
            <p:nvPr>
              <p:custDataLst>
                <p:tags r:id="rId13"/>
              </p:custDataLst>
            </p:nvPr>
          </p:nvSpPr>
          <p:spPr>
            <a:xfrm>
              <a:off x="6453713" y="2955063"/>
              <a:ext cx="748603" cy="276999"/>
            </a:xfrm>
            <a:prstGeom prst="rect">
              <a:avLst/>
            </a:prstGeom>
            <a:noFill/>
          </p:spPr>
          <p:txBody>
            <a:bodyPr vert="horz" wrap="none" lIns="57150" tIns="0" rIns="0" bIns="0" rtlCol="0" anchor="t">
              <a:spAutoFit/>
            </a:bodyPr>
            <a:lstStyle/>
            <a:p>
              <a:r>
                <a:rPr lang="en-GB" sz="1800"/>
                <a:t>24.39%</a:t>
              </a:r>
            </a:p>
          </p:txBody>
        </p:sp>
        <p:sp>
          <p:nvSpPr>
            <p:cNvPr id="18" name="Bar_3"/>
            <p:cNvSpPr/>
            <p:nvPr>
              <p:custDataLst>
                <p:tags r:id="rId14"/>
              </p:custDataLst>
            </p:nvPr>
          </p:nvSpPr>
          <p:spPr>
            <a:xfrm>
              <a:off x="917663" y="2852916"/>
              <a:ext cx="5536050" cy="444518"/>
            </a:xfrm>
            <a:prstGeom prst="rightArrow">
              <a:avLst/>
            </a:prstGeom>
            <a:solidFill>
              <a:srgbClr val="547919"/>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19" name="Key_4"/>
            <p:cNvSpPr txBox="1"/>
            <p:nvPr>
              <p:custDataLst>
                <p:tags r:id="rId15"/>
              </p:custDataLst>
            </p:nvPr>
          </p:nvSpPr>
          <p:spPr>
            <a:xfrm>
              <a:off x="459203" y="3256684"/>
              <a:ext cx="458460" cy="407804"/>
            </a:xfrm>
            <a:prstGeom prst="rect">
              <a:avLst/>
            </a:prstGeom>
            <a:noFill/>
          </p:spPr>
          <p:txBody>
            <a:bodyPr vert="horz" wrap="none" lIns="71438" tIns="38100" rIns="152400" bIns="0" rtlCol="0" anchor="t">
              <a:spAutoFit/>
            </a:bodyPr>
            <a:lstStyle/>
            <a:p>
              <a:pPr algn="r"/>
              <a:r>
                <a:rPr lang="en-GB" sz="2400"/>
                <a:t>4.</a:t>
              </a:r>
            </a:p>
          </p:txBody>
        </p:sp>
        <p:sp>
          <p:nvSpPr>
            <p:cNvPr id="20" name="Description_4"/>
            <p:cNvSpPr txBox="1"/>
            <p:nvPr>
              <p:custDataLst>
                <p:tags r:id="rId16"/>
              </p:custDataLst>
            </p:nvPr>
          </p:nvSpPr>
          <p:spPr>
            <a:xfrm>
              <a:off x="917663" y="3256684"/>
              <a:ext cx="7769138" cy="427040"/>
            </a:xfrm>
            <a:prstGeom prst="rect">
              <a:avLst/>
            </a:prstGeom>
            <a:noFill/>
          </p:spPr>
          <p:txBody>
            <a:bodyPr vert="horz" wrap="square" lIns="0" tIns="38100" rIns="0" bIns="19050" rtlCol="0" anchor="t">
              <a:spAutoFit/>
            </a:bodyPr>
            <a:lstStyle/>
            <a:p>
              <a:r>
                <a:rPr lang="en-GB" sz="2400"/>
                <a:t>Completely</a:t>
              </a:r>
            </a:p>
          </p:txBody>
        </p:sp>
        <p:sp>
          <p:nvSpPr>
            <p:cNvPr id="21" name="Value_4"/>
            <p:cNvSpPr txBox="1"/>
            <p:nvPr>
              <p:custDataLst>
                <p:tags r:id="rId17"/>
              </p:custDataLst>
            </p:nvPr>
          </p:nvSpPr>
          <p:spPr>
            <a:xfrm>
              <a:off x="4239294" y="3708346"/>
              <a:ext cx="748603" cy="276999"/>
            </a:xfrm>
            <a:prstGeom prst="rect">
              <a:avLst/>
            </a:prstGeom>
            <a:noFill/>
          </p:spPr>
          <p:txBody>
            <a:bodyPr vert="horz" wrap="none" lIns="57150" tIns="0" rIns="0" bIns="0" rtlCol="0" anchor="t">
              <a:spAutoFit/>
            </a:bodyPr>
            <a:lstStyle/>
            <a:p>
              <a:r>
                <a:rPr lang="en-GB" sz="1800"/>
                <a:t>14.63%</a:t>
              </a:r>
            </a:p>
          </p:txBody>
        </p:sp>
        <p:sp>
          <p:nvSpPr>
            <p:cNvPr id="22" name="Bar_4"/>
            <p:cNvSpPr/>
            <p:nvPr>
              <p:custDataLst>
                <p:tags r:id="rId18"/>
              </p:custDataLst>
            </p:nvPr>
          </p:nvSpPr>
          <p:spPr>
            <a:xfrm>
              <a:off x="917663" y="3606202"/>
              <a:ext cx="3321631" cy="444518"/>
            </a:xfrm>
            <a:prstGeom prst="rightArrow">
              <a:avLst/>
            </a:prstGeom>
            <a:solidFill>
              <a:srgbClr val="21C921"/>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257210"/>
              <a:endParaRPr lang="en-GB" sz="788"/>
            </a:p>
          </p:txBody>
        </p:sp>
        <p:sp>
          <p:nvSpPr>
            <p:cNvPr id="23" name="Canvas" hidden="1"/>
            <p:cNvSpPr/>
            <p:nvPr/>
          </p:nvSpPr>
          <p:spPr>
            <a:xfrm>
              <a:off x="917663" y="996834"/>
              <a:ext cx="7196866" cy="3005990"/>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050"/>
            </a:p>
          </p:txBody>
        </p:sp>
      </p:grpSp>
    </p:spTree>
    <p:custDataLst>
      <p:tags r:id="rId1"/>
    </p:custDataLst>
    <p:extLst>
      <p:ext uri="{BB962C8B-B14F-4D97-AF65-F5344CB8AC3E}">
        <p14:creationId xmlns:p14="http://schemas.microsoft.com/office/powerpoint/2010/main" val="160366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700" dirty="0">
                <a:latin typeface="Calibri Light" panose="020F0302020204030204" pitchFamily="34" charset="0"/>
              </a:rPr>
              <a:t>Where are you from?</a:t>
            </a:r>
          </a:p>
        </p:txBody>
      </p:sp>
      <p:grpSp>
        <p:nvGrpSpPr>
          <p:cNvPr id="3" name="Group 2"/>
          <p:cNvGrpSpPr/>
          <p:nvPr/>
        </p:nvGrpSpPr>
        <p:grpSpPr>
          <a:xfrm>
            <a:off x="1630279" y="972382"/>
            <a:ext cx="6132685" cy="3292361"/>
            <a:chOff x="334963" y="1560513"/>
            <a:chExt cx="8646590" cy="4610100"/>
          </a:xfrm>
        </p:grpSpPr>
        <p:pic>
          <p:nvPicPr>
            <p:cNvPr id="45" name="Picture 15" descr="map.png"/>
            <p:cNvPicPr>
              <a:picLocks noChangeAspect="1"/>
            </p:cNvPicPr>
            <p:nvPr/>
          </p:nvPicPr>
          <p:blipFill>
            <a:blip r:embed="rId18" cstate="print"/>
            <a:srcRect/>
            <a:stretch>
              <a:fillRect/>
            </a:stretch>
          </p:blipFill>
          <p:spPr bwMode="auto">
            <a:xfrm>
              <a:off x="334963" y="1560513"/>
              <a:ext cx="8448675" cy="4610100"/>
            </a:xfrm>
            <a:prstGeom prst="rect">
              <a:avLst/>
            </a:prstGeom>
            <a:noFill/>
            <a:ln w="9525">
              <a:noFill/>
              <a:miter lim="800000"/>
              <a:headEnd/>
              <a:tailEnd/>
            </a:ln>
          </p:spPr>
        </p:pic>
        <p:grpSp>
          <p:nvGrpSpPr>
            <p:cNvPr id="46" name="Group 48"/>
            <p:cNvGrpSpPr>
              <a:grpSpLocks/>
            </p:cNvGrpSpPr>
            <p:nvPr/>
          </p:nvGrpSpPr>
          <p:grpSpPr bwMode="auto">
            <a:xfrm>
              <a:off x="639763" y="2932113"/>
              <a:ext cx="2101102" cy="457200"/>
              <a:chOff x="640535" y="2931812"/>
              <a:chExt cx="2101102" cy="457200"/>
            </a:xfrm>
          </p:grpSpPr>
          <p:sp>
            <p:nvSpPr>
              <p:cNvPr id="47" name="Rounded Rectangle 46"/>
              <p:cNvSpPr/>
              <p:nvPr/>
            </p:nvSpPr>
            <p:spPr>
              <a:xfrm>
                <a:off x="869137" y="2931812"/>
                <a:ext cx="1872500" cy="457200"/>
              </a:xfrm>
              <a:prstGeom prst="round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effectLst>
                      <a:outerShdw blurRad="38100" dist="38100" dir="2700000" algn="tl">
                        <a:srgbClr val="000000">
                          <a:alpha val="43137"/>
                        </a:srgbClr>
                      </a:outerShdw>
                    </a:effectLst>
                  </a:rPr>
                  <a:t>   West</a:t>
                </a:r>
              </a:p>
            </p:txBody>
          </p:sp>
          <p:sp>
            <p:nvSpPr>
              <p:cNvPr id="48" name="Oval 47"/>
              <p:cNvSpPr/>
              <p:nvPr/>
            </p:nvSpPr>
            <p:spPr>
              <a:xfrm>
                <a:off x="640535" y="2931812"/>
                <a:ext cx="457200" cy="457200"/>
              </a:xfrm>
              <a:prstGeom prst="ellipse">
                <a:avLst/>
              </a:prstGeom>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41148" anchor="ctr" anchorCtr="1"/>
              <a:lstStyle/>
              <a:p>
                <a:pPr algn="ctr">
                  <a:spcAft>
                    <a:spcPts val="450"/>
                  </a:spcAft>
                  <a:defRPr/>
                </a:pPr>
                <a:r>
                  <a:rPr lang="en-US" sz="1650" b="1" dirty="0">
                    <a:effectLst>
                      <a:outerShdw blurRad="38100" dist="38100" dir="2700000" algn="tl">
                        <a:srgbClr val="000000">
                          <a:alpha val="43137"/>
                        </a:srgbClr>
                      </a:outerShdw>
                    </a:effectLst>
                    <a:latin typeface="Tahoma" pitchFamily="34" charset="0"/>
                    <a:cs typeface="Tahoma" pitchFamily="34" charset="0"/>
                  </a:rPr>
                  <a:t>5</a:t>
                </a:r>
              </a:p>
            </p:txBody>
          </p:sp>
        </p:grpSp>
        <p:grpSp>
          <p:nvGrpSpPr>
            <p:cNvPr id="49" name="Group 44"/>
            <p:cNvGrpSpPr>
              <a:grpSpLocks/>
            </p:cNvGrpSpPr>
            <p:nvPr/>
          </p:nvGrpSpPr>
          <p:grpSpPr bwMode="auto">
            <a:xfrm>
              <a:off x="6430963" y="2932113"/>
              <a:ext cx="2063596" cy="457200"/>
              <a:chOff x="6431735" y="2931812"/>
              <a:chExt cx="2063596" cy="457200"/>
            </a:xfrm>
          </p:grpSpPr>
          <p:sp>
            <p:nvSpPr>
              <p:cNvPr id="50" name="Rounded Rectangle 49"/>
              <p:cNvSpPr/>
              <p:nvPr/>
            </p:nvSpPr>
            <p:spPr>
              <a:xfrm>
                <a:off x="6584135" y="2931812"/>
                <a:ext cx="1911196" cy="457200"/>
              </a:xfrm>
              <a:prstGeom prst="round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effectLst>
                      <a:outerShdw blurRad="38100" dist="38100" dir="2700000" algn="tl">
                        <a:srgbClr val="000000">
                          <a:alpha val="43137"/>
                        </a:srgbClr>
                      </a:outerShdw>
                    </a:effectLst>
                  </a:rPr>
                  <a:t>    East</a:t>
                </a:r>
              </a:p>
            </p:txBody>
          </p:sp>
          <p:sp>
            <p:nvSpPr>
              <p:cNvPr id="51" name="Oval 50"/>
              <p:cNvSpPr/>
              <p:nvPr/>
            </p:nvSpPr>
            <p:spPr>
              <a:xfrm>
                <a:off x="6431735" y="2931812"/>
                <a:ext cx="457200" cy="457200"/>
              </a:xfrm>
              <a:prstGeom prst="ellipse">
                <a:avLst/>
              </a:prstGeom>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41148" anchor="ctr" anchorCtr="1"/>
              <a:lstStyle/>
              <a:p>
                <a:pPr algn="ctr">
                  <a:spcAft>
                    <a:spcPts val="450"/>
                  </a:spcAft>
                  <a:defRPr/>
                </a:pPr>
                <a:r>
                  <a:rPr lang="en-US" sz="1650" b="1" dirty="0">
                    <a:effectLst>
                      <a:outerShdw blurRad="38100" dist="38100" dir="2700000" algn="tl">
                        <a:srgbClr val="000000">
                          <a:alpha val="43137"/>
                        </a:srgbClr>
                      </a:outerShdw>
                    </a:effectLst>
                    <a:latin typeface="Tahoma" pitchFamily="34" charset="0"/>
                    <a:cs typeface="Tahoma" pitchFamily="34" charset="0"/>
                  </a:rPr>
                  <a:t>1</a:t>
                </a:r>
              </a:p>
            </p:txBody>
          </p:sp>
        </p:grpSp>
        <p:grpSp>
          <p:nvGrpSpPr>
            <p:cNvPr id="52" name="Group 49"/>
            <p:cNvGrpSpPr>
              <a:grpSpLocks/>
            </p:cNvGrpSpPr>
            <p:nvPr/>
          </p:nvGrpSpPr>
          <p:grpSpPr bwMode="auto">
            <a:xfrm>
              <a:off x="3352799" y="2578100"/>
              <a:ext cx="2557650" cy="469900"/>
              <a:chOff x="3352800" y="2578608"/>
              <a:chExt cx="2557110" cy="469392"/>
            </a:xfrm>
          </p:grpSpPr>
          <p:sp>
            <p:nvSpPr>
              <p:cNvPr id="53" name="Rounded Rectangle 52"/>
              <p:cNvSpPr/>
              <p:nvPr/>
            </p:nvSpPr>
            <p:spPr>
              <a:xfrm>
                <a:off x="3553968" y="2590800"/>
                <a:ext cx="2355942" cy="457200"/>
              </a:xfrm>
              <a:prstGeom prst="round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effectLst>
                      <a:outerShdw blurRad="38100" dist="38100" dir="2700000" algn="tl">
                        <a:srgbClr val="000000">
                          <a:alpha val="43137"/>
                        </a:srgbClr>
                      </a:outerShdw>
                    </a:effectLst>
                  </a:rPr>
                  <a:t>    Mid-West</a:t>
                </a:r>
              </a:p>
            </p:txBody>
          </p:sp>
          <p:sp>
            <p:nvSpPr>
              <p:cNvPr id="54" name="Oval 53"/>
              <p:cNvSpPr/>
              <p:nvPr/>
            </p:nvSpPr>
            <p:spPr>
              <a:xfrm>
                <a:off x="3352800" y="2578608"/>
                <a:ext cx="457200" cy="457200"/>
              </a:xfrm>
              <a:prstGeom prst="ellipse">
                <a:avLst/>
              </a:prstGeom>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41148" anchor="ctr" anchorCtr="1"/>
              <a:lstStyle/>
              <a:p>
                <a:pPr algn="r">
                  <a:spcAft>
                    <a:spcPts val="450"/>
                  </a:spcAft>
                  <a:defRPr/>
                </a:pPr>
                <a:r>
                  <a:rPr lang="en-US" sz="1650" b="1" dirty="0">
                    <a:effectLst>
                      <a:outerShdw blurRad="38100" dist="38100" dir="2700000" algn="tl">
                        <a:srgbClr val="000000">
                          <a:alpha val="43137"/>
                        </a:srgbClr>
                      </a:outerShdw>
                    </a:effectLst>
                    <a:latin typeface="Tahoma" pitchFamily="34" charset="0"/>
                    <a:cs typeface="Tahoma" pitchFamily="34" charset="0"/>
                  </a:rPr>
                  <a:t>4</a:t>
                </a:r>
              </a:p>
            </p:txBody>
          </p:sp>
        </p:grpSp>
        <p:grpSp>
          <p:nvGrpSpPr>
            <p:cNvPr id="55" name="Group 46"/>
            <p:cNvGrpSpPr>
              <a:grpSpLocks/>
            </p:cNvGrpSpPr>
            <p:nvPr/>
          </p:nvGrpSpPr>
          <p:grpSpPr bwMode="auto">
            <a:xfrm>
              <a:off x="5287964" y="4151313"/>
              <a:ext cx="2773878" cy="457200"/>
              <a:chOff x="5288735" y="4151012"/>
              <a:chExt cx="2771997" cy="457200"/>
            </a:xfrm>
          </p:grpSpPr>
          <p:sp>
            <p:nvSpPr>
              <p:cNvPr id="56" name="Rounded Rectangle 55"/>
              <p:cNvSpPr/>
              <p:nvPr/>
            </p:nvSpPr>
            <p:spPr>
              <a:xfrm>
                <a:off x="5477711" y="4151012"/>
                <a:ext cx="2583021" cy="457200"/>
              </a:xfrm>
              <a:prstGeom prst="round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effectLst>
                      <a:outerShdw blurRad="38100" dist="38100" dir="2700000" algn="tl">
                        <a:srgbClr val="000000">
                          <a:alpha val="43137"/>
                        </a:srgbClr>
                      </a:outerShdw>
                    </a:effectLst>
                  </a:rPr>
                  <a:t>    South-East</a:t>
                </a:r>
              </a:p>
            </p:txBody>
          </p:sp>
          <p:sp>
            <p:nvSpPr>
              <p:cNvPr id="57" name="Oval 56"/>
              <p:cNvSpPr/>
              <p:nvPr/>
            </p:nvSpPr>
            <p:spPr>
              <a:xfrm>
                <a:off x="5288735" y="4151012"/>
                <a:ext cx="457200" cy="457200"/>
              </a:xfrm>
              <a:prstGeom prst="ellipse">
                <a:avLst/>
              </a:prstGeom>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41148" anchor="ctr" anchorCtr="1"/>
              <a:lstStyle/>
              <a:p>
                <a:pPr algn="ctr">
                  <a:spcAft>
                    <a:spcPts val="450"/>
                  </a:spcAft>
                  <a:defRPr/>
                </a:pPr>
                <a:r>
                  <a:rPr lang="en-US" sz="1650" b="1" dirty="0">
                    <a:effectLst>
                      <a:outerShdw blurRad="38100" dist="38100" dir="2700000" algn="tl">
                        <a:srgbClr val="000000">
                          <a:alpha val="43137"/>
                        </a:srgbClr>
                      </a:outerShdw>
                    </a:effectLst>
                    <a:latin typeface="Tahoma" pitchFamily="34" charset="0"/>
                    <a:cs typeface="Tahoma" pitchFamily="34" charset="0"/>
                  </a:rPr>
                  <a:t>2</a:t>
                </a:r>
              </a:p>
            </p:txBody>
          </p:sp>
        </p:grpSp>
        <p:grpSp>
          <p:nvGrpSpPr>
            <p:cNvPr id="58" name="Group 47"/>
            <p:cNvGrpSpPr>
              <a:grpSpLocks/>
            </p:cNvGrpSpPr>
            <p:nvPr/>
          </p:nvGrpSpPr>
          <p:grpSpPr bwMode="auto">
            <a:xfrm>
              <a:off x="2512262" y="4214813"/>
              <a:ext cx="2205548" cy="469900"/>
              <a:chOff x="2513034" y="4215020"/>
              <a:chExt cx="2205548" cy="469392"/>
            </a:xfrm>
          </p:grpSpPr>
          <p:sp>
            <p:nvSpPr>
              <p:cNvPr id="59" name="Rounded Rectangle 58"/>
              <p:cNvSpPr/>
              <p:nvPr/>
            </p:nvSpPr>
            <p:spPr>
              <a:xfrm>
                <a:off x="2741637" y="4227212"/>
                <a:ext cx="1976945" cy="457200"/>
              </a:xfrm>
              <a:prstGeom prst="round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effectLst>
                      <a:outerShdw blurRad="38100" dist="38100" dir="2700000" algn="tl">
                        <a:srgbClr val="000000">
                          <a:alpha val="43137"/>
                        </a:srgbClr>
                      </a:outerShdw>
                    </a:effectLst>
                  </a:rPr>
                  <a:t>   South</a:t>
                </a:r>
              </a:p>
            </p:txBody>
          </p:sp>
          <p:sp>
            <p:nvSpPr>
              <p:cNvPr id="60" name="Oval 59"/>
              <p:cNvSpPr/>
              <p:nvPr/>
            </p:nvSpPr>
            <p:spPr>
              <a:xfrm>
                <a:off x="2513034" y="4215020"/>
                <a:ext cx="457200" cy="457200"/>
              </a:xfrm>
              <a:prstGeom prst="ellipse">
                <a:avLst/>
              </a:prstGeom>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41148" anchor="ctr" anchorCtr="1"/>
              <a:lstStyle/>
              <a:p>
                <a:pPr algn="ctr">
                  <a:spcAft>
                    <a:spcPts val="450"/>
                  </a:spcAft>
                  <a:defRPr/>
                </a:pPr>
                <a:r>
                  <a:rPr lang="en-US" sz="1650" b="1" dirty="0">
                    <a:effectLst>
                      <a:outerShdw blurRad="38100" dist="38100" dir="2700000" algn="tl">
                        <a:srgbClr val="000000">
                          <a:alpha val="43137"/>
                        </a:srgbClr>
                      </a:outerShdw>
                    </a:effectLst>
                    <a:latin typeface="Tahoma" pitchFamily="34" charset="0"/>
                    <a:cs typeface="Tahoma" pitchFamily="34" charset="0"/>
                  </a:rPr>
                  <a:t>3</a:t>
                </a:r>
              </a:p>
            </p:txBody>
          </p:sp>
        </p:grpSp>
        <p:pic>
          <p:nvPicPr>
            <p:cNvPr id="62" name="Picture 19" descr="Layer_2.png"/>
            <p:cNvPicPr>
              <a:picLocks noChangeAspect="1"/>
            </p:cNvPicPr>
            <p:nvPr/>
          </p:nvPicPr>
          <p:blipFill>
            <a:blip r:embed="rId19" cstate="print"/>
            <a:srcRect/>
            <a:stretch>
              <a:fillRect/>
            </a:stretch>
          </p:blipFill>
          <p:spPr bwMode="auto">
            <a:xfrm>
              <a:off x="8217967" y="2412753"/>
              <a:ext cx="763586" cy="812800"/>
            </a:xfrm>
            <a:prstGeom prst="rect">
              <a:avLst/>
            </a:prstGeom>
            <a:noFill/>
            <a:ln w="9525">
              <a:noFill/>
              <a:miter lim="800000"/>
              <a:headEnd/>
              <a:tailEnd/>
            </a:ln>
          </p:spPr>
        </p:pic>
        <p:pic>
          <p:nvPicPr>
            <p:cNvPr id="63" name="Picture 16" descr="Layer_1.png"/>
            <p:cNvPicPr>
              <a:picLocks noChangeAspect="1"/>
            </p:cNvPicPr>
            <p:nvPr/>
          </p:nvPicPr>
          <p:blipFill>
            <a:blip r:embed="rId20" cstate="print"/>
            <a:srcRect/>
            <a:stretch>
              <a:fillRect/>
            </a:stretch>
          </p:blipFill>
          <p:spPr bwMode="auto">
            <a:xfrm>
              <a:off x="2486153" y="2411168"/>
              <a:ext cx="763587" cy="812800"/>
            </a:xfrm>
            <a:prstGeom prst="rect">
              <a:avLst/>
            </a:prstGeom>
            <a:noFill/>
            <a:ln w="9525">
              <a:noFill/>
              <a:miter lim="800000"/>
              <a:headEnd/>
              <a:tailEnd/>
            </a:ln>
          </p:spPr>
        </p:pic>
        <p:pic>
          <p:nvPicPr>
            <p:cNvPr id="64" name="Picture 17" descr="Layer_4.png"/>
            <p:cNvPicPr>
              <a:picLocks noChangeAspect="1"/>
            </p:cNvPicPr>
            <p:nvPr/>
          </p:nvPicPr>
          <p:blipFill>
            <a:blip r:embed="rId21" cstate="print"/>
            <a:srcRect/>
            <a:stretch>
              <a:fillRect/>
            </a:stretch>
          </p:blipFill>
          <p:spPr bwMode="auto">
            <a:xfrm>
              <a:off x="5635568" y="2057400"/>
              <a:ext cx="762000" cy="812800"/>
            </a:xfrm>
            <a:prstGeom prst="rect">
              <a:avLst/>
            </a:prstGeom>
            <a:noFill/>
            <a:ln w="9525">
              <a:noFill/>
              <a:miter lim="800000"/>
              <a:headEnd/>
              <a:tailEnd/>
            </a:ln>
          </p:spPr>
        </p:pic>
        <p:pic>
          <p:nvPicPr>
            <p:cNvPr id="65" name="Picture 20" descr="Layer_3.png"/>
            <p:cNvPicPr>
              <a:picLocks noChangeAspect="1"/>
            </p:cNvPicPr>
            <p:nvPr/>
          </p:nvPicPr>
          <p:blipFill>
            <a:blip r:embed="rId22" cstate="print"/>
            <a:srcRect/>
            <a:stretch>
              <a:fillRect/>
            </a:stretch>
          </p:blipFill>
          <p:spPr bwMode="auto">
            <a:xfrm>
              <a:off x="7740547" y="3626524"/>
              <a:ext cx="762000" cy="812800"/>
            </a:xfrm>
            <a:prstGeom prst="rect">
              <a:avLst/>
            </a:prstGeom>
            <a:noFill/>
            <a:ln w="9525">
              <a:noFill/>
              <a:miter lim="800000"/>
              <a:headEnd/>
              <a:tailEnd/>
            </a:ln>
          </p:spPr>
        </p:pic>
        <p:pic>
          <p:nvPicPr>
            <p:cNvPr id="66" name="Picture 18" descr="Layer_5.png"/>
            <p:cNvPicPr>
              <a:picLocks noChangeAspect="1"/>
            </p:cNvPicPr>
            <p:nvPr/>
          </p:nvPicPr>
          <p:blipFill>
            <a:blip r:embed="rId23" cstate="print"/>
            <a:srcRect/>
            <a:stretch>
              <a:fillRect/>
            </a:stretch>
          </p:blipFill>
          <p:spPr bwMode="auto">
            <a:xfrm>
              <a:off x="4441021" y="3694113"/>
              <a:ext cx="763587" cy="812800"/>
            </a:xfrm>
            <a:prstGeom prst="rect">
              <a:avLst/>
            </a:prstGeom>
            <a:noFill/>
            <a:ln w="9525">
              <a:noFill/>
              <a:miter lim="800000"/>
              <a:headEnd/>
              <a:tailEnd/>
            </a:ln>
          </p:spPr>
        </p:pic>
      </p:grpSp>
      <p:sp>
        <p:nvSpPr>
          <p:cNvPr id="7" name="Key_1"/>
          <p:cNvSpPr txBox="1"/>
          <p:nvPr>
            <p:custDataLst>
              <p:tags r:id="rId2"/>
            </p:custDataLst>
          </p:nvPr>
        </p:nvSpPr>
        <p:spPr>
          <a:xfrm>
            <a:off x="-1655919" y="1333431"/>
            <a:ext cx="392736" cy="301749"/>
          </a:xfrm>
          <a:prstGeom prst="rect">
            <a:avLst/>
          </a:prstGeom>
          <a:noFill/>
        </p:spPr>
        <p:txBody>
          <a:bodyPr vert="horz" wrap="none" lIns="71438" tIns="38100" rIns="152400" bIns="0" rtlCol="0" anchor="t">
            <a:spAutoFit/>
          </a:bodyPr>
          <a:lstStyle/>
          <a:p>
            <a:pPr algn="r"/>
            <a:r>
              <a:rPr lang="en-US" sz="1711" dirty="0">
                <a:solidFill>
                  <a:srgbClr val="FCFCFC"/>
                </a:solidFill>
                <a:latin typeface="Calibri"/>
              </a:rPr>
              <a:t>1.</a:t>
            </a:r>
          </a:p>
        </p:txBody>
      </p:sp>
      <p:sp>
        <p:nvSpPr>
          <p:cNvPr id="9" name="Value_1"/>
          <p:cNvSpPr txBox="1"/>
          <p:nvPr>
            <p:custDataLst>
              <p:tags r:id="rId3"/>
            </p:custDataLst>
          </p:nvPr>
        </p:nvSpPr>
        <p:spPr>
          <a:xfrm>
            <a:off x="6721121" y="1999769"/>
            <a:ext cx="391133" cy="230832"/>
          </a:xfrm>
          <a:prstGeom prst="rect">
            <a:avLst/>
          </a:prstGeom>
          <a:noFill/>
        </p:spPr>
        <p:txBody>
          <a:bodyPr vert="horz" wrap="none" lIns="57150" tIns="0" rIns="0" bIns="0" rtlCol="0" anchor="t">
            <a:spAutoFit/>
          </a:bodyPr>
          <a:lstStyle/>
          <a:p>
            <a:r>
              <a:rPr lang="en-US" sz="1500">
                <a:solidFill>
                  <a:schemeClr val="bg1"/>
                </a:solidFill>
                <a:effectLst>
                  <a:outerShdw blurRad="50800" dist="38100" dir="2700000" algn="tl" rotWithShape="0">
                    <a:prstClr val="black">
                      <a:alpha val="40000"/>
                    </a:prstClr>
                  </a:outerShdw>
                </a:effectLst>
                <a:latin typeface="Calibri"/>
              </a:rPr>
              <a:t>20%</a:t>
            </a:r>
            <a:endParaRPr lang="en-US" sz="1500" dirty="0">
              <a:solidFill>
                <a:schemeClr val="bg1"/>
              </a:solidFill>
              <a:effectLst>
                <a:outerShdw blurRad="50800" dist="38100" dir="2700000" algn="tl" rotWithShape="0">
                  <a:prstClr val="black">
                    <a:alpha val="40000"/>
                  </a:prstClr>
                </a:outerShdw>
              </a:effectLst>
              <a:latin typeface="Calibri"/>
            </a:endParaRPr>
          </a:p>
        </p:txBody>
      </p:sp>
      <p:sp>
        <p:nvSpPr>
          <p:cNvPr id="11" name="Key_2"/>
          <p:cNvSpPr txBox="1"/>
          <p:nvPr>
            <p:custDataLst>
              <p:tags r:id="rId4"/>
            </p:custDataLst>
          </p:nvPr>
        </p:nvSpPr>
        <p:spPr>
          <a:xfrm>
            <a:off x="-1655919" y="1895759"/>
            <a:ext cx="392736" cy="301749"/>
          </a:xfrm>
          <a:prstGeom prst="rect">
            <a:avLst/>
          </a:prstGeom>
          <a:noFill/>
        </p:spPr>
        <p:txBody>
          <a:bodyPr vert="horz" wrap="none" lIns="71438" tIns="38100" rIns="152400" bIns="0" rtlCol="0" anchor="t">
            <a:spAutoFit/>
          </a:bodyPr>
          <a:lstStyle/>
          <a:p>
            <a:pPr algn="r"/>
            <a:r>
              <a:rPr lang="en-US" sz="1711">
                <a:solidFill>
                  <a:srgbClr val="FCFCFC"/>
                </a:solidFill>
                <a:latin typeface="Calibri"/>
              </a:rPr>
              <a:t>2.</a:t>
            </a:r>
          </a:p>
        </p:txBody>
      </p:sp>
      <p:sp>
        <p:nvSpPr>
          <p:cNvPr id="12" name="Description_2"/>
          <p:cNvSpPr txBox="1"/>
          <p:nvPr>
            <p:custDataLst>
              <p:tags r:id="rId5"/>
            </p:custDataLst>
          </p:nvPr>
        </p:nvSpPr>
        <p:spPr>
          <a:xfrm>
            <a:off x="-1263183" y="1895759"/>
            <a:ext cx="1174335" cy="320985"/>
          </a:xfrm>
          <a:prstGeom prst="rect">
            <a:avLst/>
          </a:prstGeom>
          <a:noFill/>
        </p:spPr>
        <p:txBody>
          <a:bodyPr vert="horz" wrap="square" lIns="0" tIns="38100" rIns="0" bIns="19050" rtlCol="0" anchor="t">
            <a:spAutoFit/>
          </a:bodyPr>
          <a:lstStyle/>
          <a:p>
            <a:r>
              <a:rPr lang="en-US" sz="1711">
                <a:solidFill>
                  <a:srgbClr val="FCFCFC"/>
                </a:solidFill>
                <a:latin typeface="Calibri"/>
              </a:rPr>
              <a:t>South-East</a:t>
            </a:r>
          </a:p>
        </p:txBody>
      </p:sp>
      <p:sp>
        <p:nvSpPr>
          <p:cNvPr id="13" name="Value_2"/>
          <p:cNvSpPr txBox="1"/>
          <p:nvPr>
            <p:custDataLst>
              <p:tags r:id="rId6"/>
            </p:custDataLst>
          </p:nvPr>
        </p:nvSpPr>
        <p:spPr>
          <a:xfrm>
            <a:off x="6421980" y="2875604"/>
            <a:ext cx="391133" cy="230832"/>
          </a:xfrm>
          <a:prstGeom prst="rect">
            <a:avLst/>
          </a:prstGeom>
          <a:noFill/>
        </p:spPr>
        <p:txBody>
          <a:bodyPr vert="horz" wrap="none" lIns="57150" tIns="0" rIns="0" bIns="0" rtlCol="0" anchor="t">
            <a:spAutoFit/>
          </a:bodyPr>
          <a:lstStyle/>
          <a:p>
            <a:r>
              <a:rPr lang="en-US" sz="1500">
                <a:solidFill>
                  <a:schemeClr val="bg1"/>
                </a:solidFill>
                <a:effectLst>
                  <a:outerShdw blurRad="50800" dist="38100" dir="2700000" algn="tl" rotWithShape="0">
                    <a:prstClr val="black">
                      <a:alpha val="40000"/>
                    </a:prstClr>
                  </a:outerShdw>
                </a:effectLst>
                <a:latin typeface="Calibri"/>
              </a:rPr>
              <a:t>20%</a:t>
            </a:r>
            <a:endParaRPr lang="en-US" sz="1500" dirty="0">
              <a:solidFill>
                <a:schemeClr val="bg1"/>
              </a:solidFill>
              <a:effectLst>
                <a:outerShdw blurRad="50800" dist="38100" dir="2700000" algn="tl" rotWithShape="0">
                  <a:prstClr val="black">
                    <a:alpha val="40000"/>
                  </a:prstClr>
                </a:outerShdw>
              </a:effectLst>
              <a:latin typeface="Calibri"/>
            </a:endParaRPr>
          </a:p>
        </p:txBody>
      </p:sp>
      <p:sp>
        <p:nvSpPr>
          <p:cNvPr id="15" name="Key_3"/>
          <p:cNvSpPr txBox="1"/>
          <p:nvPr>
            <p:custDataLst>
              <p:tags r:id="rId7"/>
            </p:custDataLst>
          </p:nvPr>
        </p:nvSpPr>
        <p:spPr>
          <a:xfrm>
            <a:off x="-1655919" y="2458086"/>
            <a:ext cx="392736" cy="301749"/>
          </a:xfrm>
          <a:prstGeom prst="rect">
            <a:avLst/>
          </a:prstGeom>
          <a:noFill/>
        </p:spPr>
        <p:txBody>
          <a:bodyPr vert="horz" wrap="none" lIns="71438" tIns="38100" rIns="152400" bIns="0" rtlCol="0" anchor="t">
            <a:spAutoFit/>
          </a:bodyPr>
          <a:lstStyle/>
          <a:p>
            <a:pPr algn="r"/>
            <a:r>
              <a:rPr lang="en-US" sz="1711">
                <a:solidFill>
                  <a:schemeClr val="bg1">
                    <a:lumMod val="95000"/>
                  </a:schemeClr>
                </a:solidFill>
                <a:latin typeface="Calibri"/>
              </a:rPr>
              <a:t>3.</a:t>
            </a:r>
          </a:p>
        </p:txBody>
      </p:sp>
      <p:sp>
        <p:nvSpPr>
          <p:cNvPr id="16" name="Description_3"/>
          <p:cNvSpPr txBox="1"/>
          <p:nvPr>
            <p:custDataLst>
              <p:tags r:id="rId8"/>
            </p:custDataLst>
          </p:nvPr>
        </p:nvSpPr>
        <p:spPr>
          <a:xfrm>
            <a:off x="-1263183" y="2458086"/>
            <a:ext cx="1174335" cy="320985"/>
          </a:xfrm>
          <a:prstGeom prst="rect">
            <a:avLst/>
          </a:prstGeom>
          <a:noFill/>
        </p:spPr>
        <p:txBody>
          <a:bodyPr vert="horz" wrap="square" lIns="0" tIns="38100" rIns="0" bIns="19050" rtlCol="0" anchor="t">
            <a:spAutoFit/>
          </a:bodyPr>
          <a:lstStyle/>
          <a:p>
            <a:r>
              <a:rPr lang="en-US" sz="1711" dirty="0">
                <a:solidFill>
                  <a:schemeClr val="bg1">
                    <a:lumMod val="95000"/>
                  </a:schemeClr>
                </a:solidFill>
                <a:latin typeface="Calibri"/>
              </a:rPr>
              <a:t>South</a:t>
            </a:r>
          </a:p>
        </p:txBody>
      </p:sp>
      <p:sp>
        <p:nvSpPr>
          <p:cNvPr id="17" name="Value_3"/>
          <p:cNvSpPr txBox="1"/>
          <p:nvPr>
            <p:custDataLst>
              <p:tags r:id="rId9"/>
            </p:custDataLst>
          </p:nvPr>
        </p:nvSpPr>
        <p:spPr>
          <a:xfrm>
            <a:off x="4061893" y="2924717"/>
            <a:ext cx="391133" cy="230832"/>
          </a:xfrm>
          <a:prstGeom prst="rect">
            <a:avLst/>
          </a:prstGeom>
          <a:noFill/>
        </p:spPr>
        <p:txBody>
          <a:bodyPr vert="horz" wrap="none" lIns="57150" tIns="0" rIns="0" bIns="0" rtlCol="0" anchor="t">
            <a:spAutoFit/>
          </a:bodyPr>
          <a:lstStyle/>
          <a:p>
            <a:r>
              <a:rPr lang="en-US" sz="1500">
                <a:solidFill>
                  <a:schemeClr val="bg1"/>
                </a:solidFill>
                <a:effectLst>
                  <a:outerShdw blurRad="50800" dist="38100" dir="2700000" algn="tl" rotWithShape="0">
                    <a:prstClr val="black">
                      <a:alpha val="40000"/>
                    </a:prstClr>
                  </a:outerShdw>
                </a:effectLst>
                <a:latin typeface="Calibri"/>
              </a:rPr>
              <a:t>24%</a:t>
            </a:r>
            <a:endParaRPr lang="en-US" sz="1500" dirty="0">
              <a:solidFill>
                <a:schemeClr val="bg1"/>
              </a:solidFill>
              <a:effectLst>
                <a:outerShdw blurRad="50800" dist="38100" dir="2700000" algn="tl" rotWithShape="0">
                  <a:prstClr val="black">
                    <a:alpha val="40000"/>
                  </a:prstClr>
                </a:outerShdw>
              </a:effectLst>
              <a:latin typeface="Calibri"/>
            </a:endParaRPr>
          </a:p>
        </p:txBody>
      </p:sp>
      <p:sp>
        <p:nvSpPr>
          <p:cNvPr id="19" name="Key_4"/>
          <p:cNvSpPr txBox="1"/>
          <p:nvPr>
            <p:custDataLst>
              <p:tags r:id="rId10"/>
            </p:custDataLst>
          </p:nvPr>
        </p:nvSpPr>
        <p:spPr>
          <a:xfrm>
            <a:off x="-1655919" y="3020414"/>
            <a:ext cx="392736" cy="301749"/>
          </a:xfrm>
          <a:prstGeom prst="rect">
            <a:avLst/>
          </a:prstGeom>
          <a:noFill/>
        </p:spPr>
        <p:txBody>
          <a:bodyPr vert="horz" wrap="none" lIns="71438" tIns="38100" rIns="152400" bIns="0" rtlCol="0" anchor="t">
            <a:spAutoFit/>
          </a:bodyPr>
          <a:lstStyle/>
          <a:p>
            <a:pPr algn="r"/>
            <a:r>
              <a:rPr lang="en-US" sz="1711">
                <a:solidFill>
                  <a:schemeClr val="bg1">
                    <a:lumMod val="95000"/>
                  </a:schemeClr>
                </a:solidFill>
                <a:latin typeface="Calibri"/>
              </a:rPr>
              <a:t>4.</a:t>
            </a:r>
          </a:p>
        </p:txBody>
      </p:sp>
      <p:sp>
        <p:nvSpPr>
          <p:cNvPr id="20" name="Description_4"/>
          <p:cNvSpPr txBox="1"/>
          <p:nvPr>
            <p:custDataLst>
              <p:tags r:id="rId11"/>
            </p:custDataLst>
          </p:nvPr>
        </p:nvSpPr>
        <p:spPr>
          <a:xfrm>
            <a:off x="-1263183" y="3020414"/>
            <a:ext cx="1174335" cy="320985"/>
          </a:xfrm>
          <a:prstGeom prst="rect">
            <a:avLst/>
          </a:prstGeom>
          <a:noFill/>
        </p:spPr>
        <p:txBody>
          <a:bodyPr vert="horz" wrap="square" lIns="0" tIns="38100" rIns="0" bIns="19050" rtlCol="0" anchor="t">
            <a:spAutoFit/>
          </a:bodyPr>
          <a:lstStyle/>
          <a:p>
            <a:r>
              <a:rPr lang="en-US" sz="1711" dirty="0">
                <a:solidFill>
                  <a:schemeClr val="bg1">
                    <a:lumMod val="95000"/>
                  </a:schemeClr>
                </a:solidFill>
                <a:latin typeface="Calibri"/>
              </a:rPr>
              <a:t>Mid-West</a:t>
            </a:r>
          </a:p>
        </p:txBody>
      </p:sp>
      <p:sp>
        <p:nvSpPr>
          <p:cNvPr id="21" name="Value_4"/>
          <p:cNvSpPr txBox="1"/>
          <p:nvPr>
            <p:custDataLst>
              <p:tags r:id="rId12"/>
            </p:custDataLst>
          </p:nvPr>
        </p:nvSpPr>
        <p:spPr>
          <a:xfrm>
            <a:off x="4968776" y="1751930"/>
            <a:ext cx="391133" cy="230832"/>
          </a:xfrm>
          <a:prstGeom prst="rect">
            <a:avLst/>
          </a:prstGeom>
          <a:noFill/>
        </p:spPr>
        <p:txBody>
          <a:bodyPr vert="horz" wrap="none" lIns="57150" tIns="0" rIns="0" bIns="0" rtlCol="0" anchor="t">
            <a:spAutoFit/>
          </a:bodyPr>
          <a:lstStyle/>
          <a:p>
            <a:r>
              <a:rPr lang="en-US" sz="1500">
                <a:solidFill>
                  <a:schemeClr val="bg1"/>
                </a:solidFill>
                <a:effectLst>
                  <a:outerShdw blurRad="50800" dist="38100" dir="2700000" algn="tl" rotWithShape="0">
                    <a:prstClr val="black">
                      <a:alpha val="40000"/>
                    </a:prstClr>
                  </a:outerShdw>
                </a:effectLst>
                <a:latin typeface="Calibri"/>
              </a:rPr>
              <a:t>22%</a:t>
            </a:r>
            <a:endParaRPr lang="en-US" sz="1500" dirty="0">
              <a:solidFill>
                <a:schemeClr val="bg1"/>
              </a:solidFill>
              <a:effectLst>
                <a:outerShdw blurRad="50800" dist="38100" dir="2700000" algn="tl" rotWithShape="0">
                  <a:prstClr val="black">
                    <a:alpha val="40000"/>
                  </a:prstClr>
                </a:outerShdw>
              </a:effectLst>
              <a:latin typeface="Calibri"/>
            </a:endParaRPr>
          </a:p>
        </p:txBody>
      </p:sp>
      <p:sp>
        <p:nvSpPr>
          <p:cNvPr id="23" name="Key_5"/>
          <p:cNvSpPr txBox="1"/>
          <p:nvPr>
            <p:custDataLst>
              <p:tags r:id="rId13"/>
            </p:custDataLst>
          </p:nvPr>
        </p:nvSpPr>
        <p:spPr>
          <a:xfrm>
            <a:off x="-1655919" y="3582741"/>
            <a:ext cx="392736" cy="301749"/>
          </a:xfrm>
          <a:prstGeom prst="rect">
            <a:avLst/>
          </a:prstGeom>
          <a:noFill/>
        </p:spPr>
        <p:txBody>
          <a:bodyPr vert="horz" wrap="none" lIns="71438" tIns="38100" rIns="152400" bIns="0" rtlCol="0" anchor="t">
            <a:spAutoFit/>
          </a:bodyPr>
          <a:lstStyle/>
          <a:p>
            <a:pPr algn="r"/>
            <a:r>
              <a:rPr lang="en-US" sz="1711">
                <a:solidFill>
                  <a:srgbClr val="F2F2F2"/>
                </a:solidFill>
                <a:latin typeface="Calibri"/>
              </a:rPr>
              <a:t>5.</a:t>
            </a:r>
          </a:p>
        </p:txBody>
      </p:sp>
      <p:sp>
        <p:nvSpPr>
          <p:cNvPr id="24" name="Description_5"/>
          <p:cNvSpPr txBox="1"/>
          <p:nvPr>
            <p:custDataLst>
              <p:tags r:id="rId14"/>
            </p:custDataLst>
          </p:nvPr>
        </p:nvSpPr>
        <p:spPr>
          <a:xfrm>
            <a:off x="-1263183" y="3582741"/>
            <a:ext cx="1174335" cy="320985"/>
          </a:xfrm>
          <a:prstGeom prst="rect">
            <a:avLst/>
          </a:prstGeom>
          <a:noFill/>
        </p:spPr>
        <p:txBody>
          <a:bodyPr vert="horz" wrap="square" lIns="0" tIns="38100" rIns="0" bIns="19050" rtlCol="0" anchor="t">
            <a:spAutoFit/>
          </a:bodyPr>
          <a:lstStyle/>
          <a:p>
            <a:r>
              <a:rPr lang="en-US" sz="1711" dirty="0">
                <a:solidFill>
                  <a:srgbClr val="F2F2F2"/>
                </a:solidFill>
                <a:latin typeface="Calibri"/>
              </a:rPr>
              <a:t>West</a:t>
            </a:r>
          </a:p>
        </p:txBody>
      </p:sp>
      <p:sp>
        <p:nvSpPr>
          <p:cNvPr id="25" name="Value_5"/>
          <p:cNvSpPr txBox="1"/>
          <p:nvPr>
            <p:custDataLst>
              <p:tags r:id="rId15"/>
            </p:custDataLst>
          </p:nvPr>
        </p:nvSpPr>
        <p:spPr>
          <a:xfrm>
            <a:off x="2674834" y="2000420"/>
            <a:ext cx="391133" cy="230832"/>
          </a:xfrm>
          <a:prstGeom prst="rect">
            <a:avLst/>
          </a:prstGeom>
          <a:noFill/>
        </p:spPr>
        <p:txBody>
          <a:bodyPr vert="horz" wrap="none" lIns="57150" tIns="0" rIns="0" bIns="0" rtlCol="0" anchor="t">
            <a:spAutoFit/>
          </a:bodyPr>
          <a:lstStyle/>
          <a:p>
            <a:r>
              <a:rPr lang="en-US" sz="1500">
                <a:solidFill>
                  <a:schemeClr val="bg1"/>
                </a:solidFill>
                <a:effectLst>
                  <a:outerShdw blurRad="50800" dist="38100" dir="2700000" algn="tl" rotWithShape="0">
                    <a:prstClr val="black">
                      <a:alpha val="40000"/>
                    </a:prstClr>
                  </a:outerShdw>
                </a:effectLst>
                <a:latin typeface="Calibri"/>
              </a:rPr>
              <a:t>14%</a:t>
            </a:r>
            <a:endParaRPr lang="en-US" sz="1500" dirty="0">
              <a:solidFill>
                <a:schemeClr val="bg1"/>
              </a:solidFill>
              <a:effectLst>
                <a:outerShdw blurRad="50800" dist="38100" dir="2700000" algn="tl" rotWithShape="0">
                  <a:prstClr val="black">
                    <a:alpha val="40000"/>
                  </a:prstClr>
                </a:outerShdw>
              </a:effectLst>
              <a:latin typeface="Calibri"/>
            </a:endParaRPr>
          </a:p>
        </p:txBody>
      </p:sp>
      <p:sp>
        <p:nvSpPr>
          <p:cNvPr id="28" name="Canvas" hidden="1"/>
          <p:cNvSpPr/>
          <p:nvPr/>
        </p:nvSpPr>
        <p:spPr>
          <a:xfrm>
            <a:off x="-1263183" y="1333431"/>
            <a:ext cx="749939" cy="230832"/>
          </a:xfrm>
          <a:prstGeom prst="rect">
            <a:avLst/>
          </a:prstGeom>
          <a:solidFill>
            <a:schemeClr val="accent1">
              <a:alpha val="1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US" sz="1050">
              <a:latin typeface="Calibri Light" panose="020F0302020204030204" pitchFamily="34" charset="0"/>
            </a:endParaRPr>
          </a:p>
        </p:txBody>
      </p:sp>
    </p:spTree>
    <p:custDataLst>
      <p:tags r:id="rId1"/>
    </p:custDataLst>
    <p:extLst>
      <p:ext uri="{BB962C8B-B14F-4D97-AF65-F5344CB8AC3E}">
        <p14:creationId xmlns:p14="http://schemas.microsoft.com/office/powerpoint/2010/main" val="187279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vert="horz" lIns="51442" tIns="25721" rIns="51442" bIns="25721" rtlCol="0" anchor="ctr" anchorCtr="0">
            <a:normAutofit/>
          </a:bodyPr>
          <a:lstStyle/>
          <a:p>
            <a:r>
              <a:rPr lang="en-GB" dirty="0"/>
              <a:t>Suggestions for planning your questions</a:t>
            </a:r>
            <a:endParaRPr lang="en-US" dirty="0"/>
          </a:p>
        </p:txBody>
      </p:sp>
      <p:sp>
        <p:nvSpPr>
          <p:cNvPr id="3" name="Content Placeholder 2"/>
          <p:cNvSpPr>
            <a:spLocks noGrp="1"/>
          </p:cNvSpPr>
          <p:nvPr>
            <p:ph idx="1"/>
          </p:nvPr>
        </p:nvSpPr>
        <p:spPr>
          <a:xfrm>
            <a:off x="1066800" y="996834"/>
            <a:ext cx="7620000" cy="3628505"/>
          </a:xfrm>
        </p:spPr>
        <p:txBody>
          <a:bodyPr>
            <a:normAutofit fontScale="92500" lnSpcReduction="20000"/>
          </a:bodyPr>
          <a:lstStyle/>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Introduce it. </a:t>
            </a:r>
            <a:br>
              <a:rPr lang="en-GB" sz="1500" b="1" dirty="0">
                <a:latin typeface="Calibri" panose="020F0502020204030204" pitchFamily="34" charset="0"/>
              </a:rPr>
            </a:br>
            <a:r>
              <a:rPr lang="en-GB" sz="1200" dirty="0">
                <a:latin typeface="Calibri" panose="020F0502020204030204" pitchFamily="34" charset="0"/>
              </a:rPr>
              <a:t>Take the time to introduce the platform for polling and the polling process. Although the process for presenting and responding to polls is very simple, it is always worthwhile introducing the process and asking a warm-up question for the attendees to respond to.</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Expect the unexpected. </a:t>
            </a:r>
            <a:br>
              <a:rPr lang="en-GB" sz="1500" b="1" dirty="0">
                <a:latin typeface="Calibri" panose="020F0502020204030204" pitchFamily="34" charset="0"/>
              </a:rPr>
            </a:br>
            <a:r>
              <a:rPr lang="en-GB" sz="1200" dirty="0">
                <a:latin typeface="Calibri" panose="020F0502020204030204" pitchFamily="34" charset="0"/>
              </a:rPr>
              <a:t>In preparation for your presentation, consider how you will respond to the audiences’ opinion gathering results.  There may be some shocks in the results so rehearse how you may respond to possible outcomes.  Embrace this, as this has the potential to make your presentation more interesting.</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Comment on the results.  </a:t>
            </a:r>
            <a:br>
              <a:rPr lang="en-GB" sz="1500" b="1" dirty="0">
                <a:latin typeface="Calibri" panose="020F0502020204030204" pitchFamily="34" charset="0"/>
              </a:rPr>
            </a:br>
            <a:r>
              <a:rPr lang="en-GB" sz="1200" dirty="0">
                <a:latin typeface="Calibri" panose="020F0502020204030204" pitchFamily="34" charset="0"/>
              </a:rPr>
              <a:t>Avoid any temptation to gloss over voting results with such phrases as “hmmm, interesting, next question please”. It is very important to comment on the results of the voting; audiences can get offended by a lack of feedback on their input.</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Be flexible.  </a:t>
            </a:r>
            <a:br>
              <a:rPr lang="en-GB" sz="1500" b="1" dirty="0">
                <a:latin typeface="Calibri" panose="020F0502020204030204" pitchFamily="34" charset="0"/>
              </a:rPr>
            </a:br>
            <a:r>
              <a:rPr lang="en-GB" sz="1200" dirty="0">
                <a:latin typeface="Calibri" panose="020F0502020204030204" pitchFamily="34" charset="0"/>
              </a:rPr>
              <a:t>It often comes as a surprise to presenters to know that their questions do not have to be pre-scripted. Ad-lib questions mean a generic/blank question can be asked at any time. Simply give a vocal prompt stating which of the templates you would like to use and it will appear on-screen.  Verbally pose the question to the audience then prompt to open the vote. This normally works best with a yes/no, or a strongly agree through to strongly disagree format.  </a:t>
            </a:r>
          </a:p>
          <a:p>
            <a:pPr marL="215503" indent="-214313">
              <a:spcBef>
                <a:spcPct val="55000"/>
              </a:spcBef>
              <a:spcAft>
                <a:spcPct val="20000"/>
              </a:spcAft>
              <a:buFont typeface="Arial" panose="020B0604020202020204" pitchFamily="34" charset="0"/>
              <a:buChar char="•"/>
              <a:defRPr/>
            </a:pPr>
            <a:r>
              <a:rPr lang="en-GB" sz="1500" b="1" dirty="0">
                <a:latin typeface="Calibri" panose="020F0502020204030204" pitchFamily="34" charset="0"/>
              </a:rPr>
              <a:t>Be reactive.  </a:t>
            </a:r>
            <a:br>
              <a:rPr lang="en-GB" sz="1500" b="1" dirty="0">
                <a:latin typeface="Calibri" panose="020F0502020204030204" pitchFamily="34" charset="0"/>
              </a:rPr>
            </a:br>
            <a:r>
              <a:rPr lang="en-GB" sz="1200" dirty="0">
                <a:latin typeface="Calibri" panose="020F0502020204030204" pitchFamily="34" charset="0"/>
              </a:rPr>
              <a:t>This ad-lib facility enables you to immediately react to questions or comments raised by your audience or results of other questions.</a:t>
            </a:r>
          </a:p>
          <a:p>
            <a:pPr>
              <a:buNone/>
            </a:pPr>
            <a:endParaRPr lang="en-US" dirty="0"/>
          </a:p>
        </p:txBody>
      </p:sp>
    </p:spTree>
    <p:custDataLst>
      <p:tags r:id="rId1"/>
    </p:custDataLst>
    <p:extLst>
      <p:ext uri="{BB962C8B-B14F-4D97-AF65-F5344CB8AC3E}">
        <p14:creationId xmlns:p14="http://schemas.microsoft.com/office/powerpoint/2010/main" val="1797995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Creating interesting custom result bars</a:t>
            </a:r>
          </a:p>
        </p:txBody>
      </p:sp>
      <p:sp>
        <p:nvSpPr>
          <p:cNvPr id="4" name="Subtitle 3"/>
          <p:cNvSpPr>
            <a:spLocks noGrp="1"/>
          </p:cNvSpPr>
          <p:nvPr>
            <p:ph type="subTitle" idx="1"/>
          </p:nvPr>
        </p:nvSpPr>
        <p:spPr/>
        <p:txBody>
          <a:bodyPr/>
          <a:lstStyle/>
          <a:p>
            <a:r>
              <a:rPr lang="en-GB" dirty="0"/>
              <a:t>Vevox Tutorial</a:t>
            </a:r>
          </a:p>
        </p:txBody>
      </p:sp>
    </p:spTree>
    <p:extLst>
      <p:ext uri="{BB962C8B-B14F-4D97-AF65-F5344CB8AC3E}">
        <p14:creationId xmlns:p14="http://schemas.microsoft.com/office/powerpoint/2010/main" val="404853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hidden="1"/>
          <p:cNvSpPr>
            <a:spLocks noGrp="1"/>
          </p:cNvSpPr>
          <p:nvPr>
            <p:ph type="body" idx="1"/>
          </p:nvPr>
        </p:nvSpPr>
        <p:spPr>
          <a:xfrm>
            <a:off x="643398" y="2197511"/>
            <a:ext cx="7886700" cy="2634765"/>
          </a:xfrm>
        </p:spPr>
        <p:txBody>
          <a:bodyPr/>
          <a:lstStyle/>
          <a:p>
            <a:endParaRPr lang="en-GB" dirty="0"/>
          </a:p>
        </p:txBody>
      </p:sp>
      <p:sp>
        <p:nvSpPr>
          <p:cNvPr id="20" name="TextBox 19"/>
          <p:cNvSpPr txBox="1"/>
          <p:nvPr/>
        </p:nvSpPr>
        <p:spPr>
          <a:xfrm>
            <a:off x="1154113" y="1206987"/>
            <a:ext cx="7801637" cy="1569660"/>
          </a:xfrm>
          <a:prstGeom prst="rect">
            <a:avLst/>
          </a:prstGeom>
          <a:noFill/>
        </p:spPr>
        <p:txBody>
          <a:bodyPr wrap="square" rtlCol="0">
            <a:spAutoFit/>
          </a:bodyPr>
          <a:lstStyle/>
          <a:p>
            <a:r>
              <a:rPr lang="en-GB" sz="2400" dirty="0"/>
              <a:t>Step 1. </a:t>
            </a:r>
          </a:p>
          <a:p>
            <a:r>
              <a:rPr lang="en-GB" sz="2400" dirty="0"/>
              <a:t>Before starting, make sure </a:t>
            </a:r>
            <a:r>
              <a:rPr lang="en-GB" sz="2400" dirty="0">
                <a:solidFill>
                  <a:srgbClr val="FF0000"/>
                </a:solidFill>
              </a:rPr>
              <a:t>Autofit Charts Automatically</a:t>
            </a:r>
            <a:r>
              <a:rPr lang="en-GB" sz="2400" dirty="0"/>
              <a:t> is off in the Vevox Add-in Preferences. You can then create your question and move the bars freely.</a:t>
            </a:r>
          </a:p>
        </p:txBody>
      </p:sp>
      <p:pic>
        <p:nvPicPr>
          <p:cNvPr id="10" name="Picture 9"/>
          <p:cNvPicPr>
            <a:picLocks noChangeAspect="1"/>
          </p:cNvPicPr>
          <p:nvPr/>
        </p:nvPicPr>
        <p:blipFill rotWithShape="1">
          <a:blip r:embed="rId3"/>
          <a:srcRect l="41852" t="7056" r="53039" b="84449"/>
          <a:stretch/>
        </p:blipFill>
        <p:spPr>
          <a:xfrm>
            <a:off x="1989255" y="3311082"/>
            <a:ext cx="842184" cy="750419"/>
          </a:xfrm>
          <a:prstGeom prst="rect">
            <a:avLst/>
          </a:prstGeom>
          <a:ln w="19050">
            <a:solidFill>
              <a:srgbClr val="0491C6"/>
            </a:solidFill>
          </a:ln>
          <a:effectLst/>
        </p:spPr>
      </p:pic>
      <p:cxnSp>
        <p:nvCxnSpPr>
          <p:cNvPr id="12" name="Straight Arrow Connector 11"/>
          <p:cNvCxnSpPr/>
          <p:nvPr/>
        </p:nvCxnSpPr>
        <p:spPr>
          <a:xfrm>
            <a:off x="2981858" y="3695816"/>
            <a:ext cx="565459" cy="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689" y="3120057"/>
            <a:ext cx="3192939" cy="1164213"/>
          </a:xfrm>
          <a:prstGeom prst="rect">
            <a:avLst/>
          </a:prstGeom>
          <a:ln w="19050">
            <a:solidFill>
              <a:srgbClr val="0491C6"/>
            </a:solidFill>
          </a:ln>
          <a:effectLst/>
        </p:spPr>
      </p:pic>
      <p:sp>
        <p:nvSpPr>
          <p:cNvPr id="16" name="Title 3"/>
          <p:cNvSpPr txBox="1">
            <a:spLocks/>
          </p:cNvSpPr>
          <p:nvPr/>
        </p:nvSpPr>
        <p:spPr>
          <a:xfrm>
            <a:off x="1067137" y="406574"/>
            <a:ext cx="7886700" cy="503131"/>
          </a:xfrm>
          <a:prstGeom prst="rect">
            <a:avLst/>
          </a:prstGeom>
        </p:spPr>
        <p:txBody>
          <a:bodyPr vert="horz" lIns="68589" tIns="34295" rIns="68589" bIns="34295" rtlCol="0" anchor="ctr" anchorCtr="0">
            <a:normAutofit/>
          </a:bodyPr>
          <a:lstStyle>
            <a:lvl1pPr algn="l" defTabSz="342938" rtl="0" eaLnBrk="1" latinLnBrk="0" hangingPunct="1">
              <a:spcBef>
                <a:spcPct val="0"/>
              </a:spcBef>
              <a:buNone/>
              <a:defRPr sz="2800" b="0" i="0" kern="1200">
                <a:solidFill>
                  <a:schemeClr val="tx1"/>
                </a:solidFill>
                <a:latin typeface="Calibri Light"/>
                <a:ea typeface="+mj-ea"/>
                <a:cs typeface="Calibri Light"/>
              </a:defRPr>
            </a:lvl1pPr>
          </a:lstStyle>
          <a:p>
            <a:r>
              <a:rPr lang="en-GB" dirty="0"/>
              <a:t>Creating custom result bars</a:t>
            </a:r>
          </a:p>
        </p:txBody>
      </p:sp>
      <p:cxnSp>
        <p:nvCxnSpPr>
          <p:cNvPr id="17" name="Straight Arrow Connector 16"/>
          <p:cNvCxnSpPr/>
          <p:nvPr/>
        </p:nvCxnSpPr>
        <p:spPr>
          <a:xfrm>
            <a:off x="7058558" y="3685326"/>
            <a:ext cx="565459" cy="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6878" y="3532904"/>
            <a:ext cx="619211" cy="304843"/>
          </a:xfrm>
          <a:prstGeom prst="rect">
            <a:avLst/>
          </a:prstGeom>
        </p:spPr>
      </p:pic>
    </p:spTree>
    <p:custDataLst>
      <p:tags r:id="rId1"/>
    </p:custDataLst>
    <p:extLst>
      <p:ext uri="{BB962C8B-B14F-4D97-AF65-F5344CB8AC3E}">
        <p14:creationId xmlns:p14="http://schemas.microsoft.com/office/powerpoint/2010/main" val="9750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hidden="1"/>
          <p:cNvSpPr>
            <a:spLocks noGrp="1"/>
          </p:cNvSpPr>
          <p:nvPr>
            <p:ph type="body" idx="1"/>
          </p:nvPr>
        </p:nvSpPr>
        <p:spPr>
          <a:xfrm>
            <a:off x="643398" y="2197511"/>
            <a:ext cx="7886700" cy="2634765"/>
          </a:xfrm>
        </p:spPr>
        <p:txBody>
          <a:bodyPr/>
          <a:lstStyle/>
          <a:p>
            <a:endParaRPr lang="en-GB" dirty="0"/>
          </a:p>
        </p:txBody>
      </p:sp>
      <p:sp>
        <p:nvSpPr>
          <p:cNvPr id="28" name="TextBox 27"/>
          <p:cNvSpPr txBox="1"/>
          <p:nvPr/>
        </p:nvSpPr>
        <p:spPr>
          <a:xfrm>
            <a:off x="1014414" y="1392192"/>
            <a:ext cx="6034086" cy="2308324"/>
          </a:xfrm>
          <a:prstGeom prst="rect">
            <a:avLst/>
          </a:prstGeom>
          <a:noFill/>
        </p:spPr>
        <p:txBody>
          <a:bodyPr wrap="square" rtlCol="0">
            <a:spAutoFit/>
          </a:bodyPr>
          <a:lstStyle/>
          <a:p>
            <a:r>
              <a:rPr lang="en-GB" sz="2400" dirty="0"/>
              <a:t>Step 2. </a:t>
            </a:r>
          </a:p>
          <a:p>
            <a:r>
              <a:rPr lang="en-GB" sz="2400" dirty="0"/>
              <a:t>After creating your question, go to:</a:t>
            </a:r>
          </a:p>
          <a:p>
            <a:pPr marL="342900" indent="-342900">
              <a:buFont typeface="Arial" panose="020B0604020202020204" pitchFamily="34" charset="0"/>
              <a:buChar char="•"/>
            </a:pPr>
            <a:r>
              <a:rPr lang="en-GB" sz="2400" dirty="0"/>
              <a:t>Vevox add-in on your PowerPoint ribbon</a:t>
            </a:r>
          </a:p>
          <a:p>
            <a:pPr marL="342900" indent="-342900">
              <a:buFont typeface="Arial" panose="020B0604020202020204" pitchFamily="34" charset="0"/>
              <a:buChar char="•"/>
            </a:pPr>
            <a:r>
              <a:rPr lang="en-GB" sz="2400" dirty="0"/>
              <a:t>Display Options</a:t>
            </a:r>
          </a:p>
          <a:p>
            <a:pPr marL="342900" indent="-342900">
              <a:buFont typeface="Arial" panose="020B0604020202020204" pitchFamily="34" charset="0"/>
              <a:buChar char="•"/>
            </a:pPr>
            <a:r>
              <a:rPr lang="en-GB" sz="2400" dirty="0"/>
              <a:t>Select All Shapes</a:t>
            </a:r>
          </a:p>
          <a:p>
            <a:pPr marL="342900" indent="-342900">
              <a:buFont typeface="Arial" panose="020B0604020202020204" pitchFamily="34" charset="0"/>
              <a:buChar char="•"/>
            </a:pPr>
            <a:r>
              <a:rPr lang="en-GB" sz="2400" dirty="0"/>
              <a:t>Bars</a:t>
            </a:r>
          </a:p>
        </p:txBody>
      </p:sp>
      <p:sp>
        <p:nvSpPr>
          <p:cNvPr id="8" name="Title 3"/>
          <p:cNvSpPr txBox="1">
            <a:spLocks/>
          </p:cNvSpPr>
          <p:nvPr/>
        </p:nvSpPr>
        <p:spPr>
          <a:xfrm>
            <a:off x="927437" y="406574"/>
            <a:ext cx="7886700" cy="503131"/>
          </a:xfrm>
          <a:prstGeom prst="rect">
            <a:avLst/>
          </a:prstGeom>
        </p:spPr>
        <p:txBody>
          <a:bodyPr vert="horz" lIns="68589" tIns="34295" rIns="68589" bIns="34295" rtlCol="0" anchor="ctr" anchorCtr="0">
            <a:normAutofit/>
          </a:bodyPr>
          <a:lstStyle>
            <a:lvl1pPr algn="l" defTabSz="342938" rtl="0" eaLnBrk="1" latinLnBrk="0" hangingPunct="1">
              <a:spcBef>
                <a:spcPct val="0"/>
              </a:spcBef>
              <a:buNone/>
              <a:defRPr sz="2800" b="0" i="0" kern="1200">
                <a:solidFill>
                  <a:schemeClr val="tx1"/>
                </a:solidFill>
                <a:latin typeface="Calibri Light"/>
                <a:ea typeface="+mj-ea"/>
                <a:cs typeface="Calibri Light"/>
              </a:defRPr>
            </a:lvl1pPr>
          </a:lstStyle>
          <a:p>
            <a:r>
              <a:rPr lang="en-GB" dirty="0"/>
              <a:t>Creating custom result bars</a:t>
            </a:r>
          </a:p>
        </p:txBody>
      </p:sp>
      <p:pic>
        <p:nvPicPr>
          <p:cNvPr id="9" name="Picture 8"/>
          <p:cNvPicPr>
            <a:picLocks noChangeAspect="1"/>
          </p:cNvPicPr>
          <p:nvPr/>
        </p:nvPicPr>
        <p:blipFill rotWithShape="1">
          <a:blip r:embed="rId3"/>
          <a:srcRect l="40348" t="18333" r="50069" b="4383"/>
          <a:stretch/>
        </p:blipFill>
        <p:spPr>
          <a:xfrm>
            <a:off x="7362564" y="1112792"/>
            <a:ext cx="1523134" cy="3454644"/>
          </a:xfrm>
          <a:prstGeom prst="rect">
            <a:avLst/>
          </a:prstGeom>
          <a:ln w="28575">
            <a:solidFill>
              <a:srgbClr val="0491C6"/>
            </a:solidFill>
          </a:ln>
        </p:spPr>
      </p:pic>
      <p:pic>
        <p:nvPicPr>
          <p:cNvPr id="2" name="Picture 1"/>
          <p:cNvPicPr>
            <a:picLocks noChangeAspect="1"/>
          </p:cNvPicPr>
          <p:nvPr/>
        </p:nvPicPr>
        <p:blipFill rotWithShape="1">
          <a:blip r:embed="rId4"/>
          <a:srcRect l="-4261" r="8766"/>
          <a:stretch/>
        </p:blipFill>
        <p:spPr>
          <a:xfrm>
            <a:off x="6502400" y="1090938"/>
            <a:ext cx="673100" cy="1028700"/>
          </a:xfrm>
          <a:prstGeom prst="rect">
            <a:avLst/>
          </a:prstGeom>
          <a:ln w="28575">
            <a:solidFill>
              <a:srgbClr val="0491C6"/>
            </a:solidFill>
          </a:ln>
        </p:spPr>
      </p:pic>
    </p:spTree>
    <p:custDataLst>
      <p:tags r:id="rId1"/>
    </p:custDataLst>
    <p:extLst>
      <p:ext uri="{BB962C8B-B14F-4D97-AF65-F5344CB8AC3E}">
        <p14:creationId xmlns:p14="http://schemas.microsoft.com/office/powerpoint/2010/main" val="70584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hidden="1"/>
          <p:cNvSpPr>
            <a:spLocks noGrp="1"/>
          </p:cNvSpPr>
          <p:nvPr>
            <p:ph type="body" idx="1"/>
          </p:nvPr>
        </p:nvSpPr>
        <p:spPr>
          <a:xfrm>
            <a:off x="643398" y="2197511"/>
            <a:ext cx="7886700" cy="2634765"/>
          </a:xfrm>
        </p:spPr>
        <p:txBody>
          <a:bodyPr/>
          <a:lstStyle/>
          <a:p>
            <a:endParaRPr lang="en-GB" dirty="0"/>
          </a:p>
        </p:txBody>
      </p:sp>
      <p:sp>
        <p:nvSpPr>
          <p:cNvPr id="28" name="TextBox 27"/>
          <p:cNvSpPr txBox="1"/>
          <p:nvPr/>
        </p:nvSpPr>
        <p:spPr>
          <a:xfrm>
            <a:off x="1077914" y="1214392"/>
            <a:ext cx="7791750" cy="1200329"/>
          </a:xfrm>
          <a:prstGeom prst="rect">
            <a:avLst/>
          </a:prstGeom>
          <a:noFill/>
        </p:spPr>
        <p:txBody>
          <a:bodyPr wrap="square" rtlCol="0">
            <a:spAutoFit/>
          </a:bodyPr>
          <a:lstStyle/>
          <a:p>
            <a:r>
              <a:rPr lang="en-GB" sz="2400" dirty="0"/>
              <a:t>Step 3. </a:t>
            </a:r>
          </a:p>
          <a:p>
            <a:r>
              <a:rPr lang="en-GB" sz="2400" dirty="0"/>
              <a:t>Under the </a:t>
            </a:r>
            <a:r>
              <a:rPr lang="en-GB" sz="2400" dirty="0">
                <a:solidFill>
                  <a:srgbClr val="FF0000"/>
                </a:solidFill>
              </a:rPr>
              <a:t>Format</a:t>
            </a:r>
            <a:r>
              <a:rPr lang="en-GB" sz="2400" dirty="0"/>
              <a:t> tab, click </a:t>
            </a:r>
            <a:r>
              <a:rPr lang="en-GB" sz="2400" dirty="0">
                <a:solidFill>
                  <a:srgbClr val="FF0000"/>
                </a:solidFill>
              </a:rPr>
              <a:t>Edit Shape </a:t>
            </a:r>
            <a:r>
              <a:rPr lang="en-GB" sz="2400" dirty="0"/>
              <a:t>and select the shape you require. </a:t>
            </a: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095" y="2306339"/>
            <a:ext cx="4804942" cy="2028851"/>
          </a:xfrm>
          <a:prstGeom prst="rect">
            <a:avLst/>
          </a:prstGeom>
          <a:ln w="19050">
            <a:solidFill>
              <a:srgbClr val="0491C6"/>
            </a:solidFill>
          </a:ln>
        </p:spPr>
      </p:pic>
      <p:sp>
        <p:nvSpPr>
          <p:cNvPr id="8" name="Title 3"/>
          <p:cNvSpPr txBox="1">
            <a:spLocks/>
          </p:cNvSpPr>
          <p:nvPr/>
        </p:nvSpPr>
        <p:spPr>
          <a:xfrm>
            <a:off x="990937" y="406574"/>
            <a:ext cx="7886700" cy="503131"/>
          </a:xfrm>
          <a:prstGeom prst="rect">
            <a:avLst/>
          </a:prstGeom>
        </p:spPr>
        <p:txBody>
          <a:bodyPr vert="horz" lIns="68589" tIns="34295" rIns="68589" bIns="34295" rtlCol="0" anchor="ctr" anchorCtr="0">
            <a:normAutofit/>
          </a:bodyPr>
          <a:lstStyle>
            <a:lvl1pPr algn="l" defTabSz="342938" rtl="0" eaLnBrk="1" latinLnBrk="0" hangingPunct="1">
              <a:spcBef>
                <a:spcPct val="0"/>
              </a:spcBef>
              <a:buNone/>
              <a:defRPr sz="2800" b="0" i="0" kern="1200">
                <a:solidFill>
                  <a:schemeClr val="tx1"/>
                </a:solidFill>
                <a:latin typeface="Calibri Light"/>
                <a:ea typeface="+mj-ea"/>
                <a:cs typeface="Calibri Light"/>
              </a:defRPr>
            </a:lvl1pPr>
          </a:lstStyle>
          <a:p>
            <a:r>
              <a:rPr lang="en-GB" dirty="0"/>
              <a:t>Creating custom result bars</a:t>
            </a:r>
          </a:p>
        </p:txBody>
      </p:sp>
    </p:spTree>
    <p:custDataLst>
      <p:tags r:id="rId1"/>
    </p:custDataLst>
    <p:extLst>
      <p:ext uri="{BB962C8B-B14F-4D97-AF65-F5344CB8AC3E}">
        <p14:creationId xmlns:p14="http://schemas.microsoft.com/office/powerpoint/2010/main" val="25162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hidden="1"/>
          <p:cNvSpPr>
            <a:spLocks noGrp="1"/>
          </p:cNvSpPr>
          <p:nvPr>
            <p:ph type="body" idx="1"/>
          </p:nvPr>
        </p:nvSpPr>
        <p:spPr>
          <a:xfrm>
            <a:off x="643398" y="2197511"/>
            <a:ext cx="7886700" cy="2634765"/>
          </a:xfrm>
        </p:spPr>
        <p:txBody>
          <a:bodyPr/>
          <a:lstStyle/>
          <a:p>
            <a:endParaRPr lang="en-GB" dirty="0"/>
          </a:p>
        </p:txBody>
      </p:sp>
      <p:sp>
        <p:nvSpPr>
          <p:cNvPr id="81" name="Rectangle 80"/>
          <p:cNvSpPr/>
          <p:nvPr/>
        </p:nvSpPr>
        <p:spPr>
          <a:xfrm>
            <a:off x="1103313" y="1222141"/>
            <a:ext cx="7799725" cy="1938992"/>
          </a:xfrm>
          <a:prstGeom prst="rect">
            <a:avLst/>
          </a:prstGeom>
        </p:spPr>
        <p:txBody>
          <a:bodyPr wrap="square">
            <a:spAutoFit/>
          </a:bodyPr>
          <a:lstStyle/>
          <a:p>
            <a:r>
              <a:rPr lang="en-GB" sz="2400" dirty="0"/>
              <a:t>Step 4. </a:t>
            </a:r>
          </a:p>
          <a:p>
            <a:r>
              <a:rPr lang="en-GB" sz="2400" dirty="0"/>
              <a:t>In order to create an isosceles triangle (as in the following example), select each bar in turn and click </a:t>
            </a:r>
            <a:r>
              <a:rPr lang="en-GB" sz="2400" dirty="0">
                <a:solidFill>
                  <a:srgbClr val="FF0000"/>
                </a:solidFill>
              </a:rPr>
              <a:t>Edit Points. </a:t>
            </a:r>
            <a:r>
              <a:rPr lang="en-GB" sz="2400" dirty="0"/>
              <a:t>You can then drag the point at the end of the triangle to create two equal sides.</a:t>
            </a:r>
            <a:endParaRPr lang="en-GB" sz="2400" dirty="0">
              <a:solidFill>
                <a:srgbClr val="FF0000"/>
              </a:solidFill>
            </a:endParaRPr>
          </a:p>
        </p:txBody>
      </p:sp>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917" y="3258168"/>
            <a:ext cx="2970451" cy="1259755"/>
          </a:xfrm>
          <a:prstGeom prst="rect">
            <a:avLst/>
          </a:prstGeom>
          <a:ln w="19050">
            <a:solidFill>
              <a:srgbClr val="0491C6"/>
            </a:solidFill>
          </a:ln>
        </p:spPr>
      </p:pic>
      <p:cxnSp>
        <p:nvCxnSpPr>
          <p:cNvPr id="12" name="Straight Arrow Connector 11"/>
          <p:cNvCxnSpPr/>
          <p:nvPr/>
        </p:nvCxnSpPr>
        <p:spPr>
          <a:xfrm>
            <a:off x="6757287" y="3582473"/>
            <a:ext cx="0" cy="33551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3" name="Right Triangle 22"/>
          <p:cNvSpPr/>
          <p:nvPr/>
        </p:nvSpPr>
        <p:spPr>
          <a:xfrm>
            <a:off x="5223100" y="4024414"/>
            <a:ext cx="3547408" cy="567771"/>
          </a:xfrm>
          <a:custGeom>
            <a:avLst/>
            <a:gdLst>
              <a:gd name="connsiteX0" fmla="*/ 0 w 3547408"/>
              <a:gd name="connsiteY0" fmla="*/ 567771 h 567771"/>
              <a:gd name="connsiteX1" fmla="*/ 0 w 3547408"/>
              <a:gd name="connsiteY1" fmla="*/ 0 h 567771"/>
              <a:gd name="connsiteX2" fmla="*/ 3547408 w 3547408"/>
              <a:gd name="connsiteY2" fmla="*/ 567771 h 567771"/>
              <a:gd name="connsiteX3" fmla="*/ 0 w 3547408"/>
              <a:gd name="connsiteY3" fmla="*/ 567771 h 567771"/>
              <a:gd name="connsiteX0" fmla="*/ 0 w 3558040"/>
              <a:gd name="connsiteY0" fmla="*/ 567771 h 567771"/>
              <a:gd name="connsiteX1" fmla="*/ 0 w 3558040"/>
              <a:gd name="connsiteY1" fmla="*/ 0 h 567771"/>
              <a:gd name="connsiteX2" fmla="*/ 3558040 w 3558040"/>
              <a:gd name="connsiteY2" fmla="*/ 301957 h 567771"/>
              <a:gd name="connsiteX3" fmla="*/ 0 w 3558040"/>
              <a:gd name="connsiteY3" fmla="*/ 567771 h 567771"/>
              <a:gd name="connsiteX0" fmla="*/ 0 w 3558040"/>
              <a:gd name="connsiteY0" fmla="*/ 567771 h 567771"/>
              <a:gd name="connsiteX1" fmla="*/ 0 w 3558040"/>
              <a:gd name="connsiteY1" fmla="*/ 0 h 567771"/>
              <a:gd name="connsiteX2" fmla="*/ 3558040 w 3558040"/>
              <a:gd name="connsiteY2" fmla="*/ 280692 h 567771"/>
              <a:gd name="connsiteX3" fmla="*/ 0 w 3558040"/>
              <a:gd name="connsiteY3" fmla="*/ 567771 h 567771"/>
              <a:gd name="connsiteX0" fmla="*/ 0 w 3558040"/>
              <a:gd name="connsiteY0" fmla="*/ 567771 h 567771"/>
              <a:gd name="connsiteX1" fmla="*/ 0 w 3558040"/>
              <a:gd name="connsiteY1" fmla="*/ 0 h 567771"/>
              <a:gd name="connsiteX2" fmla="*/ 3558040 w 3558040"/>
              <a:gd name="connsiteY2" fmla="*/ 280692 h 567771"/>
              <a:gd name="connsiteX3" fmla="*/ 0 w 3558040"/>
              <a:gd name="connsiteY3" fmla="*/ 567771 h 567771"/>
              <a:gd name="connsiteX0" fmla="*/ 0 w 3547408"/>
              <a:gd name="connsiteY0" fmla="*/ 567771 h 567771"/>
              <a:gd name="connsiteX1" fmla="*/ 0 w 3547408"/>
              <a:gd name="connsiteY1" fmla="*/ 0 h 567771"/>
              <a:gd name="connsiteX2" fmla="*/ 3547408 w 3547408"/>
              <a:gd name="connsiteY2" fmla="*/ 291324 h 567771"/>
              <a:gd name="connsiteX3" fmla="*/ 0 w 3547408"/>
              <a:gd name="connsiteY3" fmla="*/ 567771 h 567771"/>
            </a:gdLst>
            <a:ahLst/>
            <a:cxnLst>
              <a:cxn ang="0">
                <a:pos x="connsiteX0" y="connsiteY0"/>
              </a:cxn>
              <a:cxn ang="0">
                <a:pos x="connsiteX1" y="connsiteY1"/>
              </a:cxn>
              <a:cxn ang="0">
                <a:pos x="connsiteX2" y="connsiteY2"/>
              </a:cxn>
              <a:cxn ang="0">
                <a:pos x="connsiteX3" y="connsiteY3"/>
              </a:cxn>
            </a:cxnLst>
            <a:rect l="l" t="t" r="r" b="b"/>
            <a:pathLst>
              <a:path w="3547408" h="567771">
                <a:moveTo>
                  <a:pt x="0" y="567771"/>
                </a:moveTo>
                <a:lnTo>
                  <a:pt x="0" y="0"/>
                </a:lnTo>
                <a:lnTo>
                  <a:pt x="3547408" y="291324"/>
                </a:lnTo>
                <a:lnTo>
                  <a:pt x="0" y="567771"/>
                </a:lnTo>
                <a:close/>
              </a:path>
            </a:pathLst>
          </a:cu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145" y="2839010"/>
            <a:ext cx="3720032" cy="838317"/>
          </a:xfrm>
          <a:prstGeom prst="rect">
            <a:avLst/>
          </a:prstGeom>
        </p:spPr>
      </p:pic>
      <p:sp>
        <p:nvSpPr>
          <p:cNvPr id="10" name="Title 3"/>
          <p:cNvSpPr txBox="1">
            <a:spLocks/>
          </p:cNvSpPr>
          <p:nvPr/>
        </p:nvSpPr>
        <p:spPr>
          <a:xfrm>
            <a:off x="1016337" y="406574"/>
            <a:ext cx="7886700" cy="503131"/>
          </a:xfrm>
          <a:prstGeom prst="rect">
            <a:avLst/>
          </a:prstGeom>
        </p:spPr>
        <p:txBody>
          <a:bodyPr vert="horz" lIns="68589" tIns="34295" rIns="68589" bIns="34295" rtlCol="0" anchor="ctr" anchorCtr="0">
            <a:normAutofit/>
          </a:bodyPr>
          <a:lstStyle>
            <a:lvl1pPr algn="l" defTabSz="342938" rtl="0" eaLnBrk="1" latinLnBrk="0" hangingPunct="1">
              <a:spcBef>
                <a:spcPct val="0"/>
              </a:spcBef>
              <a:buNone/>
              <a:defRPr sz="2800" b="0" i="0" kern="1200">
                <a:solidFill>
                  <a:schemeClr val="tx1"/>
                </a:solidFill>
                <a:latin typeface="Calibri Light"/>
                <a:ea typeface="+mj-ea"/>
                <a:cs typeface="Calibri Light"/>
              </a:defRPr>
            </a:lvl1pPr>
          </a:lstStyle>
          <a:p>
            <a:r>
              <a:rPr lang="en-GB" dirty="0"/>
              <a:t>Creating custom result bars</a:t>
            </a:r>
          </a:p>
        </p:txBody>
      </p:sp>
    </p:spTree>
    <p:custDataLst>
      <p:tags r:id="rId1"/>
    </p:custDataLst>
    <p:extLst>
      <p:ext uri="{BB962C8B-B14F-4D97-AF65-F5344CB8AC3E}">
        <p14:creationId xmlns:p14="http://schemas.microsoft.com/office/powerpoint/2010/main" val="28888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custom result bars</a:t>
            </a:r>
          </a:p>
        </p:txBody>
      </p:sp>
      <p:sp>
        <p:nvSpPr>
          <p:cNvPr id="3" name="Content Placeholder 2"/>
          <p:cNvSpPr>
            <a:spLocks noGrp="1"/>
          </p:cNvSpPr>
          <p:nvPr>
            <p:ph idx="1"/>
          </p:nvPr>
        </p:nvSpPr>
        <p:spPr/>
        <p:txBody>
          <a:bodyPr>
            <a:normAutofit/>
          </a:bodyPr>
          <a:lstStyle/>
          <a:p>
            <a:pPr marL="0" indent="0">
              <a:buNone/>
            </a:pPr>
            <a:r>
              <a:rPr lang="en-GB" dirty="0"/>
              <a:t>The following slides are examples of different result bar formats created using the technique described.</a:t>
            </a:r>
          </a:p>
          <a:p>
            <a:pPr marL="0" indent="0">
              <a:buNone/>
            </a:pPr>
            <a:r>
              <a:rPr lang="en-GB" dirty="0"/>
              <a:t>Try experimenting with different style to achieved your desired effect.</a:t>
            </a:r>
          </a:p>
          <a:p>
            <a:pPr marL="0" indent="0">
              <a:buNone/>
            </a:pPr>
            <a:r>
              <a:rPr lang="en-GB" dirty="0"/>
              <a:t>Be sure to test your polling questions thoroughly to ensure that each slide works as expected.</a:t>
            </a:r>
          </a:p>
          <a:p>
            <a:pPr marL="0" indent="0">
              <a:buNone/>
            </a:pPr>
            <a:endParaRPr lang="en-GB" dirty="0"/>
          </a:p>
          <a:p>
            <a:pPr marL="0" indent="0" algn="ctr">
              <a:buNone/>
            </a:pPr>
            <a:r>
              <a:rPr lang="en-GB" sz="1800" i="1" dirty="0"/>
              <a:t>NB: Some shapes work better than others when being used as result bars</a:t>
            </a:r>
          </a:p>
        </p:txBody>
      </p:sp>
    </p:spTree>
    <p:extLst>
      <p:ext uri="{BB962C8B-B14F-4D97-AF65-F5344CB8AC3E}">
        <p14:creationId xmlns:p14="http://schemas.microsoft.com/office/powerpoint/2010/main" val="214133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711" y="151264"/>
            <a:ext cx="7886700" cy="994172"/>
          </a:xfrm>
          <a:prstGeom prst="rect">
            <a:avLst/>
          </a:prstGeom>
        </p:spPr>
        <p:txBody>
          <a:bodyPr/>
          <a:lstStyle/>
          <a:p>
            <a:r>
              <a:rPr lang="en-GB" dirty="0">
                <a:solidFill>
                  <a:srgbClr val="0491C6"/>
                </a:solidFill>
              </a:rPr>
              <a:t>How are you feeling this morning?</a:t>
            </a:r>
          </a:p>
        </p:txBody>
      </p:sp>
      <p:sp>
        <p:nvSpPr>
          <p:cNvPr id="2" name="Text Placeholder 1" hidden="1"/>
          <p:cNvSpPr>
            <a:spLocks noGrp="1"/>
          </p:cNvSpPr>
          <p:nvPr>
            <p:ph type="body" idx="1"/>
          </p:nvPr>
        </p:nvSpPr>
        <p:spPr>
          <a:xfrm>
            <a:off x="467940" y="1134585"/>
            <a:ext cx="7533031" cy="3394472"/>
          </a:xfrm>
        </p:spPr>
        <p:txBody>
          <a:bodyPr/>
          <a:lstStyle/>
          <a:p>
            <a:endParaRPr lang="en-GB" dirty="0"/>
          </a:p>
        </p:txBody>
      </p:sp>
      <p:grpSp>
        <p:nvGrpSpPr>
          <p:cNvPr id="3" name="Chart"/>
          <p:cNvGrpSpPr/>
          <p:nvPr>
            <p:custDataLst>
              <p:tags r:id="rId2"/>
            </p:custDataLst>
          </p:nvPr>
        </p:nvGrpSpPr>
        <p:grpSpPr>
          <a:xfrm>
            <a:off x="1141039" y="1134585"/>
            <a:ext cx="7532904" cy="3021497"/>
            <a:chOff x="467939" y="1134585"/>
            <a:chExt cx="7532904" cy="3021497"/>
          </a:xfrm>
        </p:grpSpPr>
        <p:sp>
          <p:nvSpPr>
            <p:cNvPr id="30" name="Key_1"/>
            <p:cNvSpPr txBox="1"/>
            <p:nvPr>
              <p:custDataLst>
                <p:tags r:id="rId3"/>
              </p:custDataLst>
            </p:nvPr>
          </p:nvSpPr>
          <p:spPr>
            <a:xfrm>
              <a:off x="467939" y="1424411"/>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1.</a:t>
              </a:r>
            </a:p>
          </p:txBody>
        </p:sp>
        <p:sp>
          <p:nvSpPr>
            <p:cNvPr id="31" name="Description_1"/>
            <p:cNvSpPr txBox="1"/>
            <p:nvPr>
              <p:custDataLst>
                <p:tags r:id="rId4"/>
              </p:custDataLst>
            </p:nvPr>
          </p:nvSpPr>
          <p:spPr>
            <a:xfrm>
              <a:off x="897545" y="1424411"/>
              <a:ext cx="971260"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Great!</a:t>
              </a:r>
            </a:p>
          </p:txBody>
        </p:sp>
        <p:sp>
          <p:nvSpPr>
            <p:cNvPr id="64" name="Value_1"/>
            <p:cNvSpPr txBox="1"/>
            <p:nvPr>
              <p:custDataLst>
                <p:tags r:id="rId5"/>
              </p:custDataLst>
            </p:nvPr>
          </p:nvSpPr>
          <p:spPr>
            <a:xfrm>
              <a:off x="4943624" y="1624615"/>
              <a:ext cx="368691" cy="215444"/>
            </a:xfrm>
            <a:prstGeom prst="rect">
              <a:avLst/>
            </a:prstGeom>
            <a:noFill/>
          </p:spPr>
          <p:txBody>
            <a:bodyPr vert="horz" wrap="none" lIns="57150" tIns="0" rIns="0" bIns="0" rtlCol="0" anchor="t">
              <a:spAutoFit/>
            </a:bodyPr>
            <a:lstStyle/>
            <a:p>
              <a:r>
                <a:rPr lang="en-GB" dirty="0"/>
                <a:t>23%</a:t>
              </a:r>
            </a:p>
          </p:txBody>
        </p:sp>
        <p:sp>
          <p:nvSpPr>
            <p:cNvPr id="65" name="Bar_1"/>
            <p:cNvSpPr/>
            <p:nvPr>
              <p:custDataLst>
                <p:tags r:id="rId6"/>
              </p:custDataLst>
            </p:nvPr>
          </p:nvSpPr>
          <p:spPr>
            <a:xfrm>
              <a:off x="2367118" y="1134585"/>
              <a:ext cx="2576506" cy="1184653"/>
            </a:xfrm>
            <a:custGeom>
              <a:avLst/>
              <a:gdLst>
                <a:gd name="connsiteX0" fmla="*/ 0 w 651206"/>
                <a:gd name="connsiteY0" fmla="*/ 810553 h 810553"/>
                <a:gd name="connsiteX1" fmla="*/ 0 w 651206"/>
                <a:gd name="connsiteY1" fmla="*/ 0 h 810553"/>
                <a:gd name="connsiteX2" fmla="*/ 651206 w 651206"/>
                <a:gd name="connsiteY2" fmla="*/ 810553 h 810553"/>
                <a:gd name="connsiteX3" fmla="*/ 0 w 651206"/>
                <a:gd name="connsiteY3" fmla="*/ 810553 h 810553"/>
                <a:gd name="connsiteX0" fmla="*/ 0 w 738292"/>
                <a:gd name="connsiteY0" fmla="*/ 810553 h 810553"/>
                <a:gd name="connsiteX1" fmla="*/ 0 w 738292"/>
                <a:gd name="connsiteY1" fmla="*/ 0 h 810553"/>
                <a:gd name="connsiteX2" fmla="*/ 738292 w 738292"/>
                <a:gd name="connsiteY2" fmla="*/ 407782 h 810553"/>
                <a:gd name="connsiteX3" fmla="*/ 0 w 738292"/>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738292" h="810553">
                  <a:moveTo>
                    <a:pt x="0" y="810553"/>
                  </a:moveTo>
                  <a:lnTo>
                    <a:pt x="0" y="0"/>
                  </a:lnTo>
                  <a:lnTo>
                    <a:pt x="738292" y="407782"/>
                  </a:lnTo>
                  <a:lnTo>
                    <a:pt x="0" y="810553"/>
                  </a:lnTo>
                  <a:close/>
                </a:path>
              </a:pathLst>
            </a:custGeom>
            <a:solidFill>
              <a:srgbClr val="009FD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66" name="Key_2"/>
            <p:cNvSpPr txBox="1"/>
            <p:nvPr>
              <p:custDataLst>
                <p:tags r:id="rId7"/>
              </p:custDataLst>
            </p:nvPr>
          </p:nvSpPr>
          <p:spPr>
            <a:xfrm>
              <a:off x="467939" y="2011960"/>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2.</a:t>
              </a:r>
            </a:p>
          </p:txBody>
        </p:sp>
        <p:sp>
          <p:nvSpPr>
            <p:cNvPr id="67" name="Description_2"/>
            <p:cNvSpPr txBox="1"/>
            <p:nvPr>
              <p:custDataLst>
                <p:tags r:id="rId8"/>
              </p:custDataLst>
            </p:nvPr>
          </p:nvSpPr>
          <p:spPr>
            <a:xfrm>
              <a:off x="897546" y="2011960"/>
              <a:ext cx="1469570"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Ok</a:t>
              </a:r>
            </a:p>
          </p:txBody>
        </p:sp>
        <p:sp>
          <p:nvSpPr>
            <p:cNvPr id="68" name="Value_2"/>
            <p:cNvSpPr txBox="1"/>
            <p:nvPr>
              <p:custDataLst>
                <p:tags r:id="rId9"/>
              </p:custDataLst>
            </p:nvPr>
          </p:nvSpPr>
          <p:spPr>
            <a:xfrm>
              <a:off x="7632152" y="2132811"/>
              <a:ext cx="368691" cy="215444"/>
            </a:xfrm>
            <a:prstGeom prst="rect">
              <a:avLst/>
            </a:prstGeom>
            <a:noFill/>
          </p:spPr>
          <p:txBody>
            <a:bodyPr vert="horz" wrap="none" lIns="57150" tIns="0" rIns="0" bIns="0" rtlCol="0" anchor="t">
              <a:spAutoFit/>
            </a:bodyPr>
            <a:lstStyle/>
            <a:p>
              <a:r>
                <a:rPr lang="en-GB"/>
                <a:t>47%</a:t>
              </a:r>
              <a:endParaRPr lang="en-GB" dirty="0"/>
            </a:p>
          </p:txBody>
        </p:sp>
        <p:sp>
          <p:nvSpPr>
            <p:cNvPr id="69" name="Bar_2"/>
            <p:cNvSpPr/>
            <p:nvPr>
              <p:custDataLst>
                <p:tags r:id="rId10"/>
              </p:custDataLst>
            </p:nvPr>
          </p:nvSpPr>
          <p:spPr>
            <a:xfrm>
              <a:off x="2367117" y="1648242"/>
              <a:ext cx="5265035" cy="1184653"/>
            </a:xfrm>
            <a:custGeom>
              <a:avLst/>
              <a:gdLst>
                <a:gd name="connsiteX0" fmla="*/ 0 w 3690168"/>
                <a:gd name="connsiteY0" fmla="*/ 810553 h 810553"/>
                <a:gd name="connsiteX1" fmla="*/ 0 w 3690168"/>
                <a:gd name="connsiteY1" fmla="*/ 0 h 810553"/>
                <a:gd name="connsiteX2" fmla="*/ 3690168 w 3690168"/>
                <a:gd name="connsiteY2" fmla="*/ 810553 h 810553"/>
                <a:gd name="connsiteX3" fmla="*/ 0 w 3690168"/>
                <a:gd name="connsiteY3" fmla="*/ 810553 h 810553"/>
                <a:gd name="connsiteX0" fmla="*/ 0 w 3701054"/>
                <a:gd name="connsiteY0" fmla="*/ 810553 h 810553"/>
                <a:gd name="connsiteX1" fmla="*/ 0 w 3701054"/>
                <a:gd name="connsiteY1" fmla="*/ 0 h 810553"/>
                <a:gd name="connsiteX2" fmla="*/ 3701054 w 3701054"/>
                <a:gd name="connsiteY2" fmla="*/ 429553 h 810553"/>
                <a:gd name="connsiteX3" fmla="*/ 0 w 3701054"/>
                <a:gd name="connsiteY3" fmla="*/ 810553 h 810553"/>
                <a:gd name="connsiteX0" fmla="*/ 0 w 3701054"/>
                <a:gd name="connsiteY0" fmla="*/ 810553 h 810553"/>
                <a:gd name="connsiteX1" fmla="*/ 0 w 3701054"/>
                <a:gd name="connsiteY1" fmla="*/ 0 h 810553"/>
                <a:gd name="connsiteX2" fmla="*/ 3701054 w 3701054"/>
                <a:gd name="connsiteY2" fmla="*/ 407782 h 810553"/>
                <a:gd name="connsiteX3" fmla="*/ 0 w 3701054"/>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3701054" h="810553">
                  <a:moveTo>
                    <a:pt x="0" y="810553"/>
                  </a:moveTo>
                  <a:lnTo>
                    <a:pt x="0" y="0"/>
                  </a:lnTo>
                  <a:lnTo>
                    <a:pt x="3701054" y="407782"/>
                  </a:lnTo>
                  <a:lnTo>
                    <a:pt x="0" y="810553"/>
                  </a:lnTo>
                  <a:close/>
                </a:path>
              </a:pathLst>
            </a:custGeom>
            <a:solidFill>
              <a:srgbClr val="01B6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70" name="Key_3"/>
            <p:cNvSpPr txBox="1"/>
            <p:nvPr>
              <p:custDataLst>
                <p:tags r:id="rId11"/>
              </p:custDataLst>
            </p:nvPr>
          </p:nvSpPr>
          <p:spPr>
            <a:xfrm>
              <a:off x="467939" y="2599508"/>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3.</a:t>
              </a:r>
            </a:p>
          </p:txBody>
        </p:sp>
        <p:sp>
          <p:nvSpPr>
            <p:cNvPr id="71" name="Description_3"/>
            <p:cNvSpPr txBox="1"/>
            <p:nvPr>
              <p:custDataLst>
                <p:tags r:id="rId12"/>
              </p:custDataLst>
            </p:nvPr>
          </p:nvSpPr>
          <p:spPr>
            <a:xfrm>
              <a:off x="897545" y="2599508"/>
              <a:ext cx="1399885"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Been better</a:t>
              </a:r>
            </a:p>
          </p:txBody>
        </p:sp>
        <p:sp>
          <p:nvSpPr>
            <p:cNvPr id="72" name="Value_3"/>
            <p:cNvSpPr txBox="1"/>
            <p:nvPr>
              <p:custDataLst>
                <p:tags r:id="rId13"/>
              </p:custDataLst>
            </p:nvPr>
          </p:nvSpPr>
          <p:spPr>
            <a:xfrm>
              <a:off x="4159467" y="2704666"/>
              <a:ext cx="368691" cy="215444"/>
            </a:xfrm>
            <a:prstGeom prst="rect">
              <a:avLst/>
            </a:prstGeom>
            <a:noFill/>
          </p:spPr>
          <p:txBody>
            <a:bodyPr vert="horz" wrap="none" lIns="57150" tIns="0" rIns="0" bIns="0" rtlCol="0" anchor="t">
              <a:spAutoFit/>
            </a:bodyPr>
            <a:lstStyle/>
            <a:p>
              <a:r>
                <a:rPr lang="en-GB"/>
                <a:t>16%</a:t>
              </a:r>
              <a:endParaRPr lang="en-GB" dirty="0"/>
            </a:p>
          </p:txBody>
        </p:sp>
        <p:sp>
          <p:nvSpPr>
            <p:cNvPr id="73" name="Bar_3"/>
            <p:cNvSpPr/>
            <p:nvPr>
              <p:custDataLst>
                <p:tags r:id="rId14"/>
              </p:custDataLst>
            </p:nvPr>
          </p:nvSpPr>
          <p:spPr>
            <a:xfrm>
              <a:off x="2367115" y="2203945"/>
              <a:ext cx="1792352" cy="1184653"/>
            </a:xfrm>
            <a:custGeom>
              <a:avLst/>
              <a:gdLst>
                <a:gd name="connsiteX0" fmla="*/ 0 w 1085344"/>
                <a:gd name="connsiteY0" fmla="*/ 810553 h 810553"/>
                <a:gd name="connsiteX1" fmla="*/ 0 w 1085344"/>
                <a:gd name="connsiteY1" fmla="*/ 0 h 810553"/>
                <a:gd name="connsiteX2" fmla="*/ 1085344 w 1085344"/>
                <a:gd name="connsiteY2" fmla="*/ 810553 h 810553"/>
                <a:gd name="connsiteX3" fmla="*/ 0 w 1085344"/>
                <a:gd name="connsiteY3" fmla="*/ 810553 h 810553"/>
                <a:gd name="connsiteX0" fmla="*/ 0 w 1118001"/>
                <a:gd name="connsiteY0" fmla="*/ 810553 h 810553"/>
                <a:gd name="connsiteX1" fmla="*/ 0 w 1118001"/>
                <a:gd name="connsiteY1" fmla="*/ 0 h 810553"/>
                <a:gd name="connsiteX2" fmla="*/ 1118001 w 1118001"/>
                <a:gd name="connsiteY2" fmla="*/ 451324 h 810553"/>
                <a:gd name="connsiteX3" fmla="*/ 0 w 1118001"/>
                <a:gd name="connsiteY3" fmla="*/ 810553 h 810553"/>
                <a:gd name="connsiteX0" fmla="*/ 0 w 1118001"/>
                <a:gd name="connsiteY0" fmla="*/ 810553 h 810553"/>
                <a:gd name="connsiteX1" fmla="*/ 0 w 1118001"/>
                <a:gd name="connsiteY1" fmla="*/ 0 h 810553"/>
                <a:gd name="connsiteX2" fmla="*/ 1118001 w 1118001"/>
                <a:gd name="connsiteY2" fmla="*/ 418667 h 810553"/>
                <a:gd name="connsiteX3" fmla="*/ 0 w 1118001"/>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1118001" h="810553">
                  <a:moveTo>
                    <a:pt x="0" y="810553"/>
                  </a:moveTo>
                  <a:lnTo>
                    <a:pt x="0" y="0"/>
                  </a:lnTo>
                  <a:lnTo>
                    <a:pt x="1118001" y="418667"/>
                  </a:lnTo>
                  <a:lnTo>
                    <a:pt x="0" y="810553"/>
                  </a:lnTo>
                  <a:close/>
                </a:path>
              </a:pathLst>
            </a:custGeom>
            <a:solidFill>
              <a:srgbClr val="61D2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74" name="Key_4"/>
            <p:cNvSpPr txBox="1"/>
            <p:nvPr>
              <p:custDataLst>
                <p:tags r:id="rId15"/>
              </p:custDataLst>
            </p:nvPr>
          </p:nvSpPr>
          <p:spPr>
            <a:xfrm>
              <a:off x="467939" y="3187057"/>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4.</a:t>
              </a:r>
            </a:p>
          </p:txBody>
        </p:sp>
        <p:sp>
          <p:nvSpPr>
            <p:cNvPr id="75" name="Description_4"/>
            <p:cNvSpPr txBox="1"/>
            <p:nvPr>
              <p:custDataLst>
                <p:tags r:id="rId16"/>
              </p:custDataLst>
            </p:nvPr>
          </p:nvSpPr>
          <p:spPr>
            <a:xfrm>
              <a:off x="897545" y="3187057"/>
              <a:ext cx="1399885"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Awful.</a:t>
              </a:r>
            </a:p>
          </p:txBody>
        </p:sp>
        <p:sp>
          <p:nvSpPr>
            <p:cNvPr id="76" name="Value_4"/>
            <p:cNvSpPr txBox="1"/>
            <p:nvPr>
              <p:custDataLst>
                <p:tags r:id="rId17"/>
              </p:custDataLst>
            </p:nvPr>
          </p:nvSpPr>
          <p:spPr>
            <a:xfrm>
              <a:off x="3935423" y="3229711"/>
              <a:ext cx="368691" cy="215444"/>
            </a:xfrm>
            <a:prstGeom prst="rect">
              <a:avLst/>
            </a:prstGeom>
            <a:noFill/>
          </p:spPr>
          <p:txBody>
            <a:bodyPr vert="horz" wrap="none" lIns="57150" tIns="0" rIns="0" bIns="0" rtlCol="0" anchor="t">
              <a:spAutoFit/>
            </a:bodyPr>
            <a:lstStyle/>
            <a:p>
              <a:r>
                <a:rPr lang="en-GB"/>
                <a:t>14%</a:t>
              </a:r>
              <a:endParaRPr lang="en-GB" dirty="0"/>
            </a:p>
          </p:txBody>
        </p:sp>
        <p:sp>
          <p:nvSpPr>
            <p:cNvPr id="77" name="Bar_4"/>
            <p:cNvSpPr/>
            <p:nvPr>
              <p:custDataLst>
                <p:tags r:id="rId18"/>
              </p:custDataLst>
            </p:nvPr>
          </p:nvSpPr>
          <p:spPr>
            <a:xfrm>
              <a:off x="2367115" y="2733932"/>
              <a:ext cx="1568308" cy="1184653"/>
            </a:xfrm>
            <a:custGeom>
              <a:avLst/>
              <a:gdLst>
                <a:gd name="connsiteX0" fmla="*/ 0 w 5426718"/>
                <a:gd name="connsiteY0" fmla="*/ 810553 h 810553"/>
                <a:gd name="connsiteX1" fmla="*/ 0 w 5426718"/>
                <a:gd name="connsiteY1" fmla="*/ 0 h 810553"/>
                <a:gd name="connsiteX2" fmla="*/ 5426718 w 5426718"/>
                <a:gd name="connsiteY2" fmla="*/ 810553 h 810553"/>
                <a:gd name="connsiteX3" fmla="*/ 0 w 5426718"/>
                <a:gd name="connsiteY3" fmla="*/ 810553 h 810553"/>
                <a:gd name="connsiteX0" fmla="*/ 0 w 5404947"/>
                <a:gd name="connsiteY0" fmla="*/ 810553 h 810553"/>
                <a:gd name="connsiteX1" fmla="*/ 0 w 5404947"/>
                <a:gd name="connsiteY1" fmla="*/ 0 h 810553"/>
                <a:gd name="connsiteX2" fmla="*/ 5404947 w 5404947"/>
                <a:gd name="connsiteY2" fmla="*/ 407782 h 810553"/>
                <a:gd name="connsiteX3" fmla="*/ 0 w 5404947"/>
                <a:gd name="connsiteY3" fmla="*/ 810553 h 810553"/>
                <a:gd name="connsiteX0" fmla="*/ 0 w 5394061"/>
                <a:gd name="connsiteY0" fmla="*/ 810553 h 810553"/>
                <a:gd name="connsiteX1" fmla="*/ 0 w 5394061"/>
                <a:gd name="connsiteY1" fmla="*/ 0 h 810553"/>
                <a:gd name="connsiteX2" fmla="*/ 5394061 w 5394061"/>
                <a:gd name="connsiteY2" fmla="*/ 418668 h 810553"/>
                <a:gd name="connsiteX3" fmla="*/ 0 w 5394061"/>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5394061" h="810553">
                  <a:moveTo>
                    <a:pt x="0" y="810553"/>
                  </a:moveTo>
                  <a:lnTo>
                    <a:pt x="0" y="0"/>
                  </a:lnTo>
                  <a:lnTo>
                    <a:pt x="5394061" y="418668"/>
                  </a:lnTo>
                  <a:lnTo>
                    <a:pt x="0" y="810553"/>
                  </a:lnTo>
                  <a:close/>
                </a:path>
              </a:pathLst>
            </a:custGeom>
            <a:solidFill>
              <a:srgbClr val="ABE7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83" name="Canvas" hidden="1"/>
            <p:cNvSpPr/>
            <p:nvPr/>
          </p:nvSpPr>
          <p:spPr>
            <a:xfrm>
              <a:off x="897545" y="1150091"/>
              <a:ext cx="4070039" cy="3005991"/>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grpSp>
      <p:cxnSp>
        <p:nvCxnSpPr>
          <p:cNvPr id="185" name="Straight Connector 184"/>
          <p:cNvCxnSpPr/>
          <p:nvPr/>
        </p:nvCxnSpPr>
        <p:spPr>
          <a:xfrm>
            <a:off x="3043188" y="1038513"/>
            <a:ext cx="0" cy="2975323"/>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6119038" y="3586096"/>
            <a:ext cx="2870791" cy="867260"/>
            <a:chOff x="1703951" y="1080483"/>
            <a:chExt cx="8804193" cy="1156346"/>
          </a:xfrm>
        </p:grpSpPr>
        <p:sp>
          <p:nvSpPr>
            <p:cNvPr id="26" name="Rounded Rectangle 25"/>
            <p:cNvSpPr/>
            <p:nvPr/>
          </p:nvSpPr>
          <p:spPr>
            <a:xfrm>
              <a:off x="1703951" y="1080483"/>
              <a:ext cx="8804193" cy="1156346"/>
            </a:xfrm>
            <a:prstGeom prst="roundRect">
              <a:avLst/>
            </a:prstGeom>
            <a:noFill/>
            <a:ln w="28575">
              <a:solidFill>
                <a:srgbClr val="0491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27" name="TextBox 26"/>
            <p:cNvSpPr txBox="1"/>
            <p:nvPr/>
          </p:nvSpPr>
          <p:spPr>
            <a:xfrm>
              <a:off x="1923345" y="1176474"/>
              <a:ext cx="8584799" cy="1046439"/>
            </a:xfrm>
            <a:prstGeom prst="rect">
              <a:avLst/>
            </a:prstGeom>
            <a:noFill/>
          </p:spPr>
          <p:txBody>
            <a:bodyPr wrap="square" rtlCol="0">
              <a:spAutoFit/>
            </a:bodyPr>
            <a:lstStyle/>
            <a:p>
              <a:pPr defTabSz="342938">
                <a:spcBef>
                  <a:spcPct val="0"/>
                </a:spcBef>
              </a:pPr>
              <a:r>
                <a:rPr lang="en-GB" sz="1500" dirty="0">
                  <a:latin typeface="Calibri Light"/>
                  <a:ea typeface="+mj-ea"/>
                  <a:cs typeface="Calibri Light"/>
                </a:rPr>
                <a:t>In this example, the bars have been moved together to overlap and made transparent. </a:t>
              </a:r>
            </a:p>
          </p:txBody>
        </p:sp>
      </p:grpSp>
    </p:spTree>
    <p:custDataLst>
      <p:tags r:id="rId1"/>
    </p:custDataLst>
    <p:extLst>
      <p:ext uri="{BB962C8B-B14F-4D97-AF65-F5344CB8AC3E}">
        <p14:creationId xmlns:p14="http://schemas.microsoft.com/office/powerpoint/2010/main" val="170385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hidden="1"/>
          <p:cNvSpPr>
            <a:spLocks noGrp="1"/>
          </p:cNvSpPr>
          <p:nvPr>
            <p:ph type="body" idx="1"/>
          </p:nvPr>
        </p:nvSpPr>
        <p:spPr>
          <a:xfrm>
            <a:off x="1090239" y="1150093"/>
            <a:ext cx="6130210" cy="3006118"/>
          </a:xfrm>
        </p:spPr>
        <p:txBody>
          <a:bodyPr/>
          <a:lstStyle/>
          <a:p>
            <a:endParaRPr lang="en-GB" dirty="0"/>
          </a:p>
        </p:txBody>
      </p:sp>
      <p:grpSp>
        <p:nvGrpSpPr>
          <p:cNvPr id="3" name="Chart"/>
          <p:cNvGrpSpPr/>
          <p:nvPr>
            <p:custDataLst>
              <p:tags r:id="rId2"/>
            </p:custDataLst>
          </p:nvPr>
        </p:nvGrpSpPr>
        <p:grpSpPr>
          <a:xfrm>
            <a:off x="1090239" y="1150093"/>
            <a:ext cx="6081132" cy="3005991"/>
            <a:chOff x="467939" y="1150093"/>
            <a:chExt cx="6081132" cy="3005991"/>
          </a:xfrm>
        </p:grpSpPr>
        <p:sp>
          <p:nvSpPr>
            <p:cNvPr id="30" name="Key_1"/>
            <p:cNvSpPr txBox="1"/>
            <p:nvPr>
              <p:custDataLst>
                <p:tags r:id="rId3"/>
              </p:custDataLst>
            </p:nvPr>
          </p:nvSpPr>
          <p:spPr>
            <a:xfrm>
              <a:off x="467939" y="1424413"/>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1.</a:t>
              </a:r>
            </a:p>
          </p:txBody>
        </p:sp>
        <p:sp>
          <p:nvSpPr>
            <p:cNvPr id="31" name="Description_1"/>
            <p:cNvSpPr txBox="1"/>
            <p:nvPr>
              <p:custDataLst>
                <p:tags r:id="rId4"/>
              </p:custDataLst>
            </p:nvPr>
          </p:nvSpPr>
          <p:spPr>
            <a:xfrm>
              <a:off x="897545" y="1424413"/>
              <a:ext cx="971260"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Great!</a:t>
              </a:r>
            </a:p>
          </p:txBody>
        </p:sp>
        <p:sp>
          <p:nvSpPr>
            <p:cNvPr id="64" name="Value_1"/>
            <p:cNvSpPr txBox="1"/>
            <p:nvPr>
              <p:custDataLst>
                <p:tags r:id="rId5"/>
              </p:custDataLst>
            </p:nvPr>
          </p:nvSpPr>
          <p:spPr>
            <a:xfrm>
              <a:off x="4009150" y="1518691"/>
              <a:ext cx="282129" cy="155877"/>
            </a:xfrm>
            <a:prstGeom prst="rect">
              <a:avLst/>
            </a:prstGeom>
            <a:noFill/>
          </p:spPr>
          <p:txBody>
            <a:bodyPr vert="horz" wrap="none" lIns="57150" tIns="0" rIns="0" bIns="0" rtlCol="0" anchor="t">
              <a:spAutoFit/>
            </a:bodyPr>
            <a:lstStyle/>
            <a:p>
              <a:r>
                <a:rPr lang="en-GB" sz="1013"/>
                <a:t>16%</a:t>
              </a:r>
              <a:endParaRPr lang="en-GB" sz="1013" dirty="0"/>
            </a:p>
          </p:txBody>
        </p:sp>
        <p:sp>
          <p:nvSpPr>
            <p:cNvPr id="65" name="Bar_1"/>
            <p:cNvSpPr/>
            <p:nvPr>
              <p:custDataLst>
                <p:tags r:id="rId6"/>
              </p:custDataLst>
            </p:nvPr>
          </p:nvSpPr>
          <p:spPr>
            <a:xfrm>
              <a:off x="2367117" y="1371361"/>
              <a:ext cx="1642033" cy="502409"/>
            </a:xfrm>
            <a:prstGeom prst="rightArrow">
              <a:avLst/>
            </a:prstGeom>
            <a:solidFill>
              <a:srgbClr val="009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66" name="Key_2"/>
            <p:cNvSpPr txBox="1"/>
            <p:nvPr>
              <p:custDataLst>
                <p:tags r:id="rId7"/>
              </p:custDataLst>
            </p:nvPr>
          </p:nvSpPr>
          <p:spPr>
            <a:xfrm>
              <a:off x="467939" y="2011962"/>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2.</a:t>
              </a:r>
            </a:p>
          </p:txBody>
        </p:sp>
        <p:sp>
          <p:nvSpPr>
            <p:cNvPr id="67" name="Description_2"/>
            <p:cNvSpPr txBox="1"/>
            <p:nvPr>
              <p:custDataLst>
                <p:tags r:id="rId8"/>
              </p:custDataLst>
            </p:nvPr>
          </p:nvSpPr>
          <p:spPr>
            <a:xfrm>
              <a:off x="897546" y="2011962"/>
              <a:ext cx="1469570"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Ok</a:t>
              </a:r>
            </a:p>
          </p:txBody>
        </p:sp>
        <p:sp>
          <p:nvSpPr>
            <p:cNvPr id="68" name="Value_2"/>
            <p:cNvSpPr txBox="1"/>
            <p:nvPr>
              <p:custDataLst>
                <p:tags r:id="rId9"/>
              </p:custDataLst>
            </p:nvPr>
          </p:nvSpPr>
          <p:spPr>
            <a:xfrm>
              <a:off x="5035420" y="2136696"/>
              <a:ext cx="282129" cy="155877"/>
            </a:xfrm>
            <a:prstGeom prst="rect">
              <a:avLst/>
            </a:prstGeom>
            <a:noFill/>
          </p:spPr>
          <p:txBody>
            <a:bodyPr vert="horz" wrap="none" lIns="57150" tIns="0" rIns="0" bIns="0" rtlCol="0" anchor="t">
              <a:spAutoFit/>
            </a:bodyPr>
            <a:lstStyle/>
            <a:p>
              <a:r>
                <a:rPr lang="en-GB" sz="1013"/>
                <a:t>26%</a:t>
              </a:r>
              <a:endParaRPr lang="en-GB" sz="1013" dirty="0"/>
            </a:p>
          </p:txBody>
        </p:sp>
        <p:sp>
          <p:nvSpPr>
            <p:cNvPr id="69" name="Bar_2"/>
            <p:cNvSpPr/>
            <p:nvPr>
              <p:custDataLst>
                <p:tags r:id="rId10"/>
              </p:custDataLst>
            </p:nvPr>
          </p:nvSpPr>
          <p:spPr>
            <a:xfrm>
              <a:off x="2367117" y="1989366"/>
              <a:ext cx="2668303" cy="502409"/>
            </a:xfrm>
            <a:prstGeom prst="rightArrow">
              <a:avLst/>
            </a:prstGeom>
            <a:solidFill>
              <a:srgbClr val="01B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70" name="Key_3"/>
            <p:cNvSpPr txBox="1"/>
            <p:nvPr>
              <p:custDataLst>
                <p:tags r:id="rId11"/>
              </p:custDataLst>
            </p:nvPr>
          </p:nvSpPr>
          <p:spPr>
            <a:xfrm>
              <a:off x="467939" y="2599510"/>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3.</a:t>
              </a:r>
            </a:p>
          </p:txBody>
        </p:sp>
        <p:sp>
          <p:nvSpPr>
            <p:cNvPr id="71" name="Description_3"/>
            <p:cNvSpPr txBox="1"/>
            <p:nvPr>
              <p:custDataLst>
                <p:tags r:id="rId12"/>
              </p:custDataLst>
            </p:nvPr>
          </p:nvSpPr>
          <p:spPr>
            <a:xfrm>
              <a:off x="897545" y="2599510"/>
              <a:ext cx="1399885"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Been better</a:t>
              </a:r>
            </a:p>
          </p:txBody>
        </p:sp>
        <p:sp>
          <p:nvSpPr>
            <p:cNvPr id="72" name="Value_3"/>
            <p:cNvSpPr txBox="1"/>
            <p:nvPr>
              <p:custDataLst>
                <p:tags r:id="rId13"/>
              </p:custDataLst>
            </p:nvPr>
          </p:nvSpPr>
          <p:spPr>
            <a:xfrm>
              <a:off x="4419656" y="2733902"/>
              <a:ext cx="282129" cy="155877"/>
            </a:xfrm>
            <a:prstGeom prst="rect">
              <a:avLst/>
            </a:prstGeom>
            <a:noFill/>
          </p:spPr>
          <p:txBody>
            <a:bodyPr vert="horz" wrap="none" lIns="57150" tIns="0" rIns="0" bIns="0" rtlCol="0" anchor="t">
              <a:spAutoFit/>
            </a:bodyPr>
            <a:lstStyle/>
            <a:p>
              <a:r>
                <a:rPr lang="en-GB" sz="1013"/>
                <a:t>20%</a:t>
              </a:r>
              <a:endParaRPr lang="en-GB" sz="1013" dirty="0"/>
            </a:p>
          </p:txBody>
        </p:sp>
        <p:sp>
          <p:nvSpPr>
            <p:cNvPr id="73" name="Bar_3"/>
            <p:cNvSpPr/>
            <p:nvPr>
              <p:custDataLst>
                <p:tags r:id="rId14"/>
              </p:custDataLst>
            </p:nvPr>
          </p:nvSpPr>
          <p:spPr>
            <a:xfrm>
              <a:off x="2367115" y="2565306"/>
              <a:ext cx="2052541" cy="502409"/>
            </a:xfrm>
            <a:prstGeom prst="rightArrow">
              <a:avLst/>
            </a:prstGeom>
            <a:solidFill>
              <a:srgbClr val="61D2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74" name="Key_4"/>
            <p:cNvSpPr txBox="1"/>
            <p:nvPr>
              <p:custDataLst>
                <p:tags r:id="rId15"/>
              </p:custDataLst>
            </p:nvPr>
          </p:nvSpPr>
          <p:spPr>
            <a:xfrm>
              <a:off x="467939" y="3187059"/>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4.</a:t>
              </a:r>
            </a:p>
          </p:txBody>
        </p:sp>
        <p:sp>
          <p:nvSpPr>
            <p:cNvPr id="75" name="Description_4"/>
            <p:cNvSpPr txBox="1"/>
            <p:nvPr>
              <p:custDataLst>
                <p:tags r:id="rId16"/>
              </p:custDataLst>
            </p:nvPr>
          </p:nvSpPr>
          <p:spPr>
            <a:xfrm>
              <a:off x="897545" y="3187059"/>
              <a:ext cx="1399885"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Awful.</a:t>
              </a:r>
            </a:p>
          </p:txBody>
        </p:sp>
        <p:sp>
          <p:nvSpPr>
            <p:cNvPr id="76" name="Value_4"/>
            <p:cNvSpPr txBox="1"/>
            <p:nvPr>
              <p:custDataLst>
                <p:tags r:id="rId17"/>
              </p:custDataLst>
            </p:nvPr>
          </p:nvSpPr>
          <p:spPr>
            <a:xfrm>
              <a:off x="6266942" y="3351435"/>
              <a:ext cx="282129" cy="155877"/>
            </a:xfrm>
            <a:prstGeom prst="rect">
              <a:avLst/>
            </a:prstGeom>
            <a:noFill/>
          </p:spPr>
          <p:txBody>
            <a:bodyPr vert="horz" wrap="none" lIns="57150" tIns="0" rIns="0" bIns="0" rtlCol="0" anchor="t">
              <a:spAutoFit/>
            </a:bodyPr>
            <a:lstStyle/>
            <a:p>
              <a:r>
                <a:rPr lang="en-GB" sz="1013"/>
                <a:t>38%</a:t>
              </a:r>
              <a:endParaRPr lang="en-GB" sz="1013" dirty="0"/>
            </a:p>
          </p:txBody>
        </p:sp>
        <p:sp>
          <p:nvSpPr>
            <p:cNvPr id="77" name="Bar_4"/>
            <p:cNvSpPr/>
            <p:nvPr>
              <p:custDataLst>
                <p:tags r:id="rId18"/>
              </p:custDataLst>
            </p:nvPr>
          </p:nvSpPr>
          <p:spPr>
            <a:xfrm>
              <a:off x="2367115" y="3161573"/>
              <a:ext cx="3899827" cy="502409"/>
            </a:xfrm>
            <a:prstGeom prst="rightArrow">
              <a:avLst/>
            </a:prstGeom>
            <a:solidFill>
              <a:srgbClr val="ABE7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83" name="Canvas" hidden="1"/>
            <p:cNvSpPr/>
            <p:nvPr/>
          </p:nvSpPr>
          <p:spPr>
            <a:xfrm>
              <a:off x="897545" y="1150093"/>
              <a:ext cx="4070039" cy="3005991"/>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grpSp>
      <p:cxnSp>
        <p:nvCxnSpPr>
          <p:cNvPr id="185" name="Straight Connector 184"/>
          <p:cNvCxnSpPr/>
          <p:nvPr/>
        </p:nvCxnSpPr>
        <p:spPr>
          <a:xfrm flipH="1">
            <a:off x="2989415" y="1404517"/>
            <a:ext cx="2973" cy="2641928"/>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566140" y="3893580"/>
            <a:ext cx="3429000" cy="557909"/>
            <a:chOff x="1703951" y="1123015"/>
            <a:chExt cx="8804193" cy="818267"/>
          </a:xfrm>
        </p:grpSpPr>
        <p:sp>
          <p:nvSpPr>
            <p:cNvPr id="26" name="Rounded Rectangle 25"/>
            <p:cNvSpPr/>
            <p:nvPr/>
          </p:nvSpPr>
          <p:spPr>
            <a:xfrm>
              <a:off x="1703951" y="1123015"/>
              <a:ext cx="8804193" cy="818267"/>
            </a:xfrm>
            <a:prstGeom prst="roundRect">
              <a:avLst/>
            </a:prstGeom>
            <a:noFill/>
            <a:ln w="28575">
              <a:solidFill>
                <a:srgbClr val="0491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27" name="TextBox 26"/>
            <p:cNvSpPr txBox="1"/>
            <p:nvPr/>
          </p:nvSpPr>
          <p:spPr>
            <a:xfrm>
              <a:off x="1923345" y="1145282"/>
              <a:ext cx="8584799" cy="738664"/>
            </a:xfrm>
            <a:prstGeom prst="rect">
              <a:avLst/>
            </a:prstGeom>
            <a:noFill/>
          </p:spPr>
          <p:txBody>
            <a:bodyPr wrap="square" rtlCol="0">
              <a:spAutoFit/>
            </a:bodyPr>
            <a:lstStyle/>
            <a:p>
              <a:pPr defTabSz="342938">
                <a:spcBef>
                  <a:spcPct val="0"/>
                </a:spcBef>
              </a:pPr>
              <a:r>
                <a:rPr lang="en-GB" sz="1500" dirty="0">
                  <a:latin typeface="Calibri Light"/>
                  <a:ea typeface="+mj-ea"/>
                  <a:cs typeface="Calibri Light"/>
                </a:rPr>
                <a:t>Experiment by using different shapes and colours to create a more unique chart.</a:t>
              </a:r>
            </a:p>
          </p:txBody>
        </p:sp>
      </p:grpSp>
      <p:sp>
        <p:nvSpPr>
          <p:cNvPr id="32" name="Title 3"/>
          <p:cNvSpPr txBox="1">
            <a:spLocks/>
          </p:cNvSpPr>
          <p:nvPr/>
        </p:nvSpPr>
        <p:spPr>
          <a:xfrm>
            <a:off x="983911" y="404097"/>
            <a:ext cx="7886700" cy="994172"/>
          </a:xfrm>
          <a:prstGeom prst="rect">
            <a:avLst/>
          </a:prstGeom>
        </p:spPr>
        <p:txBody>
          <a:bodyPr/>
          <a:lstStyle>
            <a:lvl1pPr algn="l" defTabSz="342938" rtl="0" eaLnBrk="1" latinLnBrk="0" hangingPunct="1">
              <a:spcBef>
                <a:spcPct val="0"/>
              </a:spcBef>
              <a:buNone/>
              <a:defRPr sz="2800" b="0" i="0" kern="1200">
                <a:solidFill>
                  <a:schemeClr val="tx1"/>
                </a:solidFill>
                <a:latin typeface="Calibri Light"/>
                <a:ea typeface="+mj-ea"/>
                <a:cs typeface="Calibri Light"/>
              </a:defRPr>
            </a:lvl1pPr>
          </a:lstStyle>
          <a:p>
            <a:r>
              <a:rPr lang="en-GB">
                <a:solidFill>
                  <a:srgbClr val="0491C6"/>
                </a:solidFill>
              </a:rPr>
              <a:t>How are you feeling this morning?</a:t>
            </a:r>
            <a:endParaRPr lang="en-GB" dirty="0">
              <a:solidFill>
                <a:srgbClr val="0491C6"/>
              </a:solidFill>
            </a:endParaRPr>
          </a:p>
        </p:txBody>
      </p:sp>
    </p:spTree>
    <p:custDataLst>
      <p:tags r:id="rId1"/>
    </p:custDataLst>
    <p:extLst>
      <p:ext uri="{BB962C8B-B14F-4D97-AF65-F5344CB8AC3E}">
        <p14:creationId xmlns:p14="http://schemas.microsoft.com/office/powerpoint/2010/main" val="2606816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hidden="1"/>
          <p:cNvSpPr>
            <a:spLocks noGrp="1"/>
          </p:cNvSpPr>
          <p:nvPr>
            <p:ph type="body" idx="1"/>
          </p:nvPr>
        </p:nvSpPr>
        <p:spPr/>
        <p:txBody>
          <a:bodyPr/>
          <a:lstStyle/>
          <a:p>
            <a:endParaRPr lang="en-GB" dirty="0"/>
          </a:p>
        </p:txBody>
      </p:sp>
      <p:sp>
        <p:nvSpPr>
          <p:cNvPr id="83" name="Canvas" hidden="1"/>
          <p:cNvSpPr/>
          <p:nvPr/>
        </p:nvSpPr>
        <p:spPr>
          <a:xfrm>
            <a:off x="897546" y="1320217"/>
            <a:ext cx="4070038" cy="3005991"/>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65" name="Bar_1"/>
          <p:cNvSpPr/>
          <p:nvPr>
            <p:custDataLst>
              <p:tags r:id="rId2"/>
            </p:custDataLst>
          </p:nvPr>
        </p:nvSpPr>
        <p:spPr>
          <a:xfrm rot="16200000">
            <a:off x="4507824" y="2023871"/>
            <a:ext cx="2276772" cy="1392640"/>
          </a:xfrm>
          <a:custGeom>
            <a:avLst/>
            <a:gdLst>
              <a:gd name="connsiteX0" fmla="*/ 0 w 651206"/>
              <a:gd name="connsiteY0" fmla="*/ 810553 h 810553"/>
              <a:gd name="connsiteX1" fmla="*/ 0 w 651206"/>
              <a:gd name="connsiteY1" fmla="*/ 0 h 810553"/>
              <a:gd name="connsiteX2" fmla="*/ 651206 w 651206"/>
              <a:gd name="connsiteY2" fmla="*/ 810553 h 810553"/>
              <a:gd name="connsiteX3" fmla="*/ 0 w 651206"/>
              <a:gd name="connsiteY3" fmla="*/ 810553 h 810553"/>
              <a:gd name="connsiteX0" fmla="*/ 0 w 738292"/>
              <a:gd name="connsiteY0" fmla="*/ 810553 h 810553"/>
              <a:gd name="connsiteX1" fmla="*/ 0 w 738292"/>
              <a:gd name="connsiteY1" fmla="*/ 0 h 810553"/>
              <a:gd name="connsiteX2" fmla="*/ 738292 w 738292"/>
              <a:gd name="connsiteY2" fmla="*/ 407782 h 810553"/>
              <a:gd name="connsiteX3" fmla="*/ 0 w 738292"/>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738292" h="810553">
                <a:moveTo>
                  <a:pt x="0" y="810553"/>
                </a:moveTo>
                <a:lnTo>
                  <a:pt x="0" y="0"/>
                </a:lnTo>
                <a:lnTo>
                  <a:pt x="738292" y="407782"/>
                </a:lnTo>
                <a:lnTo>
                  <a:pt x="0" y="810553"/>
                </a:lnTo>
                <a:close/>
              </a:path>
            </a:pathLst>
          </a:custGeom>
          <a:solidFill>
            <a:srgbClr val="009FD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69" name="Bar_2"/>
          <p:cNvSpPr/>
          <p:nvPr>
            <p:custDataLst>
              <p:tags r:id="rId3"/>
            </p:custDataLst>
          </p:nvPr>
        </p:nvSpPr>
        <p:spPr>
          <a:xfrm rot="16200000">
            <a:off x="5697889" y="2433116"/>
            <a:ext cx="1458272" cy="1392640"/>
          </a:xfrm>
          <a:custGeom>
            <a:avLst/>
            <a:gdLst>
              <a:gd name="connsiteX0" fmla="*/ 0 w 3690168"/>
              <a:gd name="connsiteY0" fmla="*/ 810553 h 810553"/>
              <a:gd name="connsiteX1" fmla="*/ 0 w 3690168"/>
              <a:gd name="connsiteY1" fmla="*/ 0 h 810553"/>
              <a:gd name="connsiteX2" fmla="*/ 3690168 w 3690168"/>
              <a:gd name="connsiteY2" fmla="*/ 810553 h 810553"/>
              <a:gd name="connsiteX3" fmla="*/ 0 w 3690168"/>
              <a:gd name="connsiteY3" fmla="*/ 810553 h 810553"/>
              <a:gd name="connsiteX0" fmla="*/ 0 w 3701054"/>
              <a:gd name="connsiteY0" fmla="*/ 810553 h 810553"/>
              <a:gd name="connsiteX1" fmla="*/ 0 w 3701054"/>
              <a:gd name="connsiteY1" fmla="*/ 0 h 810553"/>
              <a:gd name="connsiteX2" fmla="*/ 3701054 w 3701054"/>
              <a:gd name="connsiteY2" fmla="*/ 429553 h 810553"/>
              <a:gd name="connsiteX3" fmla="*/ 0 w 3701054"/>
              <a:gd name="connsiteY3" fmla="*/ 810553 h 810553"/>
              <a:gd name="connsiteX0" fmla="*/ 0 w 3701054"/>
              <a:gd name="connsiteY0" fmla="*/ 810553 h 810553"/>
              <a:gd name="connsiteX1" fmla="*/ 0 w 3701054"/>
              <a:gd name="connsiteY1" fmla="*/ 0 h 810553"/>
              <a:gd name="connsiteX2" fmla="*/ 3701054 w 3701054"/>
              <a:gd name="connsiteY2" fmla="*/ 407782 h 810553"/>
              <a:gd name="connsiteX3" fmla="*/ 0 w 3701054"/>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3701054" h="810553">
                <a:moveTo>
                  <a:pt x="0" y="810553"/>
                </a:moveTo>
                <a:lnTo>
                  <a:pt x="0" y="0"/>
                </a:lnTo>
                <a:lnTo>
                  <a:pt x="3701054" y="407782"/>
                </a:lnTo>
                <a:lnTo>
                  <a:pt x="0" y="810553"/>
                </a:lnTo>
                <a:close/>
              </a:path>
            </a:pathLst>
          </a:custGeom>
          <a:solidFill>
            <a:srgbClr val="01B6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73" name="Bar_3"/>
          <p:cNvSpPr/>
          <p:nvPr>
            <p:custDataLst>
              <p:tags r:id="rId4"/>
            </p:custDataLst>
          </p:nvPr>
        </p:nvSpPr>
        <p:spPr>
          <a:xfrm rot="16200000">
            <a:off x="5691986" y="1596968"/>
            <a:ext cx="3130561" cy="1392640"/>
          </a:xfrm>
          <a:custGeom>
            <a:avLst/>
            <a:gdLst>
              <a:gd name="connsiteX0" fmla="*/ 0 w 1085344"/>
              <a:gd name="connsiteY0" fmla="*/ 810553 h 810553"/>
              <a:gd name="connsiteX1" fmla="*/ 0 w 1085344"/>
              <a:gd name="connsiteY1" fmla="*/ 0 h 810553"/>
              <a:gd name="connsiteX2" fmla="*/ 1085344 w 1085344"/>
              <a:gd name="connsiteY2" fmla="*/ 810553 h 810553"/>
              <a:gd name="connsiteX3" fmla="*/ 0 w 1085344"/>
              <a:gd name="connsiteY3" fmla="*/ 810553 h 810553"/>
              <a:gd name="connsiteX0" fmla="*/ 0 w 1118001"/>
              <a:gd name="connsiteY0" fmla="*/ 810553 h 810553"/>
              <a:gd name="connsiteX1" fmla="*/ 0 w 1118001"/>
              <a:gd name="connsiteY1" fmla="*/ 0 h 810553"/>
              <a:gd name="connsiteX2" fmla="*/ 1118001 w 1118001"/>
              <a:gd name="connsiteY2" fmla="*/ 451324 h 810553"/>
              <a:gd name="connsiteX3" fmla="*/ 0 w 1118001"/>
              <a:gd name="connsiteY3" fmla="*/ 810553 h 810553"/>
              <a:gd name="connsiteX0" fmla="*/ 0 w 1118001"/>
              <a:gd name="connsiteY0" fmla="*/ 810553 h 810553"/>
              <a:gd name="connsiteX1" fmla="*/ 0 w 1118001"/>
              <a:gd name="connsiteY1" fmla="*/ 0 h 810553"/>
              <a:gd name="connsiteX2" fmla="*/ 1118001 w 1118001"/>
              <a:gd name="connsiteY2" fmla="*/ 418667 h 810553"/>
              <a:gd name="connsiteX3" fmla="*/ 0 w 1118001"/>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1118001" h="810553">
                <a:moveTo>
                  <a:pt x="0" y="810553"/>
                </a:moveTo>
                <a:lnTo>
                  <a:pt x="0" y="0"/>
                </a:lnTo>
                <a:lnTo>
                  <a:pt x="1118001" y="418667"/>
                </a:lnTo>
                <a:lnTo>
                  <a:pt x="0" y="810553"/>
                </a:lnTo>
                <a:close/>
              </a:path>
            </a:pathLst>
          </a:custGeom>
          <a:solidFill>
            <a:srgbClr val="61D2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77" name="Bar_4"/>
          <p:cNvSpPr/>
          <p:nvPr>
            <p:custDataLst>
              <p:tags r:id="rId5"/>
            </p:custDataLst>
          </p:nvPr>
        </p:nvSpPr>
        <p:spPr>
          <a:xfrm rot="16200000">
            <a:off x="6278553" y="1383522"/>
            <a:ext cx="3557456" cy="1392640"/>
          </a:xfrm>
          <a:custGeom>
            <a:avLst/>
            <a:gdLst>
              <a:gd name="connsiteX0" fmla="*/ 0 w 5426718"/>
              <a:gd name="connsiteY0" fmla="*/ 810553 h 810553"/>
              <a:gd name="connsiteX1" fmla="*/ 0 w 5426718"/>
              <a:gd name="connsiteY1" fmla="*/ 0 h 810553"/>
              <a:gd name="connsiteX2" fmla="*/ 5426718 w 5426718"/>
              <a:gd name="connsiteY2" fmla="*/ 810553 h 810553"/>
              <a:gd name="connsiteX3" fmla="*/ 0 w 5426718"/>
              <a:gd name="connsiteY3" fmla="*/ 810553 h 810553"/>
              <a:gd name="connsiteX0" fmla="*/ 0 w 5404947"/>
              <a:gd name="connsiteY0" fmla="*/ 810553 h 810553"/>
              <a:gd name="connsiteX1" fmla="*/ 0 w 5404947"/>
              <a:gd name="connsiteY1" fmla="*/ 0 h 810553"/>
              <a:gd name="connsiteX2" fmla="*/ 5404947 w 5404947"/>
              <a:gd name="connsiteY2" fmla="*/ 407782 h 810553"/>
              <a:gd name="connsiteX3" fmla="*/ 0 w 5404947"/>
              <a:gd name="connsiteY3" fmla="*/ 810553 h 810553"/>
              <a:gd name="connsiteX0" fmla="*/ 0 w 5394061"/>
              <a:gd name="connsiteY0" fmla="*/ 810553 h 810553"/>
              <a:gd name="connsiteX1" fmla="*/ 0 w 5394061"/>
              <a:gd name="connsiteY1" fmla="*/ 0 h 810553"/>
              <a:gd name="connsiteX2" fmla="*/ 5394061 w 5394061"/>
              <a:gd name="connsiteY2" fmla="*/ 418668 h 810553"/>
              <a:gd name="connsiteX3" fmla="*/ 0 w 5394061"/>
              <a:gd name="connsiteY3" fmla="*/ 810553 h 810553"/>
            </a:gdLst>
            <a:ahLst/>
            <a:cxnLst>
              <a:cxn ang="0">
                <a:pos x="connsiteX0" y="connsiteY0"/>
              </a:cxn>
              <a:cxn ang="0">
                <a:pos x="connsiteX1" y="connsiteY1"/>
              </a:cxn>
              <a:cxn ang="0">
                <a:pos x="connsiteX2" y="connsiteY2"/>
              </a:cxn>
              <a:cxn ang="0">
                <a:pos x="connsiteX3" y="connsiteY3"/>
              </a:cxn>
            </a:cxnLst>
            <a:rect l="l" t="t" r="r" b="b"/>
            <a:pathLst>
              <a:path w="5394061" h="810553">
                <a:moveTo>
                  <a:pt x="0" y="810553"/>
                </a:moveTo>
                <a:lnTo>
                  <a:pt x="0" y="0"/>
                </a:lnTo>
                <a:lnTo>
                  <a:pt x="5394061" y="418668"/>
                </a:lnTo>
                <a:lnTo>
                  <a:pt x="0" y="810553"/>
                </a:lnTo>
                <a:close/>
              </a:path>
            </a:pathLst>
          </a:custGeom>
          <a:solidFill>
            <a:srgbClr val="ABE7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cxnSp>
        <p:nvCxnSpPr>
          <p:cNvPr id="185" name="Straight Connector 184"/>
          <p:cNvCxnSpPr/>
          <p:nvPr/>
        </p:nvCxnSpPr>
        <p:spPr>
          <a:xfrm rot="16200000">
            <a:off x="6837788" y="1741216"/>
            <a:ext cx="0" cy="423220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4" name="Key_1"/>
          <p:cNvSpPr txBox="1"/>
          <p:nvPr>
            <p:custDataLst>
              <p:tags r:id="rId6"/>
            </p:custDataLst>
          </p:nvPr>
        </p:nvSpPr>
        <p:spPr>
          <a:xfrm>
            <a:off x="5431408" y="3863820"/>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ctr"/>
            <a:r>
              <a:rPr lang="en-GB" sz="2100" dirty="0"/>
              <a:t>1.</a:t>
            </a:r>
          </a:p>
        </p:txBody>
      </p:sp>
      <p:sp>
        <p:nvSpPr>
          <p:cNvPr id="95" name="Key_2"/>
          <p:cNvSpPr txBox="1"/>
          <p:nvPr>
            <p:custDataLst>
              <p:tags r:id="rId7"/>
            </p:custDataLst>
          </p:nvPr>
        </p:nvSpPr>
        <p:spPr>
          <a:xfrm>
            <a:off x="6212220" y="3863820"/>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ctr"/>
            <a:r>
              <a:rPr lang="en-GB" sz="2100" dirty="0"/>
              <a:t>2.</a:t>
            </a:r>
          </a:p>
        </p:txBody>
      </p:sp>
      <p:sp>
        <p:nvSpPr>
          <p:cNvPr id="96" name="Key_3"/>
          <p:cNvSpPr txBox="1"/>
          <p:nvPr>
            <p:custDataLst>
              <p:tags r:id="rId8"/>
            </p:custDataLst>
          </p:nvPr>
        </p:nvSpPr>
        <p:spPr>
          <a:xfrm>
            <a:off x="7042462" y="3863820"/>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ctr"/>
            <a:r>
              <a:rPr lang="en-GB" sz="2100" dirty="0"/>
              <a:t>3.</a:t>
            </a:r>
          </a:p>
        </p:txBody>
      </p:sp>
      <p:sp>
        <p:nvSpPr>
          <p:cNvPr id="97" name="Key_4"/>
          <p:cNvSpPr txBox="1"/>
          <p:nvPr>
            <p:custDataLst>
              <p:tags r:id="rId9"/>
            </p:custDataLst>
          </p:nvPr>
        </p:nvSpPr>
        <p:spPr>
          <a:xfrm>
            <a:off x="7842478" y="3863820"/>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ctr"/>
            <a:r>
              <a:rPr lang="en-GB" sz="2100" dirty="0"/>
              <a:t>4.</a:t>
            </a:r>
          </a:p>
        </p:txBody>
      </p:sp>
      <p:grpSp>
        <p:nvGrpSpPr>
          <p:cNvPr id="28" name="Group 27"/>
          <p:cNvGrpSpPr/>
          <p:nvPr/>
        </p:nvGrpSpPr>
        <p:grpSpPr>
          <a:xfrm>
            <a:off x="1981825" y="4235353"/>
            <a:ext cx="4267720" cy="769539"/>
            <a:chOff x="1703951" y="1027619"/>
            <a:chExt cx="8507347" cy="1209211"/>
          </a:xfrm>
        </p:grpSpPr>
        <p:sp>
          <p:nvSpPr>
            <p:cNvPr id="32" name="Rounded Rectangle 31"/>
            <p:cNvSpPr/>
            <p:nvPr/>
          </p:nvSpPr>
          <p:spPr>
            <a:xfrm>
              <a:off x="1703951" y="1030810"/>
              <a:ext cx="8507344" cy="1206020"/>
            </a:xfrm>
            <a:prstGeom prst="roundRect">
              <a:avLst/>
            </a:prstGeom>
            <a:noFill/>
            <a:ln w="28575">
              <a:solidFill>
                <a:srgbClr val="0491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solidFill>
                  <a:schemeClr val="tx1"/>
                </a:solidFill>
              </a:endParaRPr>
            </a:p>
          </p:txBody>
        </p:sp>
        <p:sp>
          <p:nvSpPr>
            <p:cNvPr id="33" name="TextBox 32"/>
            <p:cNvSpPr txBox="1"/>
            <p:nvPr/>
          </p:nvSpPr>
          <p:spPr>
            <a:xfrm>
              <a:off x="1923345" y="1027619"/>
              <a:ext cx="8287953" cy="1019206"/>
            </a:xfrm>
            <a:prstGeom prst="rect">
              <a:avLst/>
            </a:prstGeom>
            <a:noFill/>
          </p:spPr>
          <p:txBody>
            <a:bodyPr wrap="square" rtlCol="0">
              <a:spAutoFit/>
            </a:bodyPr>
            <a:lstStyle/>
            <a:p>
              <a:pPr defTabSz="342938">
                <a:spcBef>
                  <a:spcPct val="0"/>
                </a:spcBef>
              </a:pPr>
              <a:r>
                <a:rPr lang="en-GB" sz="1500" dirty="0">
                  <a:latin typeface="Calibri Light"/>
                  <a:ea typeface="+mj-ea"/>
                  <a:cs typeface="Calibri Light"/>
                </a:rPr>
                <a:t>These bars have been rotated. Please note that the data labels do not function with this format, but the bars still provide a good visual representation.</a:t>
              </a:r>
            </a:p>
          </p:txBody>
        </p:sp>
      </p:grpSp>
      <p:sp>
        <p:nvSpPr>
          <p:cNvPr id="39" name="Key_1"/>
          <p:cNvSpPr txBox="1"/>
          <p:nvPr>
            <p:custDataLst>
              <p:tags r:id="rId10"/>
            </p:custDataLst>
          </p:nvPr>
        </p:nvSpPr>
        <p:spPr>
          <a:xfrm>
            <a:off x="1052140" y="1424418"/>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1.</a:t>
            </a:r>
          </a:p>
        </p:txBody>
      </p:sp>
      <p:sp>
        <p:nvSpPr>
          <p:cNvPr id="40" name="Description_1"/>
          <p:cNvSpPr txBox="1"/>
          <p:nvPr>
            <p:custDataLst>
              <p:tags r:id="rId11"/>
            </p:custDataLst>
          </p:nvPr>
        </p:nvSpPr>
        <p:spPr>
          <a:xfrm>
            <a:off x="1481746" y="1424418"/>
            <a:ext cx="971260"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Great!</a:t>
            </a:r>
          </a:p>
        </p:txBody>
      </p:sp>
      <p:sp>
        <p:nvSpPr>
          <p:cNvPr id="41" name="Key_2"/>
          <p:cNvSpPr txBox="1"/>
          <p:nvPr>
            <p:custDataLst>
              <p:tags r:id="rId12"/>
            </p:custDataLst>
          </p:nvPr>
        </p:nvSpPr>
        <p:spPr>
          <a:xfrm>
            <a:off x="1052140" y="2011967"/>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2.</a:t>
            </a:r>
          </a:p>
        </p:txBody>
      </p:sp>
      <p:sp>
        <p:nvSpPr>
          <p:cNvPr id="42" name="Description_2"/>
          <p:cNvSpPr txBox="1"/>
          <p:nvPr>
            <p:custDataLst>
              <p:tags r:id="rId13"/>
            </p:custDataLst>
          </p:nvPr>
        </p:nvSpPr>
        <p:spPr>
          <a:xfrm>
            <a:off x="1481746" y="2011966"/>
            <a:ext cx="1469570"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Ok</a:t>
            </a:r>
          </a:p>
        </p:txBody>
      </p:sp>
      <p:sp>
        <p:nvSpPr>
          <p:cNvPr id="43" name="Key_3"/>
          <p:cNvSpPr txBox="1"/>
          <p:nvPr>
            <p:custDataLst>
              <p:tags r:id="rId14"/>
            </p:custDataLst>
          </p:nvPr>
        </p:nvSpPr>
        <p:spPr>
          <a:xfrm>
            <a:off x="1052140" y="2599515"/>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3.</a:t>
            </a:r>
          </a:p>
        </p:txBody>
      </p:sp>
      <p:sp>
        <p:nvSpPr>
          <p:cNvPr id="44" name="Description_3"/>
          <p:cNvSpPr txBox="1"/>
          <p:nvPr>
            <p:custDataLst>
              <p:tags r:id="rId15"/>
            </p:custDataLst>
          </p:nvPr>
        </p:nvSpPr>
        <p:spPr>
          <a:xfrm>
            <a:off x="1481746" y="2599515"/>
            <a:ext cx="1399885"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Been better</a:t>
            </a:r>
          </a:p>
        </p:txBody>
      </p:sp>
      <p:sp>
        <p:nvSpPr>
          <p:cNvPr id="45" name="Key_4"/>
          <p:cNvSpPr txBox="1"/>
          <p:nvPr>
            <p:custDataLst>
              <p:tags r:id="rId16"/>
            </p:custDataLst>
          </p:nvPr>
        </p:nvSpPr>
        <p:spPr>
          <a:xfrm>
            <a:off x="1052140" y="3187064"/>
            <a:ext cx="429606" cy="361637"/>
          </a:xfrm>
          <a:prstGeom prst="rect">
            <a:avLst/>
          </a:prstGeom>
          <a:noFill/>
          <a:effectLst>
            <a:outerShdw blurRad="76200" dir="13500000" sy="23000" kx="1200000" algn="br" rotWithShape="0">
              <a:prstClr val="black">
                <a:alpha val="20000"/>
              </a:prstClr>
            </a:outerShdw>
          </a:effectLst>
        </p:spPr>
        <p:txBody>
          <a:bodyPr vert="horz" wrap="none" lIns="71438" tIns="38100" rIns="152400" bIns="0" rtlCol="0" anchor="t">
            <a:spAutoFit/>
          </a:bodyPr>
          <a:lstStyle/>
          <a:p>
            <a:pPr algn="r"/>
            <a:r>
              <a:rPr lang="en-GB" sz="2100" dirty="0"/>
              <a:t>4.</a:t>
            </a:r>
          </a:p>
        </p:txBody>
      </p:sp>
      <p:sp>
        <p:nvSpPr>
          <p:cNvPr id="46" name="Description_4"/>
          <p:cNvSpPr txBox="1"/>
          <p:nvPr>
            <p:custDataLst>
              <p:tags r:id="rId17"/>
            </p:custDataLst>
          </p:nvPr>
        </p:nvSpPr>
        <p:spPr>
          <a:xfrm>
            <a:off x="1481746" y="3187064"/>
            <a:ext cx="1399885" cy="380873"/>
          </a:xfrm>
          <a:prstGeom prst="rect">
            <a:avLst/>
          </a:prstGeom>
          <a:noFill/>
          <a:effectLst>
            <a:outerShdw blurRad="76200" dir="13500000" sy="23000" kx="1200000" algn="br" rotWithShape="0">
              <a:prstClr val="black">
                <a:alpha val="20000"/>
              </a:prstClr>
            </a:outerShdw>
          </a:effectLst>
        </p:spPr>
        <p:txBody>
          <a:bodyPr vert="horz" wrap="square" lIns="0" tIns="38100" rIns="0" bIns="19050" rtlCol="0" anchor="t">
            <a:spAutoFit/>
          </a:bodyPr>
          <a:lstStyle/>
          <a:p>
            <a:r>
              <a:rPr lang="en-GB" sz="2100" dirty="0"/>
              <a:t>Awful.</a:t>
            </a:r>
          </a:p>
        </p:txBody>
      </p:sp>
      <p:sp>
        <p:nvSpPr>
          <p:cNvPr id="30" name="Title 3"/>
          <p:cNvSpPr txBox="1">
            <a:spLocks/>
          </p:cNvSpPr>
          <p:nvPr/>
        </p:nvSpPr>
        <p:spPr>
          <a:xfrm>
            <a:off x="1009311" y="404097"/>
            <a:ext cx="7886700" cy="994172"/>
          </a:xfrm>
          <a:prstGeom prst="rect">
            <a:avLst/>
          </a:prstGeom>
        </p:spPr>
        <p:txBody>
          <a:bodyPr/>
          <a:lstStyle>
            <a:lvl1pPr algn="l" defTabSz="342938" rtl="0" eaLnBrk="1" latinLnBrk="0" hangingPunct="1">
              <a:spcBef>
                <a:spcPct val="0"/>
              </a:spcBef>
              <a:buNone/>
              <a:defRPr sz="2800" b="0" i="0" kern="1200">
                <a:solidFill>
                  <a:schemeClr val="tx1"/>
                </a:solidFill>
                <a:latin typeface="Calibri Light"/>
                <a:ea typeface="+mj-ea"/>
                <a:cs typeface="Calibri Light"/>
              </a:defRPr>
            </a:lvl1pPr>
          </a:lstStyle>
          <a:p>
            <a:r>
              <a:rPr lang="en-GB" dirty="0">
                <a:solidFill>
                  <a:srgbClr val="0491C6"/>
                </a:solidFill>
              </a:rPr>
              <a:t>How are you feeling this morning?</a:t>
            </a:r>
          </a:p>
        </p:txBody>
      </p:sp>
    </p:spTree>
    <p:custDataLst>
      <p:tags r:id="rId1"/>
    </p:custDataLst>
    <p:extLst>
      <p:ext uri="{BB962C8B-B14F-4D97-AF65-F5344CB8AC3E}">
        <p14:creationId xmlns:p14="http://schemas.microsoft.com/office/powerpoint/2010/main" val="2032091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Vevox – Polling</a:t>
            </a:r>
          </a:p>
        </p:txBody>
      </p:sp>
      <p:sp>
        <p:nvSpPr>
          <p:cNvPr id="3" name="Subtitle 2"/>
          <p:cNvSpPr>
            <a:spLocks noGrp="1"/>
          </p:cNvSpPr>
          <p:nvPr>
            <p:ph type="subTitle" idx="1"/>
          </p:nvPr>
        </p:nvSpPr>
        <p:spPr/>
        <p:txBody>
          <a:bodyPr/>
          <a:lstStyle/>
          <a:p>
            <a:r>
              <a:rPr lang="en-US" dirty="0"/>
              <a:t>Customer Success Guide</a:t>
            </a:r>
          </a:p>
        </p:txBody>
      </p:sp>
    </p:spTree>
    <p:extLst>
      <p:ext uri="{BB962C8B-B14F-4D97-AF65-F5344CB8AC3E}">
        <p14:creationId xmlns:p14="http://schemas.microsoft.com/office/powerpoint/2010/main" val="233884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polling process</a:t>
            </a:r>
          </a:p>
        </p:txBody>
      </p:sp>
      <p:pic>
        <p:nvPicPr>
          <p:cNvPr id="5" name="Picture 4"/>
          <p:cNvPicPr>
            <a:picLocks noChangeAspect="1"/>
          </p:cNvPicPr>
          <p:nvPr/>
        </p:nvPicPr>
        <p:blipFill rotWithShape="1">
          <a:blip r:embed="rId3"/>
          <a:srcRect l="12763" r="13245"/>
          <a:stretch/>
        </p:blipFill>
        <p:spPr>
          <a:xfrm>
            <a:off x="5115053" y="1547401"/>
            <a:ext cx="1603036" cy="1218660"/>
          </a:xfrm>
          <a:prstGeom prst="rect">
            <a:avLst/>
          </a:prstGeom>
          <a:ln w="12700">
            <a:solidFill>
              <a:schemeClr val="bg2"/>
            </a:solidFill>
          </a:ln>
        </p:spPr>
      </p:pic>
      <p:grpSp>
        <p:nvGrpSpPr>
          <p:cNvPr id="6" name="Group 5"/>
          <p:cNvGrpSpPr/>
          <p:nvPr/>
        </p:nvGrpSpPr>
        <p:grpSpPr>
          <a:xfrm>
            <a:off x="7241774" y="1545661"/>
            <a:ext cx="1602000" cy="1220400"/>
            <a:chOff x="5985602" y="2193561"/>
            <a:chExt cx="2484120" cy="1889895"/>
          </a:xfrm>
        </p:grpSpPr>
        <p:pic>
          <p:nvPicPr>
            <p:cNvPr id="7" name="Picture 6"/>
            <p:cNvPicPr>
              <a:picLocks noChangeAspect="1"/>
            </p:cNvPicPr>
            <p:nvPr/>
          </p:nvPicPr>
          <p:blipFill rotWithShape="1">
            <a:blip r:embed="rId4"/>
            <a:srcRect l="13136" r="12928"/>
            <a:stretch/>
          </p:blipFill>
          <p:spPr>
            <a:xfrm>
              <a:off x="5985602" y="2193561"/>
              <a:ext cx="2484120" cy="1889895"/>
            </a:xfrm>
            <a:prstGeom prst="rect">
              <a:avLst/>
            </a:prstGeom>
            <a:ln w="12700">
              <a:solidFill>
                <a:schemeClr val="bg2"/>
              </a:solidFill>
            </a:ln>
          </p:spPr>
        </p:pic>
        <p:pic>
          <p:nvPicPr>
            <p:cNvPr id="8" name="Picture 7"/>
            <p:cNvPicPr>
              <a:picLocks noChangeAspect="1"/>
            </p:cNvPicPr>
            <p:nvPr/>
          </p:nvPicPr>
          <p:blipFill rotWithShape="1">
            <a:blip r:embed="rId5"/>
            <a:srcRect l="30081" t="92414" r="56992"/>
            <a:stretch/>
          </p:blipFill>
          <p:spPr>
            <a:xfrm>
              <a:off x="6604237" y="3960946"/>
              <a:ext cx="1132367" cy="122510"/>
            </a:xfrm>
            <a:prstGeom prst="rect">
              <a:avLst/>
            </a:prstGeom>
          </p:spPr>
        </p:pic>
      </p:grpSp>
      <p:pic>
        <p:nvPicPr>
          <p:cNvPr id="11" name="Picture 10"/>
          <p:cNvPicPr>
            <a:picLocks noChangeAspect="1"/>
          </p:cNvPicPr>
          <p:nvPr/>
        </p:nvPicPr>
        <p:blipFill rotWithShape="1">
          <a:blip r:embed="rId6"/>
          <a:srcRect l="12500" r="12500"/>
          <a:stretch/>
        </p:blipFill>
        <p:spPr>
          <a:xfrm>
            <a:off x="839765" y="1547401"/>
            <a:ext cx="1624880" cy="1218660"/>
          </a:xfrm>
          <a:prstGeom prst="rect">
            <a:avLst/>
          </a:prstGeom>
        </p:spPr>
      </p:pic>
      <p:grpSp>
        <p:nvGrpSpPr>
          <p:cNvPr id="14" name="Group 13"/>
          <p:cNvGrpSpPr/>
          <p:nvPr/>
        </p:nvGrpSpPr>
        <p:grpSpPr>
          <a:xfrm>
            <a:off x="2988331" y="1545661"/>
            <a:ext cx="1603036" cy="1218660"/>
            <a:chOff x="2794150" y="1545661"/>
            <a:chExt cx="1603036" cy="1218660"/>
          </a:xfrm>
        </p:grpSpPr>
        <p:pic>
          <p:nvPicPr>
            <p:cNvPr id="12" name="Picture 11"/>
            <p:cNvPicPr>
              <a:picLocks noChangeAspect="1"/>
            </p:cNvPicPr>
            <p:nvPr/>
          </p:nvPicPr>
          <p:blipFill rotWithShape="1">
            <a:blip r:embed="rId3"/>
            <a:srcRect l="12763" r="13245"/>
            <a:stretch/>
          </p:blipFill>
          <p:spPr>
            <a:xfrm>
              <a:off x="2794150" y="1545661"/>
              <a:ext cx="1603036" cy="1218660"/>
            </a:xfrm>
            <a:prstGeom prst="rect">
              <a:avLst/>
            </a:prstGeom>
            <a:ln w="12700">
              <a:solidFill>
                <a:schemeClr val="bg2"/>
              </a:solidFill>
            </a:ln>
          </p:spPr>
        </p:pic>
        <p:sp>
          <p:nvSpPr>
            <p:cNvPr id="13" name="Rectangle 12"/>
            <p:cNvSpPr/>
            <p:nvPr/>
          </p:nvSpPr>
          <p:spPr>
            <a:xfrm>
              <a:off x="4163484" y="1587500"/>
              <a:ext cx="220133" cy="237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5" name="TextBox 14"/>
          <p:cNvSpPr txBox="1"/>
          <p:nvPr/>
        </p:nvSpPr>
        <p:spPr>
          <a:xfrm>
            <a:off x="760030" y="2832100"/>
            <a:ext cx="1784349" cy="1169551"/>
          </a:xfrm>
          <a:prstGeom prst="rect">
            <a:avLst/>
          </a:prstGeom>
          <a:noFill/>
        </p:spPr>
        <p:txBody>
          <a:bodyPr wrap="square" rtlCol="0">
            <a:spAutoFit/>
          </a:bodyPr>
          <a:lstStyle/>
          <a:p>
            <a:pPr algn="ctr"/>
            <a:r>
              <a:rPr lang="en-GB" sz="1000" dirty="0"/>
              <a:t>The first time you poll your attendees, be sure to introduce the process with the help of an instruction slide. This will ensure your attendees know how to participate from the start.</a:t>
            </a:r>
          </a:p>
        </p:txBody>
      </p:sp>
      <p:sp>
        <p:nvSpPr>
          <p:cNvPr id="16" name="TextBox 15"/>
          <p:cNvSpPr txBox="1"/>
          <p:nvPr/>
        </p:nvSpPr>
        <p:spPr>
          <a:xfrm>
            <a:off x="2871237" y="2889250"/>
            <a:ext cx="1837223" cy="707886"/>
          </a:xfrm>
          <a:prstGeom prst="rect">
            <a:avLst/>
          </a:prstGeom>
          <a:noFill/>
        </p:spPr>
        <p:txBody>
          <a:bodyPr wrap="square" rtlCol="0">
            <a:spAutoFit/>
          </a:bodyPr>
          <a:lstStyle/>
          <a:p>
            <a:pPr algn="ctr"/>
            <a:r>
              <a:rPr lang="en-GB" sz="1000" dirty="0"/>
              <a:t>Read the question, read the options/choices, then give the attendees a strong verbal cue to begin voting, </a:t>
            </a:r>
            <a:r>
              <a:rPr lang="en-GB" sz="1000" dirty="0" err="1"/>
              <a:t>eg</a:t>
            </a:r>
            <a:r>
              <a:rPr lang="en-GB" sz="1000" dirty="0"/>
              <a:t>. “vote now!”</a:t>
            </a:r>
          </a:p>
        </p:txBody>
      </p:sp>
      <p:sp>
        <p:nvSpPr>
          <p:cNvPr id="17" name="TextBox 16"/>
          <p:cNvSpPr txBox="1"/>
          <p:nvPr/>
        </p:nvSpPr>
        <p:spPr>
          <a:xfrm>
            <a:off x="4997959" y="2889250"/>
            <a:ext cx="1837223" cy="400110"/>
          </a:xfrm>
          <a:prstGeom prst="rect">
            <a:avLst/>
          </a:prstGeom>
          <a:noFill/>
        </p:spPr>
        <p:txBody>
          <a:bodyPr wrap="square" rtlCol="0">
            <a:spAutoFit/>
          </a:bodyPr>
          <a:lstStyle/>
          <a:p>
            <a:pPr algn="ctr"/>
            <a:r>
              <a:rPr lang="en-GB" sz="1000" dirty="0"/>
              <a:t>Open the poll and wait for the responses to come in.</a:t>
            </a:r>
          </a:p>
        </p:txBody>
      </p:sp>
      <p:sp>
        <p:nvSpPr>
          <p:cNvPr id="18" name="Rectangle 17"/>
          <p:cNvSpPr/>
          <p:nvPr/>
        </p:nvSpPr>
        <p:spPr>
          <a:xfrm>
            <a:off x="6432550" y="1587500"/>
            <a:ext cx="269664" cy="237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6470650" y="1614273"/>
            <a:ext cx="231564" cy="153888"/>
          </a:xfrm>
          <a:prstGeom prst="rect">
            <a:avLst/>
          </a:prstGeom>
          <a:solidFill>
            <a:srgbClr val="FFC000"/>
          </a:solidFill>
          <a:ln>
            <a:solidFill>
              <a:schemeClr val="tx1"/>
            </a:solidFill>
          </a:ln>
        </p:spPr>
        <p:txBody>
          <a:bodyPr wrap="square" lIns="0" tIns="0" rIns="0" bIns="0" rtlCol="0">
            <a:spAutoFit/>
          </a:bodyPr>
          <a:lstStyle/>
          <a:p>
            <a:pPr algn="ctr"/>
            <a:r>
              <a:rPr lang="en-GB" sz="500" b="1" dirty="0"/>
              <a:t>Poll Open</a:t>
            </a:r>
          </a:p>
        </p:txBody>
      </p:sp>
      <p:sp>
        <p:nvSpPr>
          <p:cNvPr id="20" name="TextBox 19"/>
          <p:cNvSpPr txBox="1"/>
          <p:nvPr/>
        </p:nvSpPr>
        <p:spPr>
          <a:xfrm>
            <a:off x="7124681" y="2908360"/>
            <a:ext cx="1837223" cy="677108"/>
          </a:xfrm>
          <a:prstGeom prst="rect">
            <a:avLst/>
          </a:prstGeom>
          <a:noFill/>
        </p:spPr>
        <p:txBody>
          <a:bodyPr wrap="square" rtlCol="0">
            <a:spAutoFit/>
          </a:bodyPr>
          <a:lstStyle/>
          <a:p>
            <a:pPr algn="ctr"/>
            <a:r>
              <a:rPr lang="en-GB" sz="1000" dirty="0"/>
              <a:t>Close the poll to instantly reveal the results. </a:t>
            </a:r>
            <a:br>
              <a:rPr lang="en-GB" sz="1000" dirty="0"/>
            </a:br>
            <a:r>
              <a:rPr lang="en-GB" sz="900" i="1" dirty="0"/>
              <a:t>(NB: you can set results to be hidden if you wish)</a:t>
            </a:r>
            <a:endParaRPr lang="en-GB" sz="1000" i="1" dirty="0"/>
          </a:p>
        </p:txBody>
      </p:sp>
      <p:sp>
        <p:nvSpPr>
          <p:cNvPr id="21" name="Right Arrow 20"/>
          <p:cNvSpPr/>
          <p:nvPr/>
        </p:nvSpPr>
        <p:spPr>
          <a:xfrm>
            <a:off x="2487232" y="1565094"/>
            <a:ext cx="465857" cy="1179794"/>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ight Arrow 21"/>
          <p:cNvSpPr/>
          <p:nvPr/>
        </p:nvSpPr>
        <p:spPr>
          <a:xfrm>
            <a:off x="4630146" y="1565094"/>
            <a:ext cx="465857" cy="1179794"/>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ight Arrow 22"/>
          <p:cNvSpPr/>
          <p:nvPr/>
        </p:nvSpPr>
        <p:spPr>
          <a:xfrm>
            <a:off x="6756189" y="1547401"/>
            <a:ext cx="465857" cy="1179794"/>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75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dirty="0"/>
              <a:t>Test or Warm-up polls</a:t>
            </a:r>
            <a:br>
              <a:rPr lang="en-US" kern="0" dirty="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1800" dirty="0">
                <a:latin typeface="Calibri" pitchFamily="34" charset="0"/>
              </a:rPr>
              <a:t>It is always a good idea to run a test poll at the beginning of your meeting to ensure that all your attendees understand the polling process. Do not wait and risk low response rates on an important question. Get your attendees comfortable with responding to polls at the outset of your meeting when introducing Vevox as a tool for the meeting.</a:t>
            </a:r>
          </a:p>
          <a:p>
            <a:pPr marL="0" indent="0">
              <a:buNone/>
            </a:pPr>
            <a:r>
              <a:rPr lang="en-GB" sz="1800" dirty="0">
                <a:latin typeface="Calibri" pitchFamily="34" charset="0"/>
              </a:rPr>
              <a:t>Test or warm-up questions do not need to be pointless or silly questions, however they should be easy for your attendees to answer, for example, a non-critical demographic question, industry related current affairs opinion poll, or perhaps a relatively serious business question that will set the tone for your meeting… but one that does not require 100% response. After a brief introduction and test or warm-up question, attendees are generally happy with how to respond and will participate more as a result.</a:t>
            </a:r>
            <a:endParaRPr lang="en-US" sz="1800" dirty="0"/>
          </a:p>
        </p:txBody>
      </p:sp>
    </p:spTree>
    <p:custDataLst>
      <p:tags r:id="rId1"/>
    </p:custDataLst>
    <p:extLst>
      <p:ext uri="{BB962C8B-B14F-4D97-AF65-F5344CB8AC3E}">
        <p14:creationId xmlns:p14="http://schemas.microsoft.com/office/powerpoint/2010/main" val="117452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7126" y="737122"/>
            <a:ext cx="1364244" cy="271473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628" y="1091866"/>
            <a:ext cx="1141240" cy="2029885"/>
          </a:xfrm>
          <a:prstGeom prst="rect">
            <a:avLst/>
          </a:prstGeom>
        </p:spPr>
      </p:pic>
      <p:sp>
        <p:nvSpPr>
          <p:cNvPr id="2" name="Title 1"/>
          <p:cNvSpPr>
            <a:spLocks noGrp="1"/>
          </p:cNvSpPr>
          <p:nvPr>
            <p:ph type="title"/>
          </p:nvPr>
        </p:nvSpPr>
        <p:spPr/>
        <p:txBody>
          <a:bodyPr/>
          <a:lstStyle/>
          <a:p>
            <a:r>
              <a:rPr lang="en-GB" dirty="0"/>
              <a:t>Example: Polling instructions</a:t>
            </a:r>
          </a:p>
        </p:txBody>
      </p:sp>
      <p:sp>
        <p:nvSpPr>
          <p:cNvPr id="3" name="Content Placeholder 2"/>
          <p:cNvSpPr>
            <a:spLocks noGrp="1"/>
          </p:cNvSpPr>
          <p:nvPr>
            <p:ph idx="1"/>
          </p:nvPr>
        </p:nvSpPr>
        <p:spPr>
          <a:xfrm>
            <a:off x="1112520" y="1169669"/>
            <a:ext cx="3383280" cy="3343557"/>
          </a:xfrm>
        </p:spPr>
        <p:txBody>
          <a:bodyPr>
            <a:noAutofit/>
          </a:bodyPr>
          <a:lstStyle/>
          <a:p>
            <a:r>
              <a:rPr lang="en-GB" sz="2000" dirty="0"/>
              <a:t>When a polling question is asked, it automatically appears on your device</a:t>
            </a:r>
          </a:p>
          <a:p>
            <a:r>
              <a:rPr lang="en-GB" sz="2000" dirty="0"/>
              <a:t>To vote, select your choice(s)</a:t>
            </a:r>
          </a:p>
          <a:p>
            <a:r>
              <a:rPr lang="en-GB" sz="2000" dirty="0"/>
              <a:t>If you change your mind, press ‘</a:t>
            </a:r>
            <a:r>
              <a:rPr lang="en-GB" sz="2000" b="1" i="1" dirty="0"/>
              <a:t>Clear</a:t>
            </a:r>
            <a:r>
              <a:rPr lang="en-GB" sz="2000" dirty="0"/>
              <a:t>’</a:t>
            </a:r>
            <a:endParaRPr lang="en-GB" sz="2000" b="1" i="1" dirty="0"/>
          </a:p>
          <a:p>
            <a:r>
              <a:rPr lang="en-GB" sz="2000" dirty="0"/>
              <a:t>Where multiple responses are available, you are required to press ‘</a:t>
            </a:r>
            <a:r>
              <a:rPr lang="en-GB" sz="2000" b="1" i="1" dirty="0"/>
              <a:t>Send</a:t>
            </a:r>
            <a:r>
              <a:rPr lang="en-GB" sz="2000" dirty="0"/>
              <a:t>’ to submit your response</a:t>
            </a:r>
          </a:p>
        </p:txBody>
      </p:sp>
      <p:sp>
        <p:nvSpPr>
          <p:cNvPr id="13" name="Rounded Rectangle 12"/>
          <p:cNvSpPr/>
          <p:nvPr/>
        </p:nvSpPr>
        <p:spPr>
          <a:xfrm>
            <a:off x="5281547" y="2946964"/>
            <a:ext cx="349002" cy="19002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cxnSp>
        <p:nvCxnSpPr>
          <p:cNvPr id="12" name="Straight Connector 11"/>
          <p:cNvCxnSpPr>
            <a:stCxn id="13" idx="1"/>
          </p:cNvCxnSpPr>
          <p:nvPr/>
        </p:nvCxnSpPr>
        <p:spPr>
          <a:xfrm flipH="1">
            <a:off x="2804160" y="3041978"/>
            <a:ext cx="2477387"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492" y="1955355"/>
            <a:ext cx="1364244" cy="271473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994" y="2310099"/>
            <a:ext cx="1141240" cy="202988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994" y="2302874"/>
            <a:ext cx="1145302" cy="2037110"/>
          </a:xfrm>
          <a:prstGeom prst="rect">
            <a:avLst/>
          </a:prstGeom>
        </p:spPr>
      </p:pic>
      <p:sp>
        <p:nvSpPr>
          <p:cNvPr id="19" name="Rounded Rectangle 18"/>
          <p:cNvSpPr/>
          <p:nvPr/>
        </p:nvSpPr>
        <p:spPr>
          <a:xfrm>
            <a:off x="8031410" y="4172422"/>
            <a:ext cx="349002" cy="19002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endParaRPr>
          </a:p>
        </p:txBody>
      </p:sp>
      <p:cxnSp>
        <p:nvCxnSpPr>
          <p:cNvPr id="20" name="Straight Connector 19"/>
          <p:cNvCxnSpPr>
            <a:stCxn id="19" idx="1"/>
          </p:cNvCxnSpPr>
          <p:nvPr/>
        </p:nvCxnSpPr>
        <p:spPr>
          <a:xfrm flipH="1">
            <a:off x="3924300" y="4267436"/>
            <a:ext cx="4107110"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97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dirty="0"/>
              <a:t>Question formats</a:t>
            </a:r>
            <a:br>
              <a:rPr lang="en-US" kern="0" dirty="0"/>
            </a:br>
            <a:endParaRPr lang="en-GB" dirty="0"/>
          </a:p>
        </p:txBody>
      </p:sp>
      <p:sp>
        <p:nvSpPr>
          <p:cNvPr id="3" name="Content Placeholder 2"/>
          <p:cNvSpPr>
            <a:spLocks noGrp="1"/>
          </p:cNvSpPr>
          <p:nvPr>
            <p:ph idx="1"/>
          </p:nvPr>
        </p:nvSpPr>
        <p:spPr>
          <a:xfrm>
            <a:off x="1066800" y="996835"/>
            <a:ext cx="7924800" cy="3394472"/>
          </a:xfrm>
        </p:spPr>
        <p:txBody>
          <a:bodyPr>
            <a:normAutofit/>
          </a:bodyPr>
          <a:lstStyle/>
          <a:p>
            <a:pPr marL="0" indent="0">
              <a:buNone/>
            </a:pPr>
            <a:r>
              <a:rPr lang="en-GB" sz="1800" dirty="0">
                <a:latin typeface="Calibri" pitchFamily="34" charset="0"/>
              </a:rPr>
              <a:t>Vevox supports a variety of poll and analysis formats:</a:t>
            </a:r>
          </a:p>
          <a:p>
            <a:r>
              <a:rPr lang="en-GB" sz="1800" dirty="0">
                <a:latin typeface="Calibri" pitchFamily="34" charset="0"/>
              </a:rPr>
              <a:t>‘Single choice’ poll </a:t>
            </a:r>
            <a:r>
              <a:rPr lang="en-GB" sz="1400" i="1" dirty="0">
                <a:latin typeface="Calibri" pitchFamily="34" charset="0"/>
              </a:rPr>
              <a:t>(choose one option from a list)</a:t>
            </a:r>
          </a:p>
          <a:p>
            <a:pPr lvl="0">
              <a:buClr>
                <a:srgbClr val="ED7D31"/>
              </a:buClr>
            </a:pPr>
            <a:r>
              <a:rPr lang="en-GB" sz="1800" dirty="0">
                <a:latin typeface="Calibri" pitchFamily="34" charset="0"/>
              </a:rPr>
              <a:t>‘Multi choice’ poll </a:t>
            </a:r>
            <a:r>
              <a:rPr lang="en-GB" sz="1400" i="1" dirty="0">
                <a:solidFill>
                  <a:prstClr val="black"/>
                </a:solidFill>
                <a:latin typeface="Calibri" pitchFamily="34" charset="0"/>
              </a:rPr>
              <a:t>(select a number of options from a list – maximum number of options is variable)</a:t>
            </a:r>
          </a:p>
          <a:p>
            <a:r>
              <a:rPr lang="en-GB" sz="1800" dirty="0">
                <a:latin typeface="Calibri" pitchFamily="34" charset="0"/>
              </a:rPr>
              <a:t>‘Comparison’ analysis </a:t>
            </a:r>
            <a:r>
              <a:rPr lang="en-GB" sz="1400" i="1" dirty="0">
                <a:solidFill>
                  <a:prstClr val="black"/>
                </a:solidFill>
                <a:latin typeface="Calibri" pitchFamily="34" charset="0"/>
              </a:rPr>
              <a:t>(compare the results of up to 6 polls of the same question – </a:t>
            </a:r>
            <a:r>
              <a:rPr lang="en-GB" sz="1400" i="1" dirty="0" err="1">
                <a:solidFill>
                  <a:prstClr val="black"/>
                </a:solidFill>
                <a:latin typeface="Calibri" pitchFamily="34" charset="0"/>
              </a:rPr>
              <a:t>eg</a:t>
            </a:r>
            <a:r>
              <a:rPr lang="en-GB" sz="1400" i="1" dirty="0">
                <a:solidFill>
                  <a:prstClr val="black"/>
                </a:solidFill>
                <a:latin typeface="Calibri" pitchFamily="34" charset="0"/>
              </a:rPr>
              <a:t> ‘Before &amp; After’ polls)</a:t>
            </a:r>
            <a:endParaRPr lang="en-GB" sz="1800" dirty="0">
              <a:latin typeface="Calibri" pitchFamily="34" charset="0"/>
            </a:endParaRPr>
          </a:p>
          <a:p>
            <a:pPr lvl="0">
              <a:buClr>
                <a:srgbClr val="ED7D31"/>
              </a:buClr>
            </a:pPr>
            <a:r>
              <a:rPr lang="en-GB" sz="1800" dirty="0">
                <a:latin typeface="Calibri" pitchFamily="34" charset="0"/>
              </a:rPr>
              <a:t>‘Recall’ analysis </a:t>
            </a:r>
            <a:r>
              <a:rPr lang="en-GB" sz="1400" i="1" dirty="0">
                <a:solidFill>
                  <a:prstClr val="black"/>
                </a:solidFill>
                <a:latin typeface="Calibri" pitchFamily="34" charset="0"/>
              </a:rPr>
              <a:t>(recall the results of a poll – </a:t>
            </a:r>
            <a:r>
              <a:rPr lang="en-GB" sz="1400" i="1" dirty="0" err="1">
                <a:solidFill>
                  <a:prstClr val="black"/>
                </a:solidFill>
                <a:latin typeface="Calibri" pitchFamily="34" charset="0"/>
              </a:rPr>
              <a:t>eg</a:t>
            </a:r>
            <a:r>
              <a:rPr lang="en-GB" sz="1400" i="1" dirty="0">
                <a:solidFill>
                  <a:prstClr val="black"/>
                </a:solidFill>
                <a:latin typeface="Calibri" pitchFamily="34" charset="0"/>
              </a:rPr>
              <a:t> Reveal the results of a poll where results were hidden)</a:t>
            </a:r>
            <a:endParaRPr lang="en-GB" sz="1800" dirty="0">
              <a:latin typeface="Calibri" pitchFamily="34" charset="0"/>
            </a:endParaRPr>
          </a:p>
          <a:p>
            <a:pPr lvl="0">
              <a:buClr>
                <a:srgbClr val="ED7D31"/>
              </a:buClr>
            </a:pPr>
            <a:r>
              <a:rPr lang="en-GB" sz="1800" dirty="0">
                <a:latin typeface="Calibri" pitchFamily="34" charset="0"/>
              </a:rPr>
              <a:t>‘Total’ analysis </a:t>
            </a:r>
            <a:r>
              <a:rPr lang="en-GB" sz="1400" i="1" dirty="0">
                <a:solidFill>
                  <a:prstClr val="black"/>
                </a:solidFill>
                <a:latin typeface="Calibri" pitchFamily="34" charset="0"/>
              </a:rPr>
              <a:t>(amalgamate the results from up to 6 polls of the same question)</a:t>
            </a:r>
            <a:endParaRPr lang="en-GB" sz="1800" dirty="0">
              <a:solidFill>
                <a:prstClr val="black"/>
              </a:solidFill>
              <a:latin typeface="Calibri" pitchFamily="34" charset="0"/>
            </a:endParaRPr>
          </a:p>
          <a:p>
            <a:endParaRPr lang="en-GB" sz="1800" dirty="0">
              <a:latin typeface="Calibri" pitchFamily="34" charset="0"/>
            </a:endParaRPr>
          </a:p>
          <a:p>
            <a:pPr marL="0" indent="0">
              <a:buNone/>
            </a:pPr>
            <a:r>
              <a:rPr lang="en-US" sz="1800" dirty="0">
                <a:latin typeface="Calibri" pitchFamily="34" charset="0"/>
              </a:rPr>
              <a:t>The following slides are some examples how you can use Vevox polling.</a:t>
            </a:r>
          </a:p>
          <a:p>
            <a:pPr marL="0" indent="0">
              <a:buNone/>
            </a:pPr>
            <a:endParaRPr lang="en-US" sz="1800" dirty="0"/>
          </a:p>
        </p:txBody>
      </p:sp>
      <p:sp>
        <p:nvSpPr>
          <p:cNvPr id="7" name="Title 1"/>
          <p:cNvSpPr txBox="1">
            <a:spLocks/>
          </p:cNvSpPr>
          <p:nvPr/>
        </p:nvSpPr>
        <p:spPr bwMode="auto">
          <a:xfrm>
            <a:off x="1442323" y="229642"/>
            <a:ext cx="6299597" cy="59412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cene3d>
              <a:camera prst="orthographicFront"/>
              <a:lightRig rig="threePt" dir="t"/>
            </a:scene3d>
            <a:sp3d extrusionH="57150">
              <a:bevelT w="38100" h="38100"/>
            </a:sp3d>
          </a:bodyPr>
          <a:lstStyle/>
          <a:p>
            <a:pPr lvl="0" fontAlgn="base">
              <a:spcBef>
                <a:spcPct val="0"/>
              </a:spcBef>
              <a:spcAft>
                <a:spcPct val="0"/>
              </a:spcAft>
            </a:pPr>
            <a:endParaRPr lang="en-US" sz="2700" kern="0" dirty="0">
              <a:ea typeface="+mj-ea"/>
              <a:cs typeface="+mj-cs"/>
            </a:endParaRPr>
          </a:p>
        </p:txBody>
      </p:sp>
    </p:spTree>
    <p:custDataLst>
      <p:tags r:id="rId1"/>
    </p:custDataLst>
    <p:extLst>
      <p:ext uri="{BB962C8B-B14F-4D97-AF65-F5344CB8AC3E}">
        <p14:creationId xmlns:p14="http://schemas.microsoft.com/office/powerpoint/2010/main" val="168293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 choice polling</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3250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685800" fontAlgn="base">
              <a:spcAft>
                <a:spcPct val="0"/>
              </a:spcAft>
            </a:pPr>
            <a:r>
              <a:rPr lang="en-US" sz="2700" kern="0" dirty="0">
                <a:latin typeface="+mn-lt"/>
                <a:cs typeface="+mj-cs"/>
              </a:rPr>
              <a:t>How much do you know about Vevox?</a:t>
            </a:r>
          </a:p>
        </p:txBody>
      </p:sp>
      <p:grpSp>
        <p:nvGrpSpPr>
          <p:cNvPr id="21" name="Chart"/>
          <p:cNvGrpSpPr/>
          <p:nvPr>
            <p:custDataLst>
              <p:tags r:id="rId2"/>
            </p:custDataLst>
          </p:nvPr>
        </p:nvGrpSpPr>
        <p:grpSpPr>
          <a:xfrm>
            <a:off x="1066800" y="1224265"/>
            <a:ext cx="6477000" cy="2240801"/>
            <a:chOff x="384415" y="1632352"/>
            <a:chExt cx="8149985" cy="2987735"/>
          </a:xfrm>
        </p:grpSpPr>
        <p:sp>
          <p:nvSpPr>
            <p:cNvPr id="7" name="Key_1"/>
            <p:cNvSpPr txBox="1"/>
            <p:nvPr>
              <p:custDataLst>
                <p:tags r:id="rId3"/>
              </p:custDataLst>
            </p:nvPr>
          </p:nvSpPr>
          <p:spPr>
            <a:xfrm>
              <a:off x="384415" y="1632352"/>
              <a:ext cx="534336" cy="420628"/>
            </a:xfrm>
            <a:prstGeom prst="rect">
              <a:avLst/>
            </a:prstGeom>
            <a:noFill/>
          </p:spPr>
          <p:txBody>
            <a:bodyPr vert="horz" wrap="none" lIns="71438" tIns="38100" rIns="152400" bIns="0" rtlCol="0" anchor="t">
              <a:spAutoFit/>
            </a:bodyPr>
            <a:lstStyle/>
            <a:p>
              <a:pPr algn="r"/>
              <a:r>
                <a:rPr lang="en-US" sz="1800">
                  <a:solidFill>
                    <a:srgbClr val="000000"/>
                  </a:solidFill>
                  <a:latin typeface="Calibri"/>
                </a:rPr>
                <a:t>1.</a:t>
              </a:r>
            </a:p>
          </p:txBody>
        </p:sp>
        <p:sp>
          <p:nvSpPr>
            <p:cNvPr id="8" name="Description_1"/>
            <p:cNvSpPr txBox="1"/>
            <p:nvPr>
              <p:custDataLst>
                <p:tags r:id="rId4"/>
              </p:custDataLst>
            </p:nvPr>
          </p:nvSpPr>
          <p:spPr>
            <a:xfrm>
              <a:off x="918751" y="1632352"/>
              <a:ext cx="7615649" cy="446276"/>
            </a:xfrm>
            <a:prstGeom prst="rect">
              <a:avLst/>
            </a:prstGeom>
            <a:noFill/>
          </p:spPr>
          <p:txBody>
            <a:bodyPr vert="horz" wrap="square" lIns="0" tIns="38100" rIns="0" bIns="19050" rtlCol="0" anchor="t">
              <a:spAutoFit/>
            </a:bodyPr>
            <a:lstStyle/>
            <a:p>
              <a:r>
                <a:rPr lang="en-US" sz="1800" dirty="0">
                  <a:solidFill>
                    <a:srgbClr val="000000"/>
                  </a:solidFill>
                  <a:latin typeface="Calibri"/>
                </a:rPr>
                <a:t>Everything</a:t>
              </a:r>
            </a:p>
          </p:txBody>
        </p:sp>
        <p:sp>
          <p:nvSpPr>
            <p:cNvPr id="9" name="Value_1"/>
            <p:cNvSpPr txBox="1"/>
            <p:nvPr>
              <p:custDataLst>
                <p:tags r:id="rId5"/>
              </p:custDataLst>
            </p:nvPr>
          </p:nvSpPr>
          <p:spPr>
            <a:xfrm>
              <a:off x="7704629" y="2183769"/>
              <a:ext cx="609141" cy="369332"/>
            </a:xfrm>
            <a:prstGeom prst="rect">
              <a:avLst/>
            </a:prstGeom>
            <a:noFill/>
          </p:spPr>
          <p:txBody>
            <a:bodyPr vert="horz" wrap="none" lIns="57150" tIns="0" rIns="0" bIns="0" rtlCol="0" anchor="t">
              <a:spAutoFit/>
            </a:bodyPr>
            <a:lstStyle/>
            <a:p>
              <a:r>
                <a:rPr lang="en-US" sz="1800">
                  <a:solidFill>
                    <a:srgbClr val="000000"/>
                  </a:solidFill>
                  <a:latin typeface="Calibri"/>
                </a:rPr>
                <a:t>46%</a:t>
              </a:r>
            </a:p>
          </p:txBody>
        </p:sp>
        <p:sp>
          <p:nvSpPr>
            <p:cNvPr id="10" name="Bar_1"/>
            <p:cNvSpPr/>
            <p:nvPr>
              <p:custDataLst>
                <p:tags r:id="rId6"/>
              </p:custDataLst>
            </p:nvPr>
          </p:nvSpPr>
          <p:spPr>
            <a:xfrm>
              <a:off x="918751" y="2176339"/>
              <a:ext cx="6785879" cy="3841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050"/>
            </a:p>
          </p:txBody>
        </p:sp>
        <p:sp>
          <p:nvSpPr>
            <p:cNvPr id="11" name="Key_2"/>
            <p:cNvSpPr txBox="1"/>
            <p:nvPr>
              <p:custDataLst>
                <p:tags r:id="rId7"/>
              </p:custDataLst>
            </p:nvPr>
          </p:nvSpPr>
          <p:spPr>
            <a:xfrm>
              <a:off x="384415" y="2636729"/>
              <a:ext cx="534336" cy="420628"/>
            </a:xfrm>
            <a:prstGeom prst="rect">
              <a:avLst/>
            </a:prstGeom>
            <a:noFill/>
          </p:spPr>
          <p:txBody>
            <a:bodyPr vert="horz" wrap="none" lIns="71438" tIns="38100" rIns="152400" bIns="0" rtlCol="0" anchor="t">
              <a:spAutoFit/>
            </a:bodyPr>
            <a:lstStyle/>
            <a:p>
              <a:pPr algn="r"/>
              <a:r>
                <a:rPr lang="en-US" sz="1800">
                  <a:solidFill>
                    <a:srgbClr val="000000"/>
                  </a:solidFill>
                  <a:latin typeface="Calibri"/>
                </a:rPr>
                <a:t>2.</a:t>
              </a:r>
            </a:p>
          </p:txBody>
        </p:sp>
        <p:sp>
          <p:nvSpPr>
            <p:cNvPr id="12" name="Description_2"/>
            <p:cNvSpPr txBox="1"/>
            <p:nvPr>
              <p:custDataLst>
                <p:tags r:id="rId8"/>
              </p:custDataLst>
            </p:nvPr>
          </p:nvSpPr>
          <p:spPr>
            <a:xfrm>
              <a:off x="918751" y="2636729"/>
              <a:ext cx="7615649" cy="446276"/>
            </a:xfrm>
            <a:prstGeom prst="rect">
              <a:avLst/>
            </a:prstGeom>
            <a:noFill/>
          </p:spPr>
          <p:txBody>
            <a:bodyPr vert="horz" wrap="square" lIns="0" tIns="38100" rIns="0" bIns="19050" rtlCol="0" anchor="t">
              <a:spAutoFit/>
            </a:bodyPr>
            <a:lstStyle/>
            <a:p>
              <a:r>
                <a:rPr lang="en-US" sz="1800" dirty="0">
                  <a:solidFill>
                    <a:srgbClr val="000000"/>
                  </a:solidFill>
                  <a:latin typeface="Calibri"/>
                </a:rPr>
                <a:t>A little</a:t>
              </a:r>
            </a:p>
          </p:txBody>
        </p:sp>
        <p:sp>
          <p:nvSpPr>
            <p:cNvPr id="13" name="Value_2"/>
            <p:cNvSpPr txBox="1"/>
            <p:nvPr>
              <p:custDataLst>
                <p:tags r:id="rId9"/>
              </p:custDataLst>
            </p:nvPr>
          </p:nvSpPr>
          <p:spPr>
            <a:xfrm>
              <a:off x="6229439" y="3198307"/>
              <a:ext cx="609141" cy="369332"/>
            </a:xfrm>
            <a:prstGeom prst="rect">
              <a:avLst/>
            </a:prstGeom>
            <a:noFill/>
          </p:spPr>
          <p:txBody>
            <a:bodyPr vert="horz" wrap="none" lIns="57150" tIns="0" rIns="0" bIns="0" rtlCol="0" anchor="t">
              <a:spAutoFit/>
            </a:bodyPr>
            <a:lstStyle/>
            <a:p>
              <a:r>
                <a:rPr lang="en-US" sz="1800">
                  <a:solidFill>
                    <a:srgbClr val="000000"/>
                  </a:solidFill>
                  <a:latin typeface="Calibri"/>
                </a:rPr>
                <a:t>36%</a:t>
              </a:r>
            </a:p>
          </p:txBody>
        </p:sp>
        <p:sp>
          <p:nvSpPr>
            <p:cNvPr id="14" name="Bar_2"/>
            <p:cNvSpPr/>
            <p:nvPr>
              <p:custDataLst>
                <p:tags r:id="rId10"/>
              </p:custDataLst>
            </p:nvPr>
          </p:nvSpPr>
          <p:spPr>
            <a:xfrm>
              <a:off x="918751" y="3190877"/>
              <a:ext cx="5310688" cy="3841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050"/>
            </a:p>
          </p:txBody>
        </p:sp>
        <p:sp>
          <p:nvSpPr>
            <p:cNvPr id="15" name="Key_3"/>
            <p:cNvSpPr txBox="1"/>
            <p:nvPr>
              <p:custDataLst>
                <p:tags r:id="rId11"/>
              </p:custDataLst>
            </p:nvPr>
          </p:nvSpPr>
          <p:spPr>
            <a:xfrm>
              <a:off x="384415" y="3641110"/>
              <a:ext cx="534336" cy="420628"/>
            </a:xfrm>
            <a:prstGeom prst="rect">
              <a:avLst/>
            </a:prstGeom>
            <a:noFill/>
          </p:spPr>
          <p:txBody>
            <a:bodyPr vert="horz" wrap="none" lIns="71438" tIns="38100" rIns="152400" bIns="0" rtlCol="0" anchor="t">
              <a:spAutoFit/>
            </a:bodyPr>
            <a:lstStyle/>
            <a:p>
              <a:pPr algn="r"/>
              <a:r>
                <a:rPr lang="en-US" sz="1800">
                  <a:solidFill>
                    <a:srgbClr val="000000"/>
                  </a:solidFill>
                  <a:latin typeface="Calibri"/>
                </a:rPr>
                <a:t>3.</a:t>
              </a:r>
            </a:p>
          </p:txBody>
        </p:sp>
        <p:sp>
          <p:nvSpPr>
            <p:cNvPr id="16" name="Description_3"/>
            <p:cNvSpPr txBox="1"/>
            <p:nvPr>
              <p:custDataLst>
                <p:tags r:id="rId12"/>
              </p:custDataLst>
            </p:nvPr>
          </p:nvSpPr>
          <p:spPr>
            <a:xfrm>
              <a:off x="918751" y="3641110"/>
              <a:ext cx="7615649" cy="446276"/>
            </a:xfrm>
            <a:prstGeom prst="rect">
              <a:avLst/>
            </a:prstGeom>
            <a:noFill/>
          </p:spPr>
          <p:txBody>
            <a:bodyPr vert="horz" wrap="square" lIns="0" tIns="38100" rIns="0" bIns="19050" rtlCol="0" anchor="t">
              <a:spAutoFit/>
            </a:bodyPr>
            <a:lstStyle/>
            <a:p>
              <a:r>
                <a:rPr lang="en-US" sz="1800" dirty="0">
                  <a:solidFill>
                    <a:srgbClr val="000000"/>
                  </a:solidFill>
                  <a:latin typeface="Calibri"/>
                </a:rPr>
                <a:t>Nothing at all</a:t>
              </a:r>
            </a:p>
          </p:txBody>
        </p:sp>
        <p:sp>
          <p:nvSpPr>
            <p:cNvPr id="17" name="Value_3"/>
            <p:cNvSpPr txBox="1"/>
            <p:nvPr>
              <p:custDataLst>
                <p:tags r:id="rId13"/>
              </p:custDataLst>
            </p:nvPr>
          </p:nvSpPr>
          <p:spPr>
            <a:xfrm>
              <a:off x="3574095" y="4202686"/>
              <a:ext cx="609141" cy="369332"/>
            </a:xfrm>
            <a:prstGeom prst="rect">
              <a:avLst/>
            </a:prstGeom>
            <a:noFill/>
          </p:spPr>
          <p:txBody>
            <a:bodyPr vert="horz" wrap="none" lIns="57150" tIns="0" rIns="0" bIns="0" rtlCol="0" anchor="t">
              <a:spAutoFit/>
            </a:bodyPr>
            <a:lstStyle/>
            <a:p>
              <a:r>
                <a:rPr lang="en-US" sz="1800">
                  <a:solidFill>
                    <a:srgbClr val="000000"/>
                  </a:solidFill>
                  <a:latin typeface="Calibri"/>
                </a:rPr>
                <a:t>18%</a:t>
              </a:r>
            </a:p>
          </p:txBody>
        </p:sp>
        <p:sp>
          <p:nvSpPr>
            <p:cNvPr id="18" name="Bar_3"/>
            <p:cNvSpPr/>
            <p:nvPr>
              <p:custDataLst>
                <p:tags r:id="rId14"/>
              </p:custDataLst>
            </p:nvPr>
          </p:nvSpPr>
          <p:spPr>
            <a:xfrm>
              <a:off x="918751" y="4195256"/>
              <a:ext cx="2655344" cy="3841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050"/>
            </a:p>
          </p:txBody>
        </p:sp>
        <p:sp>
          <p:nvSpPr>
            <p:cNvPr id="22" name="Canvas" hidden="1"/>
            <p:cNvSpPr/>
            <p:nvPr/>
          </p:nvSpPr>
          <p:spPr>
            <a:xfrm>
              <a:off x="918751" y="1632352"/>
              <a:ext cx="6852620" cy="2987735"/>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ustDataLst>
      <p:tags r:id="rId1"/>
    </p:custDataLst>
    <p:extLst>
      <p:ext uri="{BB962C8B-B14F-4D97-AF65-F5344CB8AC3E}">
        <p14:creationId xmlns:p14="http://schemas.microsoft.com/office/powerpoint/2010/main" val="2863338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ND516812080875483109497887998077119494887718969816161" val="&lt;?xml version=&quot;1.0&quot; encoding=&quot;utf-8&quot;?&gt;&lt;SoundImage xmlns:xsi=&quot;http://www.w3.org/2001/XMLSchema-instance&quot; xmlns:xsd=&quot;http://www.w3.org/2001/XMLSchema&quot;&gt;&lt;OriginalFilename&gt;C:\Users\Public\Documents\Lumi\Meetoo\Sounds\DefaultVote.wav&lt;/OriginalFilename&gt;&lt;Image&gt;UklGRkxPBQBXQVZFZm10IBAAAAABAAIARKwAABCxAgAEABAAZGF0YWxOBQAAAAAAAAAAAAAAAAAAAAAAAAAAAAAAAAABAAAAAQAAAP//AAAAAAAAAAAAAP3///8BAAEABAADAAcABgANAAsADgAOABIAEgAYABgAHAAeACMAJgAwADIAPQA9AE8ATgBjAF8AcABtAIIAfwCSAJIAngCjALQAuQDQANQA+gD5ACIBHAFEAT4BZgFgAYUBggGkAaYBxwHNAfkB/AEvAjACXAJfAosCkALUAtECIQMVA1UDTgOPA4sDygPJAw0EDQRBBEsEdwSLBOAE5wRNBUcFtAWkBRQG/wVfBlEGmgaaBssG4QYkBz8HpAexBykIJwi0CKIILgkUCYgJeQnnCeAJQApGCpYKqgoICx4LgwuZCx0MJQzYDMQMdg1UDeYNzA1RDkQOxA7BDh0PMQ+BD6YPEhA1EOAQ5hCmEZERQxIoEvASyhJRE0ITphO2EysUQxS9FNYUfBWEFSQWJhbSFsoWfxduFxIYBRi3GKUYPxk3GcMZxhlCGlMawxrhGl0bfBsdHCwcDR30HNsdqx1tHkEe2B7DHjAfOh93H6gf7h8vINAg7iDTIbwhmSJrIhkj9SKSI3oj/yP4I2YkcSTXJPEkWSV3Je4lBiZ0JowmQCc2JwMo2yeIKF4oAinZKCEpJClOKXYpyCntKVEqbCrkKu0qcitqKwYs6yuYLGgsziyzLKwsziwNLSstki2bLfIt9S12LmEuei6ILqwuxC44Ly4vrS+KLxcw3S/rL+Evni/PL5Iv4C8bMDww2jCzMA0x3zATMfAw6jDkMLQw0jDOMOYwKzEbMTkxJTHmMPow5jD3MPIw+DDTMOAw4TDfMAMx5DDtMMswvjCiMHMwaDD3LxAwVS+jL/suWi9vL3kvDzCvL98vdS8CL9wuTS5XLu0t/C0dLWUtcCzdLNAs4Cy/LKQsiyxULHssFix5K1craSqPKgMqHippKY8pmijeKG0oeygNKPgnpidsJ5gmgibRJbkloSSyJEQjjyMsIxEjoCHKIUshIiE7IBIgRB6DHs0dux2/HJ4c2xuTG38ZvBkwF+kXGBc7FzUXpRZTFf4UihLbEjUReBHkEJwQ0Q9VD1UNUA3gCkoLHwmiCUcIcQhQBy4HqQWLBTAE/wMSAhgC1ACoACP/+v4P/JD89fu4+6H5s/kW95D3TfZc9t70zvSE9NLzLfFD8Zvvo+9d7artU+vM66PrLOtf6K3oseYC54TmJeba5IHkgeKC4p/hSuFd31zfYNwN3U/bxdsE2mDaZ9la2TDZjNgA2D/XZ9U31aXSH9Oe0GvRUdCl0GzQF9CNzwvPIc0xzeLL+Mugy0fL/8njyYDHD8jcxbHG/sdYx8bGQ8aWxLDEXsOiw9TBcMJwwmLC58G/wZLCw8E6wb/Ac7+Fvyu+kr7yvK69Eb4Lvm28+ryPvN689r1wvZ29Hr2VvoS9Jb2rvOu6cLtKuhG767nbujS7ibuBvD68Ir2dvHS92Ly/vRe9zL06vXC7IbxHuq67obwcva2+Zr7CvzS/MsCxv9DASsBGwdDANcCOwCnA28C7wIDB0ML1wsLEWMQrxe/E38Y5xrrHFscvyMTH8caZxzbGvsfLyTbK0cxvzOrONc4r0RbQDNG50LLRw9Eu0rXScdKD09fV9tUb2M7XoNlC2XvaXdo33PDb8t4L3v/evt4D3une7N+g4BPjBOO/4x/k/OaZ5rjpzujw6a3pheq76jbsYeyg7eLtju+w797yQPJz82jz2/QE9WP2tfYA+fn4X/sc+439Jf1Z//n+9v8wAP8BKAI9A7UDlQZiBgkHiAdHCikK2g6ADeoOdQ6fD70PcA+IEEwTbhM3FsoVihbBFgcYTRj+Gp0abh2gHOQdkR2iHqQetR5YH1ohZCEvInwiOSIpI9MmOibqKPIn/CiRKOsplinPKH4pMyqtKjgtrSwuLQwtKy1pLbstEC5XLrouKi96L+swszD3MYYxOTLpMSEznDLYMqkyQzKHMvsyEDP6Mi8z1jGsMpgxlDJkNAg0cTYGNT4zNTNQMxAzjjJ1Mucv1jDSMZwxyS9NMKYudS8qMP8vLDFEMFcxFjDjLQIuSS1zLdwreizbKK4qzCp5K5gsKCzSLPsrbS35K04sCiuJJysoDiV+Jj0lNCaPJHQlpCYiJlgmjCWyJD0kvyNLIyoiBiIeIIMglx3CHske8x4GH6EeSR1EHfcbHRzGG48bkRpvGn8ZXBl7GcoYTBaDFi4UxRQjEgwTdRCDEc4QDRHPEnkRYBMhERkOtw3kCFUK8gczCSIIswjvBwoIugj2BwAHnQZOBU0FcwZ7BUQE6AOh/wcBnf+QACwB7gDd/8n//P7i/hX+AP7r/Yn9H/5J/fX8Uvxx+qf6x/Zj+ID1Y/cq+oX5AP2z+jD5aPii9sv29PMh9ZDzrvSe9YD17fVg9Xn2V/XD8g7zaPEC8nXzw/KG8W7xF/Bi8NvueO+777TveO9e76juyO7I8MfvSu5f7kXuTO6q7/zu/+8e78Lt4+0J6M7qpemR66LuHO6V8h7w8PJH8JXwEO8561Tsn+gX6zvro+xz7HntXvC675DxivDF8l7xhvR/8hXyb/HA7uzvuu2i71bwSPE78pjynfQ19JT1IPWn96T2NPph+Gf4x/c393H3t/Xm9gv1xvYb+J34G/rt+QT8Qfs0/sn8Tv5E/Wr+xv0v/ZL9wPzK/YH9o/6L/qP/DQLrAfwFagRmB5IFnAaTBW8E3gQVA5kEEQURBrUGUgfgCVsJSQt0CikLvgqwDW8MVwwZDGwL/wsDDLMMmQvZDCwOiA5DEvUQWhJAESAQTBCSDzIQ7g+KECoS1RHPEkISVhGSEbcR5BFvEeYRLRJ8EosVghSyFeMUDhPZE/QTtxQpF9IWsBYCFzgXuRfjGAEZTxoTGiccPhs4GboZ/Rh+GdEZthmNGVYZUBkBGYkWaxdXF84X1BcWGNEXHBggGcMY3xn+GOcWHRdKE74UuhbzFc0VwBTmD+IQJQ2xDicNDQ5yD8QO8Q4oDp4NQA2OCwwMZQvqC6MMjwxaC+ALaA3hDC8K9wrdB1EJ/ApaCmMJyAiPBo8GggTbBBoENgROAgYDSAN2A5oDoQPlAjkDXQNLA8oCkwJpAq4Bs/sq/Tf6LPvh+aT5lPaN9vr0h/SH8dnx4/AI8RrwdfBH8I3wIO/s7zXx5fA58jTxke4M76Pu9O5r7V7uP++Y72zvGvB98BLxjvRi8yTzbPIk8kPxb+3i7eToiupK59boJOcJ6Nbp0+jn5zrn6+Yn5tflB+XC4tbi6OBD4WLdz95p3LXd093M3ZDcPdxt2MPY79Qr1VPSs9HpzrLNcMgzyM/D+8PxwCjBfrwavuC9yb4TwQPBtcTTw4PHQMbqxSjGFMaZxk7HHceWxBHFOcFgwo6/n8CtwVnBCsguxc7HisYJyYjJ2M/6z1bTwdR514PZTN1i3qPi7uGn5JziBOL234Lb0NrR1Q7W3tFy0qvOmM/Ky0/NkspHzCTOHs5d0xrR9NRP0qXSc9GA0QjRfM3Ezj3Keswsym/L2ch3ybbIJ8jYyFPHJ8kZxzzIs8YTxurFVcPaxBjD78RHxf7FksfFxovGksVewznDAsQew2bDvMLcwtLCDcObw6nESsVJyZLINszayobNJ8zYykXLPciByifMds1W0ZfRJdmx10jiEN9R5h7kDOoe6Sjrd+y76/DuEPEZ88v2pfY9+l74/Ppa+OX4zfao88Tz+PJ582HzOvQ+8zT1NPpa+rgAcf93A2ACYANOA3MDmgPXBuUErQUpA4v9bv2O9c73YPIJ9Z30mPVL+FL3pPkC+On6ofi5+jz4JvYq9UDu8e/B5yTrCelY6hvrOeqb7GLqdu8b7Jbqp+oD6krs4vSa9GD8j/ukAYwBywiHCLcMog2fFJQUQR2nG8cevx4SIxgj1id+J3crIiuVLlcukS9NMOAz3zNWOd43PzorOe83VziwNn83ujarNvQ0PzTwLZYubSkKKt4nNicKJ0glgSXAI0kflyDkH7YhdCflJtIs8iqqKrUqSylQKnoqnyqOJ0MoeiciJ8onRybiJhglJiPkIrsfWCFBI90jqCajJvQoCSnJLdwsAS/OLmUuwS+zM88zfDkkOKE8KTsHP9g9VT9tP64/5ED1QpZDAUMlRDtCv0NPRd5EYkR6QzhCM0EBQuQ/uD2NPLw5mjl9N9Q3NDKqNDYx4jOUM+A0NTdyNrk5STevN5E1+DRkM3ovwi8FLmguYyu/LE0mNiqFLaAuhjZsNFQ4yzaKOxo6mz3QPNc+4z6DQWBBZz5qQO09cECrQ2BDrUUORMRA4UBGPVI+Sz2RPXQ96TyiPUs8ATs0OlA4DzhXMaEzZjBRMos1LTSvMsUxbC0aLgYqbCsRLKIr3SoiKgApRijqJ8gmLCFEIm4g4iD6HZseexjJGrIZmBqyGewZ1BuGGmMefxtBGgwZ1xYPF0YUmxV5FLwVEhS8FVQSSRVrGD4ZCiJOH1kmviJxIuchdyGJIskiMiSoJNoldCgoKBMmzyYiJdslfCK4I0kgoyE0JKsi8yLzIJIgoB5wHm8cQRYLF3MNTxF9CyUPEA3VDuAPLA9OD70NGwznCq4MDQpRBpIFIP2h/676T/1O+ib8wfhw+k/6cPrm/BL7XPws+qf5Qvg/8XzzgPFq84PzbvR284T0UvfQ9vv09/Vy+cT4WPzC+q76S/q/+Rj6s/ab+NH3HfnE9DT3E/RS9q75ivjk/FP5BPzU98T1b/MX7DntUeOL59PgRuV34EbkcOCY467n2uaS7vnpWO/V6e7oxOWe3/3fItmC21DOn9SwyfrQhs/z0v3Xh9b/3RzZnd2l2LbXj9Wm0Z3SMc+z0SfL/s/lzlPSEtPE1B/V9tUD2xHZMN6u2u/dd9ot2FrXv9Pw1J7OJNL9z7bSI9Mg1NTSmtNh1XnUCtQy0yPVJtPA08bRl852zgTMocw8y+TLrsZUyQjG9Mhay8vLLs3IzLXSoc9X0jfPSs0jzPfIQ8m8wj/FCsAGw2zB+8J+xXPEKMZKxDLE9MKjwYLBHsFXwWPEV8MZxy/FQMO7w/W+MsIHxL/Fr8m+yYbMZMzRztnO49PV0t3bYdhM22fZfNYf2NLWcNmb1lDaH9uG3SHnfuRv6q3mk+bk5CnkteOT41/jIeST4+TfQeG83pbgruKp4urhTuK641vju+eM5bfmCeUG5x7leeSO4xncxd5p3HDe/+HQ4DLj6ODb4lHght9m3jne4t284UvgtOLB4QTjOuPh40bl1+ab6Ibuee5l88vymfuw+LgCxf1i/oj80Pns+gj3D/qz+G37w/uC/Vj93f7hAmUC7QvjB/MQWAtwCT8I1waxB8YKegqiBtIIkgL/BksHlglpEeAODxWvEDUVrxBsEb0O7gkCC+oNhg2xEI8Pnw4oD6MO6Q+qDzURVxRuFLkWbxaCHccaLCIIHl8g5h2KGqkbPxW2GdIb+h0vI5kiECjTJSwobiYCKtInuCfvJqQgcSM7IwIlyCedJ0QsPSrXKs8pgSuCKpEqWCrSKKcpXyh9KeUkjicILZMriy+FLPgtRisuK2YpXCR4JaAl4iXaI8gkNCC+Ik8jQyTDJ3smoCdEJuolNiU9Jj0lzSZpJW0kFCSMIYgiLyFcImIgBiL2HGAg2B6ZIWMo5SY4LDMpOCvvKDwqnSgyJpomGCBqI2Ab4SAxHC8hmSRtJZYqUijIKg4osSh0Jt8iwCIIIowhMSC5H0IXIBqLETkWXhduGGMf0huTGwAZCRW8FHISgxI9EHMQBQ3SDZYNKw3GCr8KDQPNBaYC0wTaBewFnAmIB8INmwlXCu4Hp/wJAbH53/80A0QFDQgTCHkMegodDa4K8gWaBo8FAAYQCWkHbv/uAXH7d/87ATACggKIArIBuQGs/SL/kAOkAesHPAMA/8P94/Us+LbuovNC7TfyW/Ru9Uz9vPlI+U33H/ZX9Vf2H/VG8o3ytvXY8/PvPPB+5qzqSegX677sCe0J8pXvIPKS733vTO7O77buuOxp7STqZuzP7CXuLvHB8HjytPFG7TTvtu4k8In2ZfQS+9X2xPcL9eruOPA56wXuWO3O7qXwL/CP6y7tjuvx7DXwRe/U8SDwCPRh8RfuYe4K7Gnt3+707nrvQu8F7GHthuyV7fPw5+8F8HzvnvIC8cj0aPJi8Gnwi+s57pvwQ/HX9Nbz3vWv9F34RfbV9KT0LfJx87ry6vOQ+bb3d/x0+Uj2dfYV9J31Xvg7+HT/YPyBAeX9ev69/GT5e/rG9oD5YftQ/GP/1v5mAVYAWAJVAVIA0AAmBnsExAqSB8UGKQYNBfwFPQROBpUGSAglDPALTQ01DVQMRA1dENgPeRXcEooYrxTAEsERxAsjDtkMug5pC/gNQhCGEGITMRKmEVgRaxTsEjUVghP0FqEUSRZ/FAIT+hLnDvwQlQ1lECARShJiFPYTfxd/FQEXHRUyFQ4UkxU1FIYRHRKtDLAPLg81EZsPrRGcD+4R3xV2FTQY3BYFGNkWARjXFg8UrBRbEJcS4BC2EjAUURQGFB8UfxGvEhkTaBP2E7YTFxSREyoUVBOwEakROBKAEUUQ+g9iDGgNLwzPDNUJJAtQCAUK3AgaCu4LogtaEYAOSg7+DEAI/wmzCQALbQqnC2YK3wvZCj8MKAlYCysLMgwDDkQNPA9CDXkJYwnF/1EDL/xwAFP7C/97/Vr/Tv+e/2r/Gf80/W79Uvx7/M37tfvA9fr3U/Sk9lb2Gfcq+H73efgf9331EvWv8BnyyO0k8EzwBPE/8wzyI/Vv8pvx3e/J6wLseuhr6aLkiuay5MTlRuVe5dDhAONc43bjlueI5SLnTeU341vjcd174IjcKeBz3kjhTOBL4sbjF+RP5EjkSuQm5LTmS+VL42DjkN084FHd89/o3InfM9934PXhiOH84QfhtOCy3yjdB92g2LvZH9Zt14LVH9aJ0qHTGdSh0zrTedJ80H3QlNGw0FTPRc/SzV3Owc1Kzk/Qo8/x0PvPsM7Dzi7N4M2izffNjc26zQjMucxkz03OfM80zibOYs2azo3Ntsv8yxPLmMvczHDMAczVyzbKqsrxyMHJK8msyWXLwsrwyyDLIcv7ylbLl8uG0AbPKdNJ0VLRSdHz0iLTSNVN1X/Y0NcB2j/Zgdt/2ufdDdwo3ljc6Ns+24XZDtrU2MrZVtct2UfbftuP3oLdWN6t3XHfgt6t39He1uEU4MnfEt8727bcH9ur3NHck93U3zDfIeJp4O7fOt+v3wHf5eMK4b/hod8h3drc9tpW21rZKdp42ojaG95n3K3hdd6P4dDeHOK/3/PiCuGp4ujht+Ok4x3lquXS6YDprO5z7aHxaPBc9kj0xPl090z7nvkw/G377fuW/IP+Lf/FAxQDVwqHB7QMlglZCXQIWAhlCNwHdwjMCbcJOAwkC+oKiwqdC+4Ktwx2C+AKZgpGCW8JYgljCWIIzwhLCtcJOw2FCwENqgtDDSwMywxmDKwNZg0TD7YOPA7aDqIQsBAaFh8UdhlqFgwYKxbYFP0UxxUCFkkY5hdnGqEZ5hsRG20eDx28IXsfbSKCIIgiNiF3ILggUiG1ITQksiM5Jisl9idtJk4lUiVuJaYlJihSJ1IqtyjtKkgpvinrKKspISmiKtwpOStcKh0q7inhKfIpgSnhKUcr+yrqLA8sqSw4LIEsgSwNLLMsdi/1LnYw9S9kL9kvhy9UML0uRzBoMfwxyDWJNN83zjVkNiM1UTOXMxMxdTJeMagyTDO5M0YzxDPgNKw0XjcINqs3ODZXNxI2szU5NSs0dTQ7Mwg0BDSKNP81sDVQNu41dTWDNbM0EjU3Nr01CDf4Nf40nzRkMWUyMy/fMJwwNjHtMPgwsS/uL/8uMy/fLtIuES4iLtksSi3+LbstQi9KLgovHi7dLPUs1ijeKmwotSrLKgUsrCwKLRow1S6AMPcuLC6bLb4sriw8KaYq7ihQKhEqvyowKJopbCkXKhMrxCppKiwqJCq4KT0p2ih9JWYmICGJI+QfPSJ0H0gh2h+5IOIgfyB4HwMfXRyzHG4Zkxp7GJQZchgtGcoXjBi9Fs8XFRZhF5UWpBfgFtcXphdJGGsYrhioGLIYsxkFGQUYzRc+Fe8VDhVqFekU8xQZE6YT0RGpEmsSqhKSEmUS4BOoEt0SnBEsDo4OSwtsDF8JzgqYCNYJ5Qf7CKQHbwhZB/IHUQYiBwMGwgYOBRMGUQSIBfUCrQTFAeUDoAGfA0QBJQOVAGMCRwC5ARz/fwDH/Jb+jPy//QD9SP27/IH8a/iy+dnz3PY69T737PbY94/4aPjG+Cr4ePZ59sv0/fQr8uDyXu+X8L7sW+4k66rsSevy67Dq5+pO6YTpm+cJ6Ejm1ubI5KDl++JY5DnisOM94nvjf+Jt44HgK+JV3UTgS9393+nfF+Go4bfh5eAD4R/dtd7l2jHdGN363TbcGd062p3b29n32uTYANpq2dXZHNiz2NDWkNfU1hvXBdY61ifVXdUw1InU8dM31EzST9OY0QTTVNMR1ALVFtUY1rzV79Wi1ZjVXdUW0+nTcdHm0orSWtP90fDSJNLe0rbS7dL70rPSidL20ePP9s/DzS/O2MoFzN3IdcrHyZLK48l2yuLKAcu2zanMPM/BzbPO2M1Kzg3OXs8WzzTPgM9bzyTQ99Ko0kjWFdX92D/X19uG2SbcfNq/2xLbuNxc3Dre3t1V3xLfROGW4GfjCuKA40Di7uLz4aPhJuE04cLgteBY4BHfYt8V4OXfquA+4APhhuCx4QPhOuHo4LjhTeEN4pPhS+TW4h7lVeMN41LiwuHD4evgfuEy4+fiX+VL5IrnteWf6qbnwuoT6BDqG+i66Nfneem16JzrVeql7GnrTe9l7TfxFe9y8xbxC/Z88/32OvVc+er37Pxg+4sA8P52AyECxgXvBAYJIQjWDH0LCBBbDkkRAxBpEmUR4hRCE2QWZRTzFtgUeRaeFM8UsxNFFGET7BM0E9sTPBNUFSQUIBdBFegX1RXEFmIVfBZaFdkWnxV9Fn0V4xU+FXMUmhR/FVQVphezFjsZyBdyGqwY4hmdGCca+hjQGQcZfhkaGfIZmxm6GcgZuhqgGkIbPxs/HascByCCHtAgSx/2ILsfvx9xH4Efrx8GIGAgICFxISIjDSPNJIgkgSgaJ6sq0yhfKaQohCiMKA0ofSi1J1Uo5SdUKGMn4CefJjonNydGJ6YnOSd2J90m8yZbJokk4SSSISIjzCCLIoEhryL8IB4iHyBIIR4g0CDOIKAgkCDoH1Idnh3tGVAbQRd7GdQVbhjVFsQYJxhaGWMZ6hkEGiQashnRGe0XphgwFnEXUxWoFpATZRWKExAVOBQaFekTmhRhFHEUhBODE3YR3xFlDyoQzwwjDoULvwwdC88LTQkhCrUHmAhfBjcHGgXqBf8EQAUiA64DGQCFAYb+JgBA/wEAGf9n/8v7Jv2q+hb8Ffpo+yz5r/pB+iL7yfpa+6j7w/th+437Zvr0+qf5gvqf92r52/eG+bH5fvqi+vf6mfri+r35U/qs+SD6cfpS+gX63Plu+Mn4P/f399f1Dvf69fP2bvd591n3H/eG9lb2YPVq9ff09/Rq9Ib0V/PY84ryTPOm8azyrPIL87DzavMF9G/zsPSi8+XzEvMc843yTfIZ8uPwcvFW8erxgvNo88T0ffTG9PD0ofRJ9TH19PXc9h/3Yfml+Gr71PkH+iP5Lfgk+MP4Y/g4+AD4MfdW98b3e/f6+OP3+viP9wf4mPZQ9hj1sPP38hXyPvEM8CvvMu4T7aDsDOvP6VjoOefa5e/jKeNI4pfh0OJ+4WXj0OGp5OzifeVA5G/nmeZU61rqAfDR7pr0dfML+Sb4FP43/fkCOgJsCIQHrw2pDMoRIBFbFTcVthmfGcQeSR7pIcMhvyTNJAootycnKp8p4SpwKjkqMCpOKXApdihLKNQmTyblItQiUh+FH0UezR2QHZccDh2aG9Ab9BleGIQWGhFCEO8HSgiXAOsAWvo3+vn1CfXn8nLxqfBN70nwC++A8LLvq/CJ8IPwIfHU8MjxMfLp8in0k/TL9ir3HPuK+2MBBgIwCUoKuhIcFEUcAx67JVQnKy13LiAvNDGmLvQwKy2RLv0nBiklIIYh0hkOGxAVRhaVEVQThBEtExATWRSfE9YUPhKcEzkPhxDtCUMLUgOTBCz93/369m/3HfMJ80/wTfDY7mXvR/Di8Mrx7PIT9Rb2Ovm8+Wr9YP3PAIYAxwEyAjoCIwMSAPwBbf2r/6v6hfz29Qf4vvLA9IfxtfPi9L32hfsw/TsC4gRNCzwONBQLF2saQh0gHoIg2h3fH9kZlhv+EmQUHQmWCvX9jP8t8570/Ohw6h7g5eEj2jHc1dhY2n/aMNtF3T7dRN/53oTe896q3WreTtwt3SnZp9q11j/YxtT51e3RI9ODz3jQAc2pzQPJ68mmxVfG5MDvwUC7KL1AuBm6T7Y0uGi3vbgYu6i7Rb/yvzbFOsZlzZzOC9gE2SLjLuTc7v/voPrh+5AF8gbgD8wQABeeF6Qa7RrwGSYa/xRdFXIMDw1bAREC4PX+9THpCulx3Q3dvdM70+DMZ8w/ym3JNcpVyYbMscv0z27PEdTK04zXgtdj2YbZ29mJ2UnW39UQz6vOPcQixOy2U7cPqwurCqDcnwqXTpcBlCeUr5ahlkaeM57jqmSqxbnuuMHIt8eC1bLUSt5f3kPlq+UB6/LqEO8r7t3wO+8P8A/uZuyi6gnnu+VV4urgxtzK20jYzdfo19/Ww9qv2NTeINwh4vPf5Ob85FDsXOqG8Jnu7PL+8KzxW/B67y/uW+1Q6xTqkecb5rTjE+P/4EjiX+Ar44nhquVG5Nfowud57JHrN/BD783znPI395r1q/nf96H7s/lJ/KX6x/w9+9D8N/sl+9751/lM+Nf3Cfaz9AnznvEk8BrwWO4k8Mrtsu957YTvxO3B75zuIfEq8PHzVPLv9avzFvZ780j1NfI/89bvVO7C67Hp/ucQ6FDmi+iM5jLr5ujR70ntRfaH86f95vq7BGACtQoiCTkQJw/eFZAUgxrIGHkdmhsBH1wdGyFMH1kjYyEQJXcjqiduJgcs1SrdMW8w8DbUNWU8UDvfQN8/p0JWQj5EzEMeRFFDskIRQfM+njz+Njk1Fy7oLG4mKCUSIEce+hkBGAUWkhOOE8sQSRECD0ARIA9uEcgPKxLREMETEhKXEwESGhLSEPcPAw8dDlQNrw2fDEcNXgzZDJ4Mfw8IDxMTcxIFFgsWCBszG7ggIyGLJ/snjS+fL3o2tjZNPZo9VkRBRJpJZUn/SzJMvEwlTdxLOUymSbBJ+EWxRThAMECaOpQ6bjVDNZswWjBlLBgseynvKH4ntSZ0JeUkPCVqJEolXSRYJX0kaiY2JRUnsCVLJ80ltCXNJOwjiSMGI6gi6SAvIbkfXSCUIN8geCGkIfMhYyJ6IlYjTyOgJPokjiZmJxsplSpJLOMtti/gMBcz4jQMN5g5TDtLPlk/lEFTQvpC30NmQ2NEhkKoQ8xA5EHQPeU+sDpSO5s22DaUMCMxnSv7K9YmHyfDIgQjvR/wH/0chR0VHJAc8xtjHDgcoBwsHKkcmBswHCIa3hrcFjoY8BL4FL4OehFmDAgPiguKDfcKcgzkCuEL5wkaC0QJyQrECV4LKAu4DP8MmQ58DwkRKhKeE6kTZBUyFcQW/xSpFu0S+BTBEL0SBQ7uD+sLdQ02CnQLnQmICrUKEQsbDDgMhw2gDYMOyQ7VDmUPkg5rD3UOPw8GDrQOhAyBDUYLgAx6C3cMQwwMDZEMsA1YDcsOeg4nEMIPkBE1EQITMRIyFFYTfxX0FAwXfBZ2GIAW0RgFFmMYgBSmFj0P/BG+CLELdQEwBLX4hfv78Ibzg+rR7L/kbOcb4SnkA+AT4yXfneL63rTiXOCC4wfhtOPR4C/jX+BU4j7f/+A33SbfFNtA3XnZqttd2FzaXNcm2ULW9Neo1SbXYNWy1hvVedaO1FrWstTV1vvVKtil1+jZ+tks3BLd7t5z4WLi+ORX5TLnhOcb6WXpMukr6o3qd+tT7Obslex57TbtL+4M7VruEu1k7pHs3e1s6jjs/+dG6r7m7egu54voZeak5w3li+YN5J3lquJP5ArhhOJ13r7fvNt33LbY19gW1pTVr9Ps0hLR2NBQ0HPQUND60LnQ79G90QTT+9Ea0w/RstH9zSvONshayNfAJMGUueS5m7Ozs/6vl6+Grset9K5Grm2yorGPuHS31r+hvmjHaMaOz6LODNdt1szdgt1x5BjkculG6cXtge088anwHfNZ8uXz0fKO8prxofCe7/vuju117Zjrj+xG6kDs0+mA7eTqgPCY7Z30ePEt+e31/f2N+mkCsf4EBU8B+wVEAskELAHYALT94vvh+CL2EvML71DsR+jX5UDiMuBn3dTbDtuP2cnaJtmB3HXagt/33OziEeAN5kPjqehY5pvrsekv7uPspvDz70Lz3PLe9Vr1qPff9qv34faf92r2mPY49cH0r/OJ9FfzzfVU9DT5HPe7/q77JgVHAWYLHQeNEe4MuRb7EXUZSRXOGk0XmBt/GNQcghnYHScaRR5mGhEeRho6HEIZYBurGNwaHxhuGfsWkRgfFqgXUxVZFwkV1RdoFYYZqxaxG2sYJRx0GVccdBoIHcMbYR3lHMkdER6NHnIfWiBYId0jByRfJv8lliaFJo4mpiY9JdMlaSNtJNsiXyN6IiEiESK2IAQhAB8WHxYd2hxuG4MbuBrcG0sbkxxOHBIdPx3CHSce0B4BHw0fIh9HHm0eNB1OHSwbeRu9GFMZaxY+F3kUeBVzE2gUdRMrFHEUvRRIFX0ViRUfFg4VeBa2E2cWDhO2Fs4Tyhd8FW8ZVBjOG/kbrx7+Hjch5iAAI9MhACR8If8jdCBII/AfhiI9H10hBB6rH9ccxB11GhEbGhfGF+ITjhQXEakRxw4rD5IM7QwlC0kL8gn4CbUI2gimBxAIdgZtByUGbQd9BtwH9gZRCJUGLgiTBXQH9gSkBm4DDgXrAUUDJgBLAUv92P5f+xz9kPpC/Cn65vuu+b37dPna+4P5J/zQ+Yb8pPoN/YP66fxd+RT8LPgg+3L3a/pa9x/6uvcz+qj4q/pE+fz60vkm+976WfvR+rP62vjO+C32ZfZ48+3zI/G58STwZPA571PvFu5l7m7t7e3S7JntmOx37W/sQO2S7Ajtz+y07O3sOeyN7Qnspu2766ntr+tM7lvsIe+I7QLwD+808fXwq/Ob87f2jPbj+XH5m/zz+zb+q/1g//L+mv+E/93/7P/bAJYAZgHvAAQCQAFcAlkBLQIYARsC0QC4AU8AewHO/ygBMf8fACP+S/8j/Zn+LfwX/c76cPrm+O33MPcF93T2I/dc9n/3dPbf94r2Y/ih9q/4e/bp96X1T/ZJ9Hj00vJF89LxMvOr8Wr0ivKM9kn0nvhk9uX67PgB/ZT7zf4v/uEA8gBwA+QDsQYTB3AJyQnPCw8MXQ4nDk0QrQ+LEaEQXRGtELsQZBAjEZIQkRG7ELQRuxDVEb4Q/BHMEGsSCxETE28RhhPHEZAT/hFIEyMSOBN/EtITQhNnFAUU3xSsFHsVQxXWFYMVuRU3FYMU/RPPEZ8Rmw62DmsLpwuWB0cILwRVBZcCsQMyAhoDWQI0A/kC5AMHBAoFrgQUBikFBgfrBQYIygVsCJ0FpggaBhoJlQZvCdQGgQlBBvkIUQUJCG0E5wbnAkAF5wBDAzr/eAF//cz/6Pt0/vX7T/4U/Rj/1P6IAMwAUQIUAtYDaQNWBeIDNQZIAz0GzQICBtcBMAWWAOsDzf+oAmP/dAEm/sX/x/uL/Zv5kfu49/b5ufYW+UT3Rfkx+NL57fhV+hb5efpW+Pr5QvcU+T/2+/fN9HX2qPJr9H3wSvKb7k3wo+xQ7rTqZuwp6cTqxOdJ6Qzmveci5DjmdOL/5OHhluTM4jrljuSW5p3mW+hi6Cfq4Onh61XriO1E7LbucOwy73Xrtu5s6VDtmeez61vmKOoe5X3oy+PE5n3iJeVH4b7jt+Db4v3fDeK13hDhG9594Ivd7N8G3U7fyty03pfbat3f2avbCNiv2UXWntf91MHVq9Pm04fSRtLj0SHRWdFU0AzR+M940UrQIdIE0fvSC9I71GrTXNXE1PPWVtak2OPXltn22Enazdmy2l3a4dqu2tTauNrV2qPaDtuI2uTaHtpt2nzZhdme2L3Y5ted2KvX3tjV13zZZtgE2hTZp9rr2RXbrNof2ynbetuu28bb+dsU3A/coNwY3DPdA9xj3aHbgdyh2rbaI9kN2b3Xk9gK153YxNbQ2NDWstl+14Xaa9hq26DZdNwP24TdkNxV32neneFf4ITj9eHo5BTjh+Yl5Pvn/ORy6DDlL+jy5FTnWOTh5vjjDOf54w/nA+QY5zXkmefM5DzpH+b16p3n3evF6BPtKupn7zTskPK07g/11vBe9knyI/dT8zX4YPSz+X31M/rx9eP53vVr+aX1x/hS9W74MvU++EP1hfi99YX5zvZ7+5f4Ev7p+pUAU/1mA/r/owVSAikHMwQFCR4GhQqpBxsLfggAC7cIiwqECOMJAwhOCWYH7gjTBpMIQAZSCMkFKAh7BakItQXTCX4GbAu7B6kNhwmzD2kLOxEnDTkSrA44Ey0QCBUEEoQWiRPpFk0UihZ4FDAWeRRMFpgUiRa8FNQW6hR7F2AVBxlvFp4atRcZHCcZHx4cG8MfFB2eIUsf/yPQIRUmHCQvKDkmCirxJxMr5CinKrooOSm0J8YnaiZqJgMlLCWhI/8jWSJsI4shWyM2IZ4jRSFVJMUh4SRWImUlBCOtJasjBCZtJNcmeCXDJ4wm9Ci1J7sphSguKv8oXiooKbAprSiyKOQnZyfdJk8m8SV7JT4l5STbJFklRyVHJjomLCdqJ7cnnSj8KFEquivQLE4uJC+YMCExZTKYMlgzTTOOM1AzvjKEMoYxTDGfL5kvMi2ULS8rzyt2KUgqEygYKSQnUSjxJh4oXidnKMUnyygGKCUpfiiaKU0pMCoeKrMq3CoRK8sq6CoaKlEqOSmIKXAnLyh9Ja4mZyMRJWYhfSPJIK4i3iBZIhshPSJaIVIiniGdIiMiOSOaIusjbiPXJK4k7iXhJd0myiZ9J0snuideJ44nyCbhJkUljyW1IpAjByBrIb0dcB/EG6IdOxogHKIYsBqlF7UZPhcrGXsWmBi8FSkYEBXfF8QU2ReQFOIX6hOdF2kTSRdpEwkXhxOmFswSohV1ES0U8w+VEi8O5xCYDHMPlQuDDqkLYQ7wC5gOkQwxD/4NWBCPDhUR3Q6fETEPBhJJDxoSuw8gElEPcxFlDk4QtA0hDwUN4Q1RDJwMzgr1CssIHwnjBnAHDQXqBVEDkgS/AXMDbQCQAqP/CgJ7/+IB3/54ATf++QDz/ZoAzPyv/6r7uf5X+yX+Nvuq/cb6Cv2T+Q/8xvfV+uX1p/ku9Sr5YPU6+Tv1LPnp9A75dPTh+FP03/he9Or4/fOu+NTzfPgI9Gj4ivRo+P30UPiY9LX3dfOf9iryYPWE8Nvzku4c8kXtqPAB7DLvduqQ7f/o8Ou45tzpM+Si5zPisOV34OvjQ9+F4ojefuES3sbg9d1t4DreceAt3mfga90H4K/co9983HHfo9xP33Xc4t7f2ybe79ow3enZN9yG2azbYdlk23/ZZ9sN2tDb19p83Ejcmt0K3uvebd8A4ALgluAp4NvgbeAY4ZXgLeG04B7hNOCW4A3fi9/y3VzeEt0m3Z7cEdzp29Ta0Np32czZTtgl2ZHXDdlf18bYSddf2EzXFth31xXY0NfA2H7YLtn62BvZG9nb2ArZaNjJ2NTXZthQ1wXYZ9f91+HXQdiI2L/YR9lt2crZGNp/2u/ak9sA3DPdXN1z3w3f4OHU4EjkmeLE5mXkFOkU5pTqSeeY6yfoeezW6CHtRunV7Z3pL+6s6YDupuk+79bpsu/u6Xzvyen37qPpWO8h6rPwSesT8o3sTPPB7d7zlO7v8wnvJPRy70H0qu8C9JfvifNR70nzLu9o81TvufPB7xj0b/DI9ILxD/YQ82P3wPSK+F321Pn+92P7q/k7/Wb7MP8b/U8B2/6MA6cAZgVAAhEHxgMyCZAF+AouB/ELXAj4DIwJ4w2dCvQOrQu6EAINWxInDsoTFw8BFdoPtRVWEBkWsBBMFgQRqxaHEf4WGRI4F6oSzRdvEz8YGhQwGHIUuReAFAQXWhRQFiEUhBXLE5AUVhPPEwET+hM1E7wU1BNxFYcUfBaEFa8XrxZuGKYX9xh9GF4ZLhmfGa8ZbxpdGggcZBvbHYIcRR9xHbsf6R2jHyUeYB9OHuseXx7EHpIexh7KHvceCh+uH3sfMCC/H0wgwB8qIJQfqB8qH7MeeB5dHYgdSRyuHKcbAxwxG2cb4hraGk8aLBrvGB0Z5RbPF8MUkRbmEpgVkhECFZUQqxSwD10UZQ9GFF8PLRQeD8UTHg9bE/UOxxJGDvAR/w1lEWEOVxHfDn8RLA+yETIP1hEMD+YR2g7fEXMOnBHuDSMRPA1uECwMbw8pC2sOswqvDQgLZg2iC04NmwvuDPEKQAz5CWwLCgmcCnoI+AlGCH4JFAj2CFcHEwgoBuQGlQR2BbEC2wP5AF0CGf/TAED9XP8P/FP+Z/uq/Sb7Uv3Y+gr9Qvqs/LP5X/w4+SL8CPkL/EH5Ivyi+T/84fk9/LL5+fsg+YL7mPgR+zD4r/q590T6dvfv+Uj3pfkT91b5CvcZ+dH2v/jH9nn4NPdv+IL3U/iz9yL4zffh9xH4vPfH+N/3O/ny9xH5wPei+Hj3SPg89zP4IPcF+Or2MfdL9un1W/Wh9GH0mPON8zHzIPMn8wHzjPM+89j0GfRG9iD1ZPcL9pT4/fbQ+eb39/qy+I/7IPlk+yT5Vvs6+bv7l/kU/P35Sfxf+m78yfp3/DH7xPzG+4P9lvyL/oH9yf9y/vUAPv8AAtf/yAIwAPkCKADeAun/EQPO/3EDyv9WA43/7gIx/6AC8v5gAsf+KQKv/q8Bg/68ACj+zv/f/Vb/5v0Z/xn+Df9x/lP/AP/H/7L/oQChALwBuwHhAuECMgQeBD4FMgUyBisGXgcwB3kIHQg6Cc8Ihwk5CeEJpwl5CjgKJAvfCuMLoAuPDGkMXA1QDSEONQ7HDgIPdg/CDxcQYhDAEOQQDRETEdYQ1hAGECQQtA4QD6UNBg6+DAMNDAwWDMsLaQtVC7EKWwrLCeUIwgg5B7oHqwXdBlgELwYhA5UF2gHoBOgAVAR8AOsDIgBuA4T/twLe/u4BU/42AdD9kgCg/TcAmf0UAKT9HgDQ/VsAmv2CAEz9tAAe/QMB/PxZASn9ygFx/S8C3f1/Al3+rgK9/qcCFP9+Aj3/LAIE/50BcP7YALb9AQC9/BH/cvsA/j36B/3e+AT8Qvfl+hP2Afpe9WD5rvTA+NTzBPjb8jH3+/Fn9pTx2PWl8YP1pfEZ9TTxYfSU8Hnz/e+E8kLvb/En7ifwjuys7irrae0Z6nfshOhi6//mcOob5uHpteWb6dLlmOkG5pnpRuaS6XTmcOlZ5hnpV+bJ6HPmi+iE5kvoOubd53blK+dI5D3mueIW5V/h/+M34PHi79684dbdi+D23G3fI9xZ3pbbet1g2+ncBNtr3G3a/dvr2cPbodnD27HZAdyz2TPcitk23IjZLdyk2RTctdne25rZjNto2TDbItnO2gTZhdo62WbaXNk72pvZItrX2RLa1dn82SfaNNrb2sra/dvA23jd/Nzw3j3eauB138PhhuC+4jrh3eI04SviZ+Am4RTfyN9L3R7ePttP3DjZttqd1/3Z6NZE2jDXL9si2CbcOtne3B7aUd2y2oHd/tqT3Snbft1A2yndPdvN3EHbvNx12xjd3dvJ3VrcYN6u3KPezdzN3gHdRd+k3cPgGN9I40PhxOVq44rnEOWE6B3mG+nM5tXpb+eZ6gnoRuuW6AjsMukL7ebpMe6P6jXv/+rR7xLrvu+v6iPv8elJ7gDpVO3+56nsOue77CDno+3a5zXvXOlR8Ybrx/Mh7lD24/CJ+Gjz+fk19Z76JPbJ+mH2y/pI9gf7V/bH+/T2Hv1F+MP+GPqSADP8VAJF/o8D3v8zBNEAbAQ6AYUEYgHWBKEBYAUVAgoGqAK+BjIDaQeTA/UHvANOCLUDeQiWA7sIqAOECTYE1QpIBW8MqQb3DQMICw8DCX8PhAk5D4MJyw5jCawOdwm+DsIJZQ+ICt8Q/gsGEx0OlBXAEPAXfRPtGRYWlBtdGM4cDBpaHdsavRx4GikbEhk/GUEXVBd7Fe0VQBSoFfgTHBZXFJMW0RQMF0UVchecFfYXBxZJGQcXSRurGKQd1RqJII8diCNyIBEmAyMiKBUlkSmEJlsqTifLKqonACu8JzUruidyK7EngSuVJ1crYyfxKignkyoOJ18qLycnKm8nBSrSJ/QpPSjSKYcoZSl+KGwo+Cc6JyQnDSYzJv0kRyVBJJIk5yMsJBckMCSgJIYkCiXoJFklUSWOJbglmSUNJnYlRCYRJUUmliQcJjMk4CXNI4IlcCMaJVYj0yStI9YkWCQaJfokbCWPJcUlMyYtJrwmiSYtJ90mgicvJ5kndCenJ88n7CdYKDUo5CgwKDMpIihYKSwoWSnFJ/QouyYYKHElESd+JEEmBCTKJaYjhiU+I2UlDiOCJUsj8SWcI2YmniOVJlkjYCZwIokl5SANJDEfOSJPHSkgYBsUHrAZRBx2GO8a+hdLGtcXGBqOF/4ZeBcPGpEXMBqsFzwa9hdJGk0YTxqQGEUa2Bg/Gv4YMRrYGP0ZTRiUGYAXBBmRFl0YixWmF3IU4BYME/EVbhHgFMkPxxMQDpwSigyKEWwLrxCwCgYQaQqcD5gKcg/uClsPOgtCD50LPQ8CDEcPIgw7Dx0MJQ//CwIPjguqDr8KEA7ICUwN9QiIDHcI5gsiCFQL2QfICpkHQAosB58JtAb1CB4GNggVBTYH5wMfBtQCGwXzAUEENwGSA2QA+QJ//3MCg/72AXz9egGG/AABmvt6AMb64v/0+Sr/D/lB/hv4M/0K9wr8+/Xo+hL18vlb9DX59PPG+ObzpPgJ9Lb4K/TU+An0yvhk82T4c/K494Tx7Paz8BH2D/A19WfvRfSf7jXzz+0X8uTs6fDx67vvHeut7kvqt+196d3s2egy7ETooOvL5yTrhefH6jbnZOrr5vvptOaR6XbmEekz5oHomeXB57rk5+YT5ErmnePv5SnjxOWy4sLlZ+Ly5UjiQeYC4mzmmeFb5kPhG+bq4KDloOD/5FngRuSy31jjxt5Y4vbdheFd3ezgCt2L4PXcTuAB3RvgFN3a3/3cc9/G3Onendxc3o/c0d133DndU9yS3FHc99uJ3Hvb/dwg21Ldv9o73Tfa6dyq2bvcT9n23FPZht2o2TLeL9rb3tfabt+Q2+vfWdxU4CrdteD/3Rvh0d504ZLf0eFD4G3iB+Fb4+7hhOTu4tTlB+QP5x7lB+ge5vjoJ+ff6Szoouoa6VDr6Onm64TqiOz76lDtU+vw7XDrVO5X663uNusW7yrrke9A6xfwd+uf8MTrO/En7ObxjuyL8ufsCfMc7SbzEu0V8+7sK/Pr7HHzF+3e83PtU/Tx7cr0ju5U9VDv8PUv8Kj2LvGo91vyCvm885r6LfUw/JT29v0I+N7/iPmPAe/6zAIq/K0DUf2BBIz+ZgXo/zkGQwEXB5kCKQjvA0EJJAUxCh8GEAv4BvELvAfYDHkIzg0yCccO5AnHD5UK3RBSC+kRFgziEuEMvhO7DUAUgQ5yFDIPhhTaD5EUchCkFPAQkBQ5EVMUTxEkFFQR/RNPEc8TQBHLE1ARIBSbEboUIBJkFb0SIRZvE+oWKhSkF9gUKRhlFUsYvBUjGO8V2xcaFnwXTBYpF5gW1Rb0FpgWYBelFt8X5hZcGE8XxBimFwAZwRcAGf0XCBlXGCYZuhhUGUUZohmYGdcZkRnRGYIZtRllGYMZChkpGTwYmBgZF+gX7RVGF+kUyxYoFHkWmBM8Fi8TARYEE8oV/hKJFSgTSBVpEwIVixOsFLATYhSjExMUHROfEz4SHRMeEZcS4w8WEroOqRGtDUcRvQzjEMULXxDGCr4P+wkgD28JlA4YCRoO2giqDasIQw2iCOoMigiBDDcI7gvJB0MLRAeECoIGqQmIBbsIiQTgB74DNgdHA9IG6wKPBnACSAbvAfsFaQGaBfAAKAWcAKkEPgAHBBEAaQMQANkC0/8tAo//iwFi/woBIP+ZAMb+MgAt/r//mf1c/yn9Ff+T/L/+B/xu/oX7Iv75+sf9nvp8/T/6H/3e+a/8mvlB/En5wvsc+U77IPnv+iD5jPpc+Uj67Pkt+mH6B/ox+oz5d/nS+AH5Tfj++Bn4HPkM+Cb5B/i9+NH3DPh496f3Qfdg9xL39/bK9qf2h/ah9m32B/eO9vD3+vb2+Hv3m/nO9+z5+fcg+hX4cvpE+Aj7mPiJ++34tfsk+cP7Y/ns+8T5IvxE+jP8wvoj/Dj7RPzK+738gvyU/Vj9nv4t/rH/5v7UAIb//wEGAPYCTgCqA2IAOQRjAJAEVQCaBDkAnAQ6AKkEaQCLBKcAZQQDAUAEeAH/A+UBzQNSAsoDuwLlAwsDFwQ0A1EEMwOgBBsD8QT6AjoF3gKTBegCzwUHA+EFOQPnBYgD1gXnA9IFXATdBd4E2QVWBewF2wUfBm0GLgbkBhcGNQcCBmkHEAaLB2oGrQcDB8wHswfgB2II6Af8CO0HhwkACN4JGgisCRQI9QjyBwYI2QcOB9kHVQYJCAIGbQjhBdYIwgUaCYsFHgk9BeMIAwWICLgEBwg9BGMH3gPSBqADXwZYA/0FBwOtBW4CTwVuAc8EZwBYBG3/7gNm/n8DlP0oAwH94gKU/J0CT/xUAvL73gFm+zYBAPuLANP68P+Z+k7/Mfqc/s75+f21+Yv97PlO/UL6I/1t+tv8S/pc/Pr5uPuP+f369vgq+gL4M/nA9ib4n/VL98f0s/b980H2JvPb9UPyefVn8Rr1tvDI9DvwhPTq70j0re8L9E/vvPOx7lDz9e3e8jLtcfJM7PPxUetl8VfqyPBO6QzwQOg070PnTe525nDtz+We7EDl1uvo5DHr0OS36u/kaOpK5UrqmuU16rXlDeq35drpsOWY6bDlSemd5d/oeuVe6Hbl5udi5WPnGOXG5oXkBuaM4xDlguIQ5KrhKOPz4E7iYOCF4crfv+AU3/PfYN4+38rdtN453UXep9zw3T7cwN3626rdv9uN3azbcd2820rdv9v93LTblty52zDc1Nvf28fbj9ub207brNtJ2/rbgdtf3Njbttw33Nrcftzb3K7c4dzR3Bfd/dyT3UDdS96V3T3fBN434Hfe/+DW3oLhGN+h4TbfieFI33rhc99q4a7fduEA4KPhYODN4bHg/eHs4D7iFeGa4jDhAOM84VTjL+GF4w7hgOPX4Gfjn+Bg43/gY+N04J3jl+AO5OrgkeRV4RPlyeG65VHiy+YG4wbovOMG6T3k0OmP5IXqzeRQ6x/lFuyF5ans6+Us7WLmju3Z5uTtTedd7s/noe4s6PDuiOic7xfpVPC36TnxhOph8pbrgPPH7J30Eu6d9VvvaPaH8D73qfEi+Lzy5fii82T5T/Sz+df0Hfps9bX6IvZm+/T2Pvzp91L9BfmN/jj6sv9a+74AYPzWAVj97AIz/tYD2v6mBFr/lgXX/58GVgCpB9MAqghYAX4J2AErClsCtwriAhkLYwNiC+UDmQtnBN0L9gRUDKQF8QxmBqANMAc5Du0HxA6iCHUPaglGEEkKWBFKC5wSbAywE3wNeRRrDtYUJQ/VFLAPzRQ5EKwUsxCDFCARpRStERwVWhLpFScT7BYIFOkX3hTNGJwVmxlDFmga2RYcG08XuBulF40cCxiJHYAYYB7vGPUeUxk+H7MZiR88Gg8gCBvUIA4cyiE2HY0iPh4LIw8ffiO8H6MjIiCCI0kgbCNpIFMjiCBwI9Ag+CNnIaEkKiJOJQAj8iXUI2omhSS/Jgcl6CZOJeEmViW5Ji8lUSbNJIElLCRdJGIjHyOXIiYiCiKEIckhByG4IcMg3SHOIDMiNCG1IushUSPGIuQjuCNpJMMk4iS4JUMlcSaEJbgmliWaJoklYyaEJQomgSWGJXMl9iRlJWYkVCXzI0olmiNDJUojNCUSIysl+SIwJR4jViWII6AlxiPNJasjvyV0I44lJiM3JaMipyTsIeUjRyEeI9ggdyJpIN8hwh9FIQEfuyBEHkwgfB3pH7IciB8BHCwfZhvJHsEaSR4gGrMdpxkdHUsZjBwIGQUc9xikG/4YYBsIGTQbExkiG/sYFBvKGAUbnhgEG08Y8xrNF8QaRRePGqYWQhrbFdcZFhVoGUoU9hh/E4UYEBNDGMsSEhhhErwX+xFNF4MRuhbjEPsVMhAmFVsPPhSpDngTUA71EgoOmBK0DUkSLA3wEXAMfxGWC/MQjgo2EJsJZg/7CKYOgQjfDS4IHg0YCHoMEQjfC9cHMgtXB28KwQaxCTcGEAnNBZIInwVHCHgFDggOBbwHVARAB20DqgaEAgQGoQFRBd0AnQQzAOwDo/9FA0v/wwL1/lQCd/7kAen9gQEx/RoBXPyvAI37UwDH+v//Lvq+/7n5gv9O+Tr/9Pjo/nb4cf7E99H9JPc3/af2r/wM9iP8T/WP+570Dfv78536PPMg+lfyiPld8dj4dfAf+J/vXPfL7on2D+639YDt9/Qx7VP0Ge3I8xPtQvMC7bLy0ewL8ojsVPFD7J/w8uvp74vrMe/m6l/u9Olw7QDpg+wh6KbrSufQ6n3mBuq45UfpPeW76A3lYejn5BjosOTO51XkcOfy4wnnj+Ob5hXjE+au4oflVOL25PPhX+SP4czjH+FG49Hg6uKW4LjiK+CL4rTfcOJW33HiKN+L4kHfvuKG3/Hi6d8X423gMuPu4DPjbuEi4/zhFOOV4hXjE+Me41XjIeN64y3joONP48jjd+Pv45njEOSj4zrkmeN05H3jouRE47rk9eK/5J/i3uRe4izlSOKC5Uvi4OVn4lvmp+LS5vPiQedN47vnuOM26DLko+ir5PnoGuVL6X7lsenc5RDqJeZb6lLmx+qC5mjryOYj7Brn4ux356Dt5Od37nLoZe8g6VPw4Ok48afqCPJo68PyGuyK88nscvR/7Xz1O+6D9vTuZ/ef70z4W/Af+SHxq/nW8RT6ifKF+kXzJ/sW9A78AfX3/OL14f2/9vn+uvcGAMD41wC6+X4BrPruAYr7TgJg/OQCR/2mAzf+bwQY/x4F3f+7BYsAZgY5AQoH4QGLB30C/AcaA3AIwwP7CIIEtwlfBZEKRwZlCyEHJQzcB9YMdghpDeoI2g08CUwOhQnLDtUJTg8oCvAPjgqjEP8KQBFmC70RvwsoEhEMihJiDOkStww+EwwNfRNaDa0Tow3bE/ANBhRGDiQUpg4xFBMPRRSZD10UORBnFOMQchSUEZQUURK9FAgTxRSfE54UEBRnFG4UJBTDFMcTDhVkE1QVDxOfFc8S5hWtEiMWqRJKFsoSYBYnE28WqRN1FjcUbBa9FFcWJxUyFnsVDBaiFeIVfBWoFRMVYhV4FBUVrxO3FM4SRRTwEcATOBE3E7AQrRJDECQS6w+iEZwPLxFTD9YQJA+mEAkPnBDfDqYQig6vEAwOrRB5DagQ3wyZEC8McBBYCyAQcgqvD58JLw/ZCJ8OGwj8DXYHVA3dBqMMVwbyC/IFUAujBb0KdAVBCmMF4QlEBYQJCgUdCcIErgh3BDoIIQS1B6oDFwcrA2oGuAK+BVECEwX2AXQEkgHZAxABQAN/ALUC9v9BAnv/6QEL/6YBnv5qAU7+PgEm/iMBCv4GAfX96ADy/dEA9v3DAPP9uwDi/bgAtf2uAG39lwAg/XgAyvxAAGP85P8H/G3/ufvh/on7Uf6M+9H9oPtd/az78/y5+5v8u/tV/K77GPyW++H7fvus+3X7gft5+1X7lPst+9D7EvsU/PT6WvzT+pb8qvqr/G76sfwx+qT8+vl8/Mf5afyz+Wb8vPlk/NL5bvz0+X78Gfqo/E/68/ya+jb95vp6/Tv72v2g+1H+Evzk/pb8fP8g/fX/o/1YACL+qgCc/vwAEv9OAYH/kwHW/94BGwAvAlUAhgKJAPUCxwBiAwcBvAM+AQoEcAFRBJcBqgTCAQwF6QFnBQoCtwUpAu8FTAIRBn8CAwa/AroFBANABU8DpwSdAxEE8QOPA0QEMgOVBP8C2wTzAhUFEwNBBTQDVAVgA1UFnwNRBdQDQwURBDkFSAQ1BWoEMgV/BDYFbAQyBSsEHAXRA/0EfQPiBEAD0wQiA88EIQPQBBQDwgT8AqEE7gJ3BOECQwTMAgQEnQK3A1kCZgMLAh4DqgHXAk8BnwL6AG4CmQA3Ai8A/QG4/74BLf93AZf+MgHz/fAAQf2xAIn8dwDU+0IANPsZALP6/f9O+u7/9/nn/6X53v9Z+dT/FfnA/9L4lv+X+FH/Vvjm/gz4YP7S99X9n/dM/XX31PxW93H8NPci/Af34fu29p77SPZW+731BPsL9Zn6SPQb+nHzgvmU8tH40fEW+C7xVfey8JH2T/DO9fXvBfWe7zr0Pu9r89PumPJf7sHx4O3l8FjtCPDJ7DHvKuxk7nPrpu2s6gLt4emB7BnpJexK6OHri+e76+vmseto5rfrBubF68Tl0Oui5dPrmuXH64rlmetj5UrrMuXn6gblgOrn5B7qw+S/6abkbOmE5B3pVOTQ6BTkh+i+4znoYOPt5/zimeeM4jLnJuK15tvhH+ay4W3loOGd5KjhuuO/4dPi0OH44eThR+Hs4cXg2eFz4KThS+BH4T3g2eBK4GrgaeAR4JXgzd+74JLfyOB037vgeN+S4J7fT+Dl3/zfR+Ck37jgWN8O4RffROHw3mrh+t5x4SnfW+F03zPh0d8h4UHgPeG84GzhJOGd4Wbh0OGF4RrikuF74pbh4+KT4VHjluHG46PhOeS44a3k1uEb5fXhhOUN4t7lFeIz5hTijuYN4vLmCeJo5xHi6ucr4nDoW+Lr6KHiV+kD48fpi+M96jnkuOoA5Tvr3OXA67rmP+yM58DsTehK7fjo2e2K6V/u++ng7lDqYe+S6u7v0+qK8CDrJPF267zx2utg8lXsGvPn7OXzhu219CrugPXK7k32b+8j9x3w9PfS8Lb4hPFm+TDyDPrO8rb6XfNg+9HzAfwk9KD8YPQ7/ZD00f3B9GL+B/Xz/m/1hv8C9hwAwPatAJ/3OgGY+MwBpPllArj6CgPR+7gD5PxnBOn9JgXk/vwF1P/QBq8ApAd4AXcIMwI/CeECBgqQA+EKUQS3CxcFcAzSBRcNhQa6DTAHZg7aByEPgQjRDxYJbxCSCRYRBQrLEXAKjRLaClATSgsCFL8LnhREDCcV4AyXFY0N6RVDDicW/w5QFrcPXRZaEGEW6xByFnIRphb6EQwXihKUFyATPxi+ExEZahTsGRUVrxqyFU8bPhbRG7oWPxwuF5kcnRfbHAgYFh1/GE8dAhmIHZQZ1B06GkEe7RrCHp4bSB87HNEfvxxVICYdxyB1HRwhqx1RIdMdZiHvHWchBx5mISIeYyE+Hl0hWB5fIXceZyGdHnUh0B6IIQ8fnCFYH64hpR+/IfAfySEvIMUhWCC0IW4gniF6II8hiyCEIaggdCHWIGQhESFqIWAhiSG/IZ0hESKcIVEinCGLIoshuCJaIdMiICHrIuIgACOrIBQjjyAoI4ggNyOeIEEj0CBHI/0gOiMUIRUjDSHYIu4giyLKIDsinSDpIWIgliEOIDkhmR/RIAYfXyBVHt4fnR1YH/Mc1x5VHFge2hvmHYwbjx1dG0kdRBsUHSIb4xzXGqscZBpvHNcZOxw7GRQclBj3G+MX4xs/F9sbsBbbGycW0RueFbgbEhWFG44UPhsnFOwa2RONGqITJBqNE7kZihNNGYsT4BiOE3kYkRMaGH0TvBdQE1sXCxP9FqwSnxY2Ej8WphHcFfcQbBUxEPAUXQ9hFHkOuROPDfoSsAwnEusLURFUC4oQ5grSD48KLA9HCpwOCgooDssJ0g15CZQNAAlhDVAILA1xB/AMegamDG8FQAxpBMELfQMpC7QCfQohAs0JvwEiCYkBggh9AfYHfQF9B3ABCQdMAZwGBwEvBqsAwQVLAE8F5f/XBIH/UgQm/8UD0/4yA4P+nAIq/gkCw/19AUn9AAGx/I8AAfwtAEf73f+K+pb/5vlZ/1f5F//a+MP+dfhn/hb4//2y9439Rfcf/cv2tvxU9mD84PUe/GH14vvO9KX7FvRW+1Pz+vqU8pD6yvEO+gjxd/lU8Mv4tu8R+DnvT/fT7ob2f+659Tju6vTw7Rn0qe1K82jtg/Id7cDxt+z78DHsO/CU64nv6urw7jXqde536RPuxujK7TPole2x51vtQOcS7efmtOyY5jnsbea263LmOeuH5sLqpOZa6sXmCOrX5szp2eam6bvmjemC5nrpPeZs6e7lW+md5ULpW+Ui6S7l+egR5cLoDuV+6CblLuhS5c7niuVe58Xl5+YH5nfmUeYd5pjm4eXP5sHl/Oa+5RrnzeUi593lIufn5SDn4eUg583lJ+er5TPnhOVQ52LlfedQ5a3nSOXh507lEehY5UToZeWY6H7lD+mm5Z3p1+VQ6h/mButz5rHr1eZd7E3nAu3W55ztbOgl7gXpnO6Y6QvvJep676fq7O8b61rwfOvF8MjrVPEW7BLyb+zt8s7s3vM07d/0oO3t9Rbu9PaR7tj3CO+P+ITvHfkL8In5n/DV+TvxEvrb8VL6fPKg+hzz/fqy83H7QfT9+8f0pPxP9WD93PUt/nj2Cv8n9+j/6ffFAL/4kwGg+UgCgvrkAl/7ZQMv/NoD8vxNBKj9wgRT/k4F+v7vBZ7/qQZBAHQH4gA1CHsB1ggEAlwJhQLPCf0CMwpxA5EK4APyCk4EWwu+BMkLLwU4DJ8FnwwMBvsMdAZGDdoGgQ1AB7QNqQfgDRgIDw6TCEIOGglsDqAJig4eCqAOlAq0Dv8K0Q5lC/oOzgs4D0MMlw/QDA0Qcw2LECAO/hDJDlsRYQ+cEdkPtBEkEKURQxB8ET8QTREoECgRDxASEf4PDxH7DyERCxBCESgQcxFTEK8RhBDpEbkQIxLwEFESKBFuEl8RcBKREVQStxEdEtERwBHTEUMRwRHEEKYRRxCEEdEPXxFmDz8R/A4dEZIO/xA4DuoQ7Q3bEK8NyxB3DbEQRw2OEBsNXxDuDCgQtgztD2YMtA/8C4YPeQtlD98KUQ88CkYPmwk2D/8IFg9xCNUO+AdwDpgH5w1LB0ANDAeKDNYG0AunBiILggaLCmMGCgpGBp0JIgY8CfEF3giqBYQITQUlCNYExQdLBGMHqwP/Bv0CmgZMAjMGoQHKBQoBZQWPAAMFNACpBP3/WQTl/xgE6f/oAwQAzQMvAMUDXADGA4QAzAOeAMkDoQC3A4UAiwNMAEcD7v/pAnf/fgL3/hACfP6hAQ7+OQG1/dcAev16AGb9JgB4/dj/rP2P//39Rf9i/v/+0P67/jf/dP6L/yj+wv/X/dH/hf2x/zP9Y//l/PP+pfx4/nv8B/5q/LH9cfyI/ZD8if27/LT97Pz9/SP9XP5f/cX+of0s/+n9j/85/uz/jf47AOX+fgA9/68Ajf/MAM7/1AD5/88ADQDDAAoAuwDz/78A0//XAK//BgGT/0oBgv+gAYT/BgKa/3QCxf/eAvz/PgM9AIsDfwDBA8MA5QMDAf0DPgENBG4BGgSTASEEqwEhBLkBEAS/AeoDwwGrA8wBWAPdAfgC/AGWAikCQQJlAgMCqwLeAf0C0wFUA9oBqwPsAfsD/AE9BP0BbATpAYcEvAGOBHoBhQQqAXAE2gBUBJIAMARWAAQEIwDNA/n/hQPN/y0Dof/KAnP/YgJF//8BGf+rAfL+bQHN/kUBp/4tAX7+HwFO/hEBFf76ANP92ACM/agAQf1pAPz8HgC8/M3/ifx7/1/8MP84/PL+DvzF/tT7qP6C+5r+FvuU/pT6kv4F+on+cvl4/uj4Wf5r+Cn+/vfm/aL3kv1Q9y/9BffC/Lf2T/xh9t77/fVy+4n1D/sJ9bj6gvRo+v3zHfqA89H5FfN5+b3yEfl28pb4OPIK+Prxcvet8dn2T/FG9tjww/VP8FL1uu/w9CTvn/SY7ln0IO4c9MDt5vN57bXzRu2D8yDtTPP87Azz1ey88p7sV/JU7Nzx9+tN8YTrsPD/6hDwa+p178vp5O4h6WTudOjz7dLnje1D5yvt0+bL7IfmZOxf5vXrV+Z+62Lm/+pz5n7qfeb+6XfmiOlb5iDpKObL6Ofli+ic5VzoUuU46A3lF+jT5O/nn+S9523ke+c85CvnCeTQ5tTjcOaj4xHmeuO75V/jc+VY4zzlY+MX5X7jAOWf4/Tkv+Pu5Nnj5+Tn497k6uPQ5N3jvOTC46TkmOOI5GfjaeQ140jkDeMk5Pji/OMC49DjK+Od43PjZePP4yTjM+Tk4pHkquLh5IHiH+Vx4kvleOJp5ZPiguW84p/l6+LI5RfjAuY641LmVeO15mbjKOdw46PneuMd6Ifjkuic4/vovuNX6e/jo+ky5ODphOQT6uXkQOpR5W/qwuWm6jPm7uqf5k3rAufJ61/nX+y35w3tEOjI7XLogO7c6CXvUOmv78npEPA/6lDwrOpz8AbrjvBK67Pwdev08I7rYvGg6//xt+vL8t/rvfMd7Mj0duzg9ebs9vZp7f33/u3s+JzuvPlA72v65u/++pDwe/s+8eb78/FJ/KvyqPxo8wr9JPR0/dz06f2F9W3+GfYA/5f2oP8F90oAcff5AOj3owF1+D4CH/nGAuL5NwOz+pcDivvxA1n8TgQZ/bgEyf02BWr+xgX9/mUGiP8JBwsArgeJAE0IBAHkCHoBdAnoAQUKTwKZCrICOQsXA+oLhAOtDAIEhA2YBGkORwVRDw0GNhDhBgwRugfLEYoIchJKCf4S9QlyE4sK0RMRCx8UjwtkFA0MohSPDOIUGw0mFa0NexVEDuMV3w5jFncP9BYLEI0XmBAgGB4RoRihEQQZHhJGGZ8SbRkjE38ZqROOGTIUqBm5FNgZPxUjGsMVhxpDFv0avhZ7GzAX9huOF2oc1RfRHAUYKR0jGHEdNRirHUwY1x1yGPkdshgPHhEZHh6OGSYeJxosHs0aMR5yGzseChxMHoocZh7wHIMeOB2kHmcdwh6CHdcejx3iHpYd5B6bHdoepx3HHrwdrx7eHZIeDR5xHkkeUh6NHjoe1R4vHhsfNB5YH0wehR91HqAfqh6rH94epx8KH5MfIx9yHyMfQh8PHwQf7B65HsIeZh6UHg8eZB6/HTMedx39HT4dwB0VHX4d/Rw0HfQc5hz9HJkcFB1JHDod+xtrHa8bpB1nG94dIxsYHuYaTB6pGnceahqTHiQamR7VGYUeeRlVHg4ZCB6XGKcdFhg4HZEXyRwMF2YcihYZHAwW6xuUFdIbIBXJG7IUuhtKFJYb7RNPG5oT2xpTEzwaFRN8Gd0SqRijEtgXYhIZFxYSdRa7Ee0VVBF5FeIQDxVnEKUU5w8yFGQPuhPdDkMTVQ7bEswNhhJHDUcSyAwgElEMBhLjC/MRfQvfERsLwhG+CpsRYQpoEQAKKhGYCeIQIgmQEJkINBD8B84PSAdXD4IG0Q61BTsO8QSWDUME7Qy0A0IMRAOdC/MCBgu8AnsKlQL+CXMChAlRAgkJKAKACPIB4QeyAS8HagFvBhgBrQW/APkEWwBcBOz/3gN0/30D8v4zA2f++ALY/cYCSf2XAsD8ZwI9/DICw/v1AU/7rgHb+lsBZPr6AOj5kgBm+SMA3vi2/1X4Uf/N9/f+Sfeo/sv2ZP5W9ib+5vXr/Xn1rv0F9Wv9hvQf/ffzxvxb82D8uvLo+ybyYPup8cf6U/Ef+iTxbfkV8bX4FvH99xrxSPcM8Zr24PDz9Y7wU/UV8L70ee819MfuvfMP7lfzZO0C887sufJT7HXy8esx8qLr6fFe65zxIOtK8ePq8fCn6ovwb+oV8Dbqje//6fXux+lT7ofptO0/6Sft6+i47I/ocuwy6FPs3edX7Jjncuxq55LsVOem7E7nn+xV53PsZecj7HbnsOuI5yLrmeeH6qnn5+m9503p3OfF6A3oW+hX6BjotegA6CXpFOiY6UvoA+qc6GLq+Oiw6lDp9OqV6TLru+lt67/pqeud6ePrX+kZ7A/pR+y76G7sdOiK7Eron+xD6LbsX+jW7JjoDO3k6GHtOenW7ZHpaO7j6Q3vL+q673PqZPCt6gHx3+qR8QjrE/Iq643yRusH82Xrh/OK6xj0wOu29A3sXvV67Av2CO2z9rPtT/d17tz3P+9Z+AjwyvjE8DX5cfGi+Q7yHPqf8qf6KPNE+7Dz8Ps39KX8vvRa/UX1BP7K9aH+SfYs/8P2pf849xEArPdzACT40QCi+DIBJvmXAa/5BwI4+oECvfoAAzr7gQOz+wAEKvx6BKH89QQe/XEFoP35BSb+jAax/isHO//NB8b/bAhPAPkI1gBoCVgBrQnWAcgJUQLBCcgCpgk9A4gJsAN9CSIEkgmSBM0JAAUvCm8FsArhBUMLWAbcC9MGbwxRB/QMyQdpDTYI0A2SCCoO2gh1Dg0Jrw4wCdYOUAnpDnMJ5A6kCcwO6wmlDkcKcw60CkAOJwsSDpgL8A37C+MNTQztDY0MEA7CDEoO9AyUDisN4A5sDSgPuA1kDwwOkQ9kDqwPuA60DwUPqA9CD4MPaw9JD38P/g58D6cOZA9QDj8PAg4WD8UN8g6bDeAOhg3kDnwNAQ95DTIPcA1uD1oNpg8xDc4P7gzZD5IMwQ8eDIAPlQsbD/sKng5XChAOsAmHDRAJDQ19CLEM/AdzDJIHSwxDBzMMEAcgDP0GAgwGB9cLIQecC0MHUQtYB/sKUgefCiQHRArJBu8JRwaiCaoFWwkHBR0JcQTkCPwDsAi0A34InQNQCK4DJAjWA/gHAATNBxgEpAcRBH0H5QNUB5kDJgczA/UGwAK6BkoCdwbWAS4GbAHgBQ0BlQW5AFEFdQATBUIA2gQeAKMEBwBlBPz/GgT4/8ED8/9YA+v/4gLb/2YCxf/uAar/fgGS/xwBf//PAHT/kwBw/2oAcf9PAHf/PgCC/zAAlP8YALT/8P/e/7T/EQBn/0sAFP+FAMz+uwCd/uUAkv4BAav+EAHd/hQBF/8UAUr/FQFn/x4BcP8wAWb/TAFV/3QBR/+kAUf/2AFZ/wsCfP83Aq3/VQLi/2MCFwBgAkgAUQJzADsCmQApArwAHgLeAB4CAAEmAiMBNgJIAUcCcwFUAqQBWwLgAVwCJQJWAnECRwLDAjACEQMOAlQD4gGCA64BmQN4AZYDSAF9AyIBVAMKASIDAwHyAgMBxgIBAaQC+ACPAt4AiAK1AIgCfACJAjcAfgLn/10Cjf8hAjD/yQHT/l8Be/7vADP+iAD9/TcA3/0AANj95//l/eT//f31/xX+EAAl/i0AIv5HAAf+WADT/V0Aif1VADH9QgDR/CYAcPwHAA/86P+y+83/Vvu1//f6oP+X+oz/Mfp6/8v5af9q+Vr/EflP/8T4Qf+G+Cn/U/j6/ir4rP4E+Dr+3Peo/a73AP1y91P8Jvev+8j2JftZ9rn63PVy+lb1TvrR9EX6V/RM+vPzWfqo81/6dvNT+lrzLvpD8+j5J/N++fry8/i38kz4XfKa9/Px6faC8Uz2EvHO9azwePVN8Ej18+809ZfvMfUy7zL1xO4q9UzuEfXT7eP0Yu2f9AHtSfSz7OLzfOxs81fs7PI/7GXyLOzd8RTsW/Ht6+Lwr+tz8FfrEPDr6rbvcupk7/fpGu+D6dnuIemh7tPobO6Z6Dnuaej87T3ose0N6FPt1efg7JnnX+xb59jrIOdU6+vm3+q+5oHqneY/6ormF+qE5gbqi+YD6pvmA+qu5vvpwebk6cvmt+nL5nTpvuYg6abmv+iH5l7oYuYG6DnmvucM5orn3eVq57PlW+eP5VXne+VU53vlTueP5T3nuuUd5/bl6+ZA5qnmjOZZ5tXmBuYP57jlNed35UbnS+U/5zflJec95f/mWOXW5oTltea15afm5+W15g3m5+Yk5j/nJ+a95xPmWOjt5QbpvOW46YzlW+pl5eDqTeU960TlcutO5YTrZuWB64vlfOu75YHr9uWb60Dm0OuW5iPs+OaO7F7nDe2/55XtFOge7lroou6R6BzvxOiL7//o8+9T6VPwxemy8FfqEPH+6nPxquvg8UzsWfLY7N7yR+1v86DtDPTn7bD0Je5W9WTu9PWj7of26e4P9y/vjPd27wT4ue98+Pfv+vgv8ID5ZPAS+pLwrvq78FD74vD5+wbxoPwv8UH9YvHd/ajxcP4I8vr+ifJ+/y3z+v/383MA3vTnANn1WQHY9swBxvdAApH4tAI0+SkDrPmhAwT6GgRO+o8Em/oABfr6bAV1+9YFEfxEBsz8uwag/UAHhv7WB3P/fghcADUJMwH0Ce4BsAqFAmEL9gL/C0QDhwx4A/sMoQNfDc8DvQ0RBB4OcASLDu4EDA+FBZ4PLgY/EOEG5hCZB4oRTggjEv8IrBKnCScTQQqVE8wK+hNHC1oUtAu2FBcMEhV5DG4V4wzIFVgNIRbcDXIWZQ69Fu4OABduD0EX4w+GF0wQ1BetEC4YDBGUGGwR/hjPEWQZNRK9GZoSAhr/Ei4aZxNCGtQTRRpGFDwavRQxGjEVLRqcFTUa/RVPGk8WfBqTFrwayxYMG/cWZBsYF7kbLhcBHD4XNRxPF1AcZxdTHJMXRRzbFywcRRgOHNEY8xt0GeMbHRrhG70a7BtIGwQcthspHAgcVRxCHIIcahyuHIYc0xygHO8cuhwBHdscCh0IHQodRB0BHYwd9hzXHewcGB7pHD8e7BxEHvMcHB75HM0d9hxfHegc4hzLHGgcoBz+G2YcrxscHH4bwRtkG1YbXBvaGlkbTxpWG70ZTBsrGTobpBgjGyoYCxvBF/QaZxfjGhkX2BrRFtUajhbYGk8W3hoTFt4a3BXSGqwVuBqDFYwaXRVXGjgVJhoSFQQa6hT6GcAUCxqUFDEaZRReGjAUgxr0E40ashNyGmgTLRoWE8AZvRI3GVoSnRjuEf4XehFlF/wQ3hZ5EGgW7Q8FFlsPthXBDnIVIA41FXkN+BTQDLYUKwxnFI4LCRT8CpwTdwojE/4JnhKLCRMSGAmHEaQI/xApCIAQqQcLECkHnw+uBj8PPgbmDtsFjg6EBTQONgXQDe4EZg2mBPUMWwSEDAkEFAyqA6oLPgNJC8YC7gpFApQKwAEvCj0BugnAACwJUQCOCPL/5Qen/z8HcP+mBkz/JAY3/7wFKv9qBRz/KAUH/+UE5f6YBLT+OQRx/skDHv5OA7n90QJE/VwCwvzyATT8lwGi+0sBFfsHAZH6yQAd+o8AvflZAG75KAAu+fz/+vjU/834tP+e+Jb/Zvh7/xv4XP+29zD/Nffy/p32mv7z9Sn+Q/Wh/Z70C/0M9Gv8mvPL+0jzMPsQ85766vIb+srypfmk8jv5bPLc+CHygvi+8Sz4TPHU987wdvdR8BP33e+n9njvMPYj76/13e4q9aXuq/R17j/0Su7v8yDuvvP17a3zyu2185/ty/N57efzWO3+8z3tBfQo7fTzE+3E8/zsdvPj7AzzxeyO8qbsBvKG7H/xa+z+8Fjsi/BQ7CbwU+zK71/scO9y7Bnvh+y+7pnsYu6m7Abupuyv7ZnsWO2A7APtXuys7DzsVOwk7P7rHeyv6yzsaetQ7DPrh+wT68vsBusW7Q/rX+0q66LtVevd7Y3rEu7P60PuGex57mXst+627AjvA+1s70zt7O+I7YHwt+0q8djt2/Hu7Y3yAe438xTu0vMv7l70Ue7X9HPuPvWS7pX1qe7j9bruK/bI7nX21u7E9u3uHfcQ74L3Re/y94rvZ/jc79/4NfBW+Y3wx/nc8C36H/GD+lTxyfqD8QD7sPEs++rxVfs38oL7n/K7+yPzBPzA81/8a/TK/Bn1Qv3A9cL9WfZB/uX2vP5o9yz/7PeT/3X49v8F+VsAmvnGAC36OwG5+rwBN/tBAqT7yQL++08DSPzPA4b8QwTD/KkEA/3/BEz9RgWj/YUFA/7CBWf+AAbK/kQGKP+RBoH/5wbW/0cHKACwB3oAHgjJAIgIFQHnCFwBMwmeAWkJ3gGICR4CkwljApIJrwKLCQYDhwlnA44J1AOjCUsEzQnNBAwKWQVcCuwFugqEBhsLGgd8C6cHzgskCAwMhAgsDMQILgzgCBAM3AjZC78IkQuWCEMLbQj+ClEIxgpKCKYKWwigCoQIswq+CNoKBQkTC1IJVQukCZgL+AnVC0oKBgyWCigM2go9DA0LSgwrC1EMMwtVDCkLVwwaC1UMDQtNDBALOgwsCxcMYwvgC7cLlQshDDoLmwzVChkNbQqPDQoK8A20CTEObwlMDj8JPA4kCQUOFwmsDQ8JMw0CCacM5AgTDLAIfgthCPIK/Ad3CosHDwoWB7sJpwZ5CUYGSQnyBSUJrQUJCXEF7Qg9BckIEAWYCOoEVwjPBAoIwwS6B8gEcAfWBDwH6AQiB/UEKQf2BE4H5wSIB8IEyweIBAcIOgQyCN4DQwh4AzUIEwMMCLgCzwduAoUHPQI5ByYC8gYpArQGPgKBBl8CWAaBAjYGnwIVBrIC9AW5AskFtAKSBacCTgWZAvwEkAKZBJMCJgSjAqcDvAIfA94ClwIDAxoCIgOtATYDVgE2AxwBIQP9APoC+ADKAgQBnQIeAX0CNwFwAk4BdwJcAY8CZwGyAnMB2wKGAQMDpAElA9MBQwMQAlwDVgJzA58ChQPhAo8DEwOMAy8DeAM2A08DLAMTAxwDxgITA3ECGAMfAjID2wFgA60BnAOZAdcDoQEEBMABGwTvAREEIQLlA0cCnANYAj4DSALdAhoChQLQAUUCdAEpAhEBLwKxAFICWQCJAg4AyALK/wADjf8pA1P/PQMb/zoD5P4mA6v+BgN0/uECOv67Avz9lgKy/XACXP1HAvn8GgKP/OQBI/yoAcD7ZwFo+yUBIPvnAN/6qwCe+ncAWfpKAAr6IQC1+f3/Xfna/wz5tf/N+In/pPhS/5f4Dv+i+Lz+v/hf/ub49/0P+Y/9Nfks/VD50fxd+Yb8U/lM/DP5Ivz5+AX8pfjz+zj45fu499f7KvfA+5v2oPsV9nX7m/VC+zT1CPve9Mv6k/SN+lD0TvoJ9A76t/PK+VLzhfnY8jv5T/Lv+L7xpPgv8Vr4r/AT+EXw0ff375H3yu9V97bvGfe279/2ve+i9sHvYPa57xX2n+/B9XbvaPVA7wn1Au+r9MTuUPSL7vvzXu6r8z7uXvMn7hPzFO7K8v7tg/Lf7UPyr+0P8mzt7PEa7dXxu+zK8VTsvfHr66nxh+uD8S7rSfHk6vvwreqh8IfqPvBp6tnvUep47zXqGe8Q6sHu4+lz7rDpMe556fvtROnP7RDppu3c6HrtpuhG7W/oAu026LDsBehQ7ODn5+vQ537r3uce6wrozupQ6JHqo+hs6vToWuoy6VTqUelU6kvpUeol6UTq5Ogr6pnoAepR6MfpGuiD6f7nOekA6PToJOi66GLojuix6HboBelv6FPpd+iO6Yzos+mn6L/pwui06dronOnt6IHp+ehw6f/ocukA6Y3p/OjC6ffoD+rv6G3q6OjV6uHoP+va6KXr0OgC7MLoU+yq6Jzsi+jf7GLoIe016GbtCeiw7ebn++3V50bu3eeN7gDoyu496P7ujugt7+foW+886ZHvg+nS77bpIPDV6X3w5+np8PfpYfEQ6uLxPepl8ojq5fLy6lnzfOu98xvsEPTI7Fr0ee2i9CTu8/TA7lL1R+/B9bbvPvYI8L32PvA891jwtfdd8Cn4VPCb+EnwD/lG8I35V/AU+oHwpfrE8D/7HPHi+33xiPzg8Sz9O/LK/YnyWf7K8tb+BPM7/zzzjf9989H/yvMSACT0WwCO9LUABPUmAYP1rQEI9kACkPbWAhz3ZwOu9/EDSPhtBO/44QSk+U4FZ/q7BTb7LgYI/KoG1PwzB5D9yAc2/l8Iv/7xCC3/cwmG/90J0f8sChgAYwpjAI4KuAC7ChoB/gqIAWMLAQL0C4ICrgwKA4gNkgNyDhcEVA+YBB4QEAXEEIAFPxHnBZIRRAbBEZoG0xHsBs8RPQe+EYwHqhHcB54RLgimEYUIzBHnCBYSVAmEEswJDxNRCqsT3ApKFG0L4BQADGIVlQzLFSoNGRbADUwWVQ5rFu0OeBaBD30WDxCDFpIQkxYGEbMWbBHmFsIRLRcJEoMXQhLlF24SUBiLEsYYnxJFGbASyBnKEkYa9BKzGjsTCBujEzobJxRJG74UOBtXFQ8b5RXYGl0WoBq8Fm8aAhdMGjgXOxphFzoagxc/GqEXRhq6F0gazxdBGuMXLhrzFxYaAhj6GRMY3hktGMEZUxilGYkYhxnLGGQZExk3GVcZABmNGcMYrhmFGLoZSxizGRwYnxn9F4wZ7xd/GfAXgBn+F5AZFhirGTQYyBlWGOIZeBjzGZoY+hm6GPoZ3Bj6GfsYABoVGQsaIxkcGiAZLBoEGTcazRg3Gn8YMBofGCQathcZGkgXFhrbFh8abBYwGvoVRBqCFVMaARVVGngURBrnExkaUxPYGboSgBkeEhkZhBGkGO0QJBhaEJ8Xzg8ZF0wPmhbVDicWbA7LFQ8OiRW4DWIVZQ1TFQ8NVxW0DGEVUwxrFe4LaBWMC1EVMgshFeQK1RSlCmgUcArfEz8KPxMKCpcSzwnzEYoJYhE5CfAQ4QiiEIUIeRAkCHIQvgeEEFIHohDgBsEQZgbREOgFyBBqBZsQ8gRFEIIEwg8eBBcPwgNNDm0Dbw0bA4sMxQKwC2YC5gr5ATMKfQGbCfIAGwlgALEI0P9ZCE//EQjl/tAHl/6SB2L+Swc9/vkGIP6VBgP+Igbf/aMFtP0cBXz9lQQ7/RAE7/yPA5n8EwM7/JoC2vsmAnz7vAEn+2AB5voaAb366ACs+swArvq8ALr6sQDH+qQAzfqSAMD6egCd+l0AXfo9AAT6EQCX+dj/HPmM/5r4Kf8Z+LT+n/cz/jH3r/3U9jj9h/bX/Ez2lvwf9nX8+vVw/NX1fPyo9Yr8aPWN/BH1ePyi9EX8IPTt+5TzdfsJ8+H6ivI3+h/ygvnP8cv4m/Eg+H/xivdy8RL3afHD9l3xofZF8a72HfHl9uXwOPee8JD3T/DQ9/3v3/et77D3Z+8/9yvvmvb77tj12+4S9czuY/TR7tbz6u528xrvP/Na7yfzoe8h8+LvJvMS8CfzKvAg8yfwDPMS8Ony9O+z8t3vbvLV7xfy4++28QbwTfE58ObwdvCG8LbwMvDz8O3vKPG571rxmO+D8YrvqPGR78jxqe/j8dLv+PEF8AjyPPAT8nLwHPKc8CTyt/Ax8r7wSvKw8HbyjvC88lvwGfMd8I7z2e8S9JjvmPRh7xb1Oe+A9SfvzvUr7wL2Ru8n9nXvS/a073n2AvC89l3wE/e+8Hv3KvHp95rxV/gM8sP4ePIu+djym/kh8w/6U/ON+mzzFvty86f7bPM2/GTzvPxk8zP9dvOU/aTz5P308yL+bPRW/gv1hf7H9bT+lPbh/l73Df8R+DP/mPhT/+n4bf8B+YH/6viT/7j4q/+C+NH/XvgLAGH4XQCU+MUA+fg2AYj5qAE0+hAC8vplArH7pgJj/NYCAf36AoL9GgPm/TcDKv5YA1P+fQNi/qYDXf7WA0n+CwQt/k4EEv6fBP39AAX2/XAFB/7sBTr+bwaS/u4GEv9iB7T/yAdqAB4IKQFlCN0Bnwh7AtII+QL5CFEDFwmEAygJlQMrCYwDJAl0AxYJXQMJCVQDAwliAwwJjgMlCdcDUgk3BJIJpwTgCR8FMwqYBYQKCgbFCnEG7grMBvcKGwffCmIHqQqdB1oKzwf/CfEHoAkACEkJ+QcDCeAH1gi4B8QIiwfNCGIH7whDByIJOQdeCUcHlQlzB78JuAfXCRQI3Al9CMwJ5witCUkJgwmbCU4J1wkUCQMK1wghCpsIMwphCEAKLwhKCgoIVQr2B2EK+AdtCgkIfQooCIwKSwicCmwIpwqBCKoKhQijCnYIjgpSCGkKIQg2CugH9wmuB7EJegdtCU0HMAkkB/8I/wbXCNcGuAimBqIIaAaSCBsGhAjFBXcIagVjCBAFRwi7BB4IbQTrByUEsQfiA3EHpAMwB2kD8QYwA7gGAAOIBt0CZQbJAlQGxQJZBtACegbpArQGEQP/BkoDTgeVA44H7wOrB1gEnAfFBFsHLwXyBocFbwbFBeUF5QVlBfIF+wTyBa0E8gV7BPYFYAT9BVUE/wVVBPEFWATMBVgEjwVWBDwFUgTbBFEEewRRBCUEUgTbA08EoANFBGoDMAQ3Aw0E/wLgA8ACsAN7AocDNgJuA/UBcAPAAY8DnAHJA4gBGASCAW8EhQHBBIkB/wSJASIFfwErBWoBGAVMAfIEKgG/BAoBiATuAFQE0wAoBLYABASSAOgDYADMAyEAqgPY/4IDjP9UA0H/IwP9/vkCvP7aAnv+yQIz/sIC2v3CAm39wALs/LkCX/yoAs37jgJE+2cCyvo6Amb6CgIY+t0B4fm1Abz5lQGn+XcBmPlcAYn5QAF0+SIBU/kAASP52gDm+K8Anvh/AFL4TAAE+BQAuffY/2v3mf8c91P/x/YH/3H2rv4d9kf+1PXR/Zv1TP129b38Y/Um/Ff1jftN9fn6N/Vt+hH18vnb9In5m/Qz+Vn07Pga9LX44vOJ+K/zZPiA80L4UPMg+Bnz9/fZ8sf3jfKT9zjyXvfd8S33ifEE90Lx5vYQ8dL2+PDH9vjwxPYL8cb2JPHK9jzxzvZI8dT2RfHY9jHx3PYP8dz24vDV9qjww/Zi8KL2EvBu9rfvIvZW77z18+479ZXupPRG7vrzCO5M893tqPLC7Rnyr+2r8ZntZPF97ULxVO088R3tSPHZ7FTxi+xT8TzsOfHy6wHxs+ur8IDrPPBb68PvRutJ7z3r3e5D64fuVetN7nDrMe6P6zTusetR7s7rh+7k68zu8esa7/frYu/165vv7uu77+Hrvu/S66HvwOti76/rBO+f643ulOsJ7o/rhu2P6w/tmOuv7Kbrbuy461DsyOtT7NDrcuzL65/ssevL7Ibr6exJ6+rsA+vJ7MLqiOyR6irsfuq964/qTevH6unqGuuY6oDrYurq60nqTOxL6pzsZurZ7JLqA+3J6iHtAus27TvrUO1v63Ltn+ug7cvr4O3w6yvuBux67g3sx+4C7Avv4+tD77Prc+9266HvNevR7/XqBvDB6kbwn+qO8JXq3PCl6i/xzOqD8Qnr1vFT6yfyoOtx8unrs/Il7O7yV+wk837sVvOg7InzwezA8+rsAPQg7Uj0Ze2a9Lft9PQQ7lb1aO6/9bfuLfb67p72L+8P91jvfPd67+L3m+8/+MHvkfj17974PvAm+ZzwbvkS8b/5l/Eb+iDyhvqh8gT7DvOU+1vzNPyE89/8jfOQ/XvzPf5a897+N/Nr/yHz3v8j8zYAQ/NzAIbznADq87kAZ/TWAPT0+gCJ9S8BHPZ4Aav21wEw90sCrPfQAiL4YwOT+P0D/fiZBGH5LQW9+bgFDvozBlb6ogaa+gUH4vpiBzb7vAed+xoIHPx3CLL81whc/TkJD/6dCcD+Bwpm/3kK+v/0CnoAdAvlAPgLOgF0DH8B5gy1AUYN5AGUDRAC0g1BAgYOfQI7DsYCdg4iA7gOjwMCDwkEUA+JBJ4PCgXqD4gFNRAABnwQcwbCEOAGCBFKB0wRtweKEScIxBGcCPsRFwkyEpMJcxIRCsESjwodEwkLhhN9C/QT6gthFE4MyBSsDCYVAQ17FU0NxRWUDQcW1g1BFhQObxZUDpQWmA6wFuMOyBY4D+IWlQ8AF/oPIRdbEEUXsRBkF/UQfBcnEYoXRhGRF1oRkxdpEZUXgBGdF6IRqxfVEboXHBLLF3US2BfbEuAXSRPmF7kT6hckFO0XihTtF+cU7Bc8FekXiRXmF8sV4xcEFuIXMhbjF1kW6Rd2FvEXkRb6F6wW/hfIFvoX7BbtFxYX2RdIF8AXfBeiF68XfxfgF1cXCxgqFysY9BZDGLkWUxh5FloYORZZGAEWUhjUFUMYsxUrGKEVCRiVFd8XihWrF3sVdBdeFTsXMhUFF/YU2RasFLoWWxSpFg4UqBbHE7YWixPUFl0TABc5EzIXGRNoF/gSlxfMErcXkRLHF0ISwRfcEasXZxGHF+YQYBdiEDoX4w8cF2wPCRf/DgEXmQ76FjgO7xbVDdcWaw2pFvQMYRZvDP4V2guGFToLAhWVCoIU8gkPFFwJshPcCGsTcQg3Ex0ICxPaB90SoAeoEmkHZBIuBxAS7AazEacGTRFcBuYQDQaAELsFHhBlBcIPCQVvD6QEIQ83BNgOxQOPDk8DSQ7gAv8NdwK0DRsCaQ3MAR0NiQHQDFQBhQwlAToM+gDwC9EAnQukAEALcwDSCj0AUQoBAL4Jxf8aCYX/bQhE/8EHAf8fB73+jAZ4/g4GMf6hBe/9RAWy/fUEe/2uBEz9bwQj/TIE+vzzA9H8sAOh/GkDa/wcAy/8zwLt+38CqvswAmb74AEj+4kB5PopAaj6wgBy+lgARfrz/x36nv/9+WL/3PlA/7b5N/+C+UD/O/lR/+L4YP9++GP/E/hS/673L/9W9/n+D/ey/tv2YP659gb+p/ak/Z32QP2a9t38lPZ//If2Kfxr9t/7OPai++z1d/uG9Vf7DPVC+4r0NPsL9Cb7nvMS+03z8/oh88b6FvOM+ifzRfpJ8/b5cfOk+ZHzVfmk8wz5n/PS+ILzpfhN84P4CfNo+L7yTPh28in4OPL69wvyv/fu8Xn35fEr9+fx2fbz8Yf2BPI49hfy7/Uu8qz1SPJ09WXyQ/WH8hj1rfLt9NLyufT08nn0EPMq9CTzz/Mu82/zMPMT8yrzx/If85XyEvOC8gjzjfIH87DyEvPf8jHzEPNl8z7zr/Ni8wn0ffNv9I3z2fSV80H1lPOe9Y7z8PWD8zP2c/Nl9mLzh/ZQ85f2O/OY9iDzjvYB84X23/KC9rzykfae8r32h/II93zydPd48vv3evKT+ILyLvmN8sP5nPJF+rDyrPrL8vT68PIe+x/zLPtZ8yr7nPMn++bzLvsy9Ev7ffSC+8P01PsE9Tf8QfWe/Hv1/vy19Uz98PWD/S72qv1y9sP9uvba/Qv39v1h9xz+vfdP/hv4i/50+MX+xvj1/gv5GP9B+Sz/avkz/4r5N/+l+UL/wvlc/9/5i//++dP/H/owAD76nQBf+hIBf/qIAaT69QHN+lQC/fqhAjj74AKC+xMD2vtBAz78bgOr/J8DGf3UA4H9DQTV/U0EEv6PBDT+1AQ+/hgFOf5YBTH+jwU0/rwFT/7gBYb++QXa/hAGQv8pBrX/SAYqAHEGlwCjBvoA3QZRARoHlgFXB8wBjAfuAbsH/wHhBwEC/gf9ARQI/AEpCAYCPQgcAlcIQQJ2CHACmwikAsEI3QLjCBcD/ghVAxAJmgMaCegDGwlBBBgJowQUCQkFEQlpBRQJvAUaCfsFIQkfBiUJLgYkCSwGGgkoBgkJKwbxCD4G0whoBrMIpwaPCPYGZghLBzcInAcFCOEHzwcTCJoHMwhvB0YITQdOCDkHUggzB1cINwdbCEMHXghRB2EIXwdeCG8HWAiAB04IlgdHCLEHRgjNB00I5QdfCPUHeQj0B5sI3ge/CLgH5AiHBwUJUQcbCSQHIgkFBxoJ+AYCCf0G3ggRB7QILweICFAHYwhtB0cIhAc3CI4HMwiIBzkIcQdDCEgHTQgKB1AItwZHCE4GMgjUBREIVQXoB9sEugd4BI4HOQRlByQEPwc8BBgHdwTvBswEvgYsBYIGiwU+BtoF9gURBrQFKQaCBSYGaQUNBnAF5QWTBbUFzAWFBQ4GXAVPBjoFgQYhBZ8GDQWmBvgEmQbdBH4GuARbBogEOQZPBCEGEwQaBtcDKQajA1QGdwOWBk0D5QYeAzYH4QJ6B5MCoAc0AqMHxwF9B1UBMwfoAM8GhQBbBjQA5AXy/3QFvv8UBZD/ygRq/5oESP+FBCr/iQQL/6EE5v7BBLb+3gR3/uwEJf7lBMP9yARY/ZYE5fxYBHD8EQT8+8kDiPuEAxb7QAOl+v0COPq8AtD5fgJv+UcCGPkcAsT4AwJy+PwBHPgGAsD3FQJh9yICAvchAqn2BAJZ9swBFfZ3Ad71DQGw9ZIAivUOAGj1iP9I9QP/KvWD/gz1Cv7v9Jv9z/Q4/av05fyE9KX8W/R8/DH0avwH9Gn83/N0/Lnzf/yX83/8e/Nr/GTzOvxS8+j7PvN4+ybz7foF81P62fKy+aTyD/lo8nH4LvLX9/rxQffP8a72rfEi9pHxn/Vz8TH1SvHi9BDxtfTE8Kn0Z/C59ALw1/Sj7/H0Vu/+9CPv8fQP78f0F+999DjvHPRl763zle9B877v5vLT76nyz++U8rLvpfJ979byOO8d8+7uavOm7qvzbO7U80Lu2/Mr7sDzJO6H8yfuOfMv7uXyOO6T8j7uSvJA7gzyP+7V8TzuofE47mvxMe4x8STu9fAN7rrw6+2B8MHtTfCQ7SHwXe3/7yzt6e//7Nzv1uzb77Hs4O+Y7Onvjuzs75Xs5O+x7Mvv4uyc7yDtWO9k7QLvpu2i7t/tRe4G7vXtHO677R7um+0W7pTtAu6i7eftvu3K7eDtqe0B7o7tGu567Sjudu0q7obtHu6t7Qbu7u3m7Ubuve2p7pXtEO9y7W/vW+2+71ft9O9k7Q3wg+0J8Kzt6e/Y7bPv/O1w7xPuKu8a7uvuE+6+7gTuqu7x7bTu4u3j7tXtNO/I7ajvue048KPt2fCL7YLxcu0f8l3tpPJR7QHzUe00817tO/Ny7SDzi+3z8qbtxPLA7aby1u2o8untz/L87R3zFO6M8zLuE/Rb7qz0i+5L9cLu5vX77nv2Lu8C91rvfvd87+j3le88+KrvfPjE76j46u/D+CHw0Pho8NL4uvDN+A7xxPhb8cP4l/HV+MDxBPnV8Vn53PHQ+d/xZPrm8Qr79PGy+wzyTvwu8tT8WfJB/Yvyl/3L8tj9GfML/nXzNP7b81j+SPR8/rD0q/4M9ej+WfU6/5P1pf+99SwA3vXHAPv1cQEc9h4CQva/AnT2TQOw9r8D+vYYBFD3XwSv95gEEvjKBHj4/ATi+C0FT/lgBcL5kgU6+sYFufr8BT37OgbC+4EGQfzWBrX8OQcb/acHbv0fCLT9nQjs/R0JIP6bCVX+EQqP/oEK0P7nChz/RAtz/50L0P/4CzQAVwyaAL8MAAExDWIBqQ28ASQODQKbDlQCBg+QAmEPyAKpD/wC3Q8wAwEQagMWEKoDIRDzAycQRAQtEJ8ENhAABUcQbQVhEOcFhhBsBrAQ/AbgEJMHEBErCEARugh1ETgJrBGgCekR7wkuEikKeBJUCsUSdgoSE50KVxPPCpATFAu6E28L2RPdC/ATVwwJFNUMLRRMDWEUsw2sFAYOCBVDDm4Vbw7PFY8OIxaqDl4WyA6CFu0OkBYdD5EWWg+KFqYPgxYFEH0WdhB8FvUQeRZ8EXMW/hFlFnISUBbPEjQWEBMWFjcT+hVGE+MVQxPWFTQT0hUhE9YVDhPiFf8S7xX3Ev0V+xIFFgsTBxYoE/4VVhPqFZITzRXdE6UVNBR4FY4USBXiFBYVJhXmFE8VthRaFYkURhVgFBwVPhTnFCQUuRQTFKEUCRSrFAIU2xT4Ey4V4hObFbcTEBZ2E30WHBPSFqkSCBcjEhoXkREPF/4Q7RZ1EMEW+w+UFpkPaxZQD0kWGg8wFu4OHRbFDgwWlQ7+FVoO8RUSDuMVwQ3RFXANtRUlDYsV4QxTFaUMDxVpDMQUKgx6FN0LOBSECwIUHQvcE6wKxBM2CrkTwgmzE1EJrRPlCKETgAiLExoIZROzBy8TRgfnEtIGkhJXBjgS1gXgEVIFkBHPBEoRTgQMEcwD0hBHA5IQvAJJECkC8w+VAZQPBAExD4IA0g4ZAHYO0f8dDq3/wA2n/1oNtP/oDMb/cAzR//ILzP92C7T/AguP/5wKZP9DCj7/9Akm/6YJH/9SCSj/9Ag3/4cIR/8KCEv/hQdA//sGJf9wBvn+6gXD/m0Fhv77BEf+mAQI/kQEzP0DBJL90ANV/aoDFf2LA838bAN8/EsDJfwlA8v7+QJ5+8kCN/uQAgr7TgLv+gAC4fqoAdf6RwHG+uQAp/qFAHX6MgAx+uv/5fmy/5j5hP9W+V3/Jvk9/wr5I//++A3/APn8/gf56f4P+dH+FPmr/hT5cf4O+SL+/vi7/eL4RP24+MP8e/hE/C340PvS9277bvcn+wr3/Pqu9uz6Yfb0+iv2EvsO9j37B/Zt+xb2mvs09rz7WvbO+4X2y/ur9rL7yPaG+9j2S/vY9gr7xPbK+p/2lPpt9m76MfZc+vT1Xfq89W76jfWJ+mv1pPpZ9bP6VvWy+l71mfps9Wr6e/Up+oD13/l79ZP5a/VL+Vf1BflI9cT4Q/WD+E/1P/ho9fb3ivWk96v1SffG9en21fWJ9tv1MfbZ9en11/W59df1ofXf9Zv18/Wf9RL2pfU/9qL1ffaR9cv2b/Um90L1j/cT9f337fRt+Nz01Pjl9Cz5CfVr+Uj1kPmV9Z356fWX+Tr2hvl99nT5svZj+dH2Wfnb9lf51PZd+b/2a/mk9n/5ivab+Xj2wPlu9vD5bfYq+nH2bvp19rr6ePYK+3b2Vftx9pP7ava/+2T20/tk9s77a/a2+3z2lvuX9nf7vfZn++z2cvsi95n7Wffa+433Kvy694H82/fQ/PD3Ff3990z9B/h4/RP4oP0p+Mn9SPj5/XL4Nv6n+IH+6PjX/jT5N/+K+Zn/6fn2/0n6RQCn+oQA9/qtADf7wgBf+8YAa/vAAGH7tgBH+7QAJvu8AAr71wD5+gMB+fpAAQ77hQE2+8wBcfsLArv7PQIN/F8CYPxzAq78fgLv/IwCH/2jAj39yAJM/foCVf05A139fgNp/cIDeP0DBI/9PQSl/XMEvP2mBM392QTb/Q4F6P1IBfz9ggUb/rwFS/7yBY/+JQbl/lIGSP9+BrL/qQYcANQGewACB8oAMgcEAWIHJgGOBzIBtAcqAc0HFwHcBwMB3Af8ANQHCwHIBz0BvgePAbsHAALBB4YC0AcUA+UHmgP/BxAEFwhvBCwIsQQ8CNsERwjvBE0I8QRKCOUEPwjUBCsIyAQQCMME8QfNBNIH5wS4Bw0FpAc+BZwHeAWdB7QFpAfuBa0HHgazB0MGsQdVBqcHWAaYB00GgQc5BmgHKAZNBx8GNgcoBiYHQQYhB2oGKAegBj0H2gZeBxQHiAdHB7cHbwfhB4oHBQiZBx8IogcwCKkHPAizB0EIxQdBCOEHQAgFCDoILAgyCFIIKQhzCCEIiAgaCJIIFAiMCBAIfggJCGkI+AdSCNwHQAizBzMIgAcrCEgHJQgRByII3QYiCK0GJAiCBikIWQYwCDAGMggHBiwI4AUYCMEF9QepBcgHlgWTB4cFYAdwBTIHTwUKBxwF6AbZBMkGhwSqBi0EiQbXA2YGiQNGBkoDLgYVAyUG5wIzBrkCWAaJAo4GVgLQBiICFgfvAVgHwwGRB54Bugd/AdIHYgHXBzoBzAcDAbcHsgCcB0cAhQfA/3cHJv92B3/+fgfY/YwHO/2YB6z8mQcw/I8Hwvt3B137UgcA+yYHqvr0Bln6vgYR+oAG1fk1BqX52QV/+WoFV/nvBCz5bATw+OcDpfhpA0n49gLh95UCdfdEAg73BwKw9tgBYfa0AR/2lQHo9XEBufVFAZD1CwFq9cYARvV7ACP1MAAA9ev/2/St/7X0c/+K9Dv/VPQA/w/0wP6z83r+QvMv/rzy4v0q8pP9mvFC/Rrx7fy68JT8f/A0/Gfw0Ptx8Gb7kfD8+sXwkfoF8Sz6TfHH+ZrxaPnl8Qr5KPKr+FvySfh28uX3cfJ/90ryGPcJ8rP2tPFW9lvxBPYJ8bz1zPB99avwQ/Wo8Az1wPDY9OnwqPQV8YL0NfFk9EDxU/Qt8Ur0+PBI9KPwRfQ08Dv0tO8k9DLvAPS67sjzV+6A8xLuKvPt7cry6u1n8gXuCfI47rrxeu6C8cHuYfEE71TxOO9W8V3vWvFv71bxcu9A8WnvFvFh79vwX++a8GnvYfCB7zvwpe8v8NHvP/D/72HwLfCN8FHwtvBp8NTwc/Dj8Gzw5/BQ8OnwI/Dw8OLvAvGV7x/xRu9D8f7uZfHK7n/xsO6C8bbubPHY7jnxD+/t8FPvjvCY7yfw1e/B7wHwae8c8CjvJvAF7yTw+u4d8ALvFvAP7xDwFe8T8AnvHfDp7jHwue5M8IPuafBU7ovwNe6w8C7u3fA/7hfxZ+5i8Z7uvfHi7iHyLe+J8nzv5fLK7zDzEvBg803wdvN68Hbzl/Bo86bwU/Os8D7zr/At87LwIfO08Bzzt/Af87PwKvOj8EHzhPBi81fwlfMg8Nbz5O8k9K3ve/SA79X0X+8x9U3vjPVJ7+L1U+8z9mzvf/aV78T2zO8F9w/wRPdW8IL3mvC/99Hw+ff48DD4EPFn+Bzxovgj8eb4LfE6+UDxoPlh8Rv6kvGk+tHxM/sZ8rz7aPIx/LfyjPwE88f8SvPk/Inz5vy+89f87fPA/Bj0qvxB9Jf8aPSS/JH0m/y59Lz83vT2/P30TP0W9cD9K/VP/kL19f5d9aX/f/VZAKb1AQHR9ZIB+vUDAiL2UQJG9n8Ca/aWApf2nwLQ9qQCE/evAmX3ygLB9/oCIPhHA374sAPU+DYEIPnTBGT5gQWg+TUG2PnjBg/6gAdL+gMIivppCND6sAge+9wIdfv0CNf7/whC/AkJsfwUCRz9Jwl+/UEJ0/1iCRX+iAlJ/rcJdP7vCZn+OArA/pEK7v7+Cij/fAtu/wMMxf+KDCgAAw2TAGYNAQGpDXABzg3YAdgNNwLTDY4Czg3aAtUNHwPyDV8DLg6dA4gO3gP8DiUEgw9xBA8QxQSXEB8FEBGCBXgR6wXIEVcGBhLBBjQSJAdTEn0HaxLLB30SDQiLEkcIlBJ+CJIStAiGEu0IaxIsCUcScAkhErcJAhL/CfMRQQr4EXsKGRKsClAS0wqbEvgK8RIhC0kTVAucE5UL5RPkCxwUQgxDFKoMWhQbDWcUjg1vFP8NehRrDooUzg6hFCQPvhRpD94Ung/+FMAPHxXSDz4V3w9bFe0PdhUIEIoVNRCTFXkQiRXTEGwVPhE7FbIR+hQmErAUjhJlFOMSHxQgE+ITQBOvE0gTghM8E1cTIxMtEwETARPcEtESuhKcEpwSZxKJEjISfRL+EX0SzBGKEpkRoxJkEcoSLhH9EvsQORPREIATtBDKE6oQEBStEE8UthB/FLoQnBStEKkUhhCoFEAQnBTiD40UbA96FOkOahReDl4U0A1aFEMNXRS7DGoUOgx/FMULmhRcC7YU/grNFKcK2RRSCtUU/Am+FKAJmBRBCWQU4QgqFIcI7hM2CLQT7Qd9E6QHRhNVBwsT9QbIEoEGfRL9BSsScAXbEeQEkRFnBFgRAAQ2EbUDLRGFAzURagNJEWADWhFdA10RWwNFEU0DDBEyA7EQBgM2EMwCpg+FAgkPNAJsDt4B3A2EAV4NIwH1DL4AowxPAGIM1v8rDFL/9QvH/rsLQf56C8z9Mgty/eEKPf2ICi39Igo+/bAJaf0yCZv9qgjN/R8I8P2YB//9Hwf3/bsG2/1sBrH9MAZ8/QQGR/3hBRf9wQXz/J8F5Px4Beb8SgX8/BEFHP3MBEL9dwRj/RUEev2oA4X9NwOD/ckCeP1nAmP9FAJC/dMBFf2cAd38agGa/DQBU/z1AA78qADQ+04Amvvr/277gf9L+xj/Kvu0/gv7Wv7o+hH+wPrb/Zb6uf1q+qj9Qfqj/R36pP39+aX94fmj/cL5lv2g+YL9e/lq/Vf5Vf06+Uf9KflE/Sf5Sf00+VP9Tvlc/W/5YP2T+Vz9svlP/cf5QP3Q+TD9y/kj/bz5Hv2l+Rv9ivkb/W/5F/1W+Qr9P/nz/Cz51fwd+bL8EvmN/Ar5avwA+Uv89vgt/Or4D/za+O/7xPjO+6j4rPuG+Iz7YPht+zr4UPsW+Df7+fci++b3Dvvh9wD76Pfz+vv35foZ+NP6Qfi4+m/4kPqi+Fz61Pgd+gP52Pks+ZP5TPlV+WT5Ivl0+QP5ePn5+HT5A/ln+SD5VvlJ+Ub5cvk9+Zb5Pvmo+Uz5pflj+ZD5gvlo+aL5NfnA+QT51/na+OX5vfjp+bD45fmv+Nj5tfjG+bz4r/nG+Jf5zfh/+dX4bvne+Gj56fhx+fr4iPkS+av5MPnU+VD5/vlv+Sf6hvlS+pD5f/qG+bb6avn5+j75SPsM+Z373vjs+7r4L/yp+Fn8rPhq/MH4YPzj+ET8C/kc/DD58/tO+c77YPm1+2j5q/tt+bL7cvnN+3j5+vuA+TT8ivl1/JP5tvya+fD8nvkf/Zv5Qf2R+V/9gvl8/XH5pf1m+dv9ZPkf/nT5bf6U+bn+xvn//gP6Nv9C+lr/fPpu/6r6df/G+nX/0fp3/9D6gv/G+p3/ufrN/676FACq+m4AsfrXAMT6RAHp+q4BHvsKAl37UgKl+4IC7/uaAjT8oAJu/JUClPyBAqP8agKW/FsCcfxZAjf8bgLy+58CrPvuAnT7VgNV+9EDWftWBIH72gTL+1EFMfyyBar8+wUm/SsGnf1EBgb+SwZZ/kYGlv46Brv+MgbK/i8Gxv48Brn+WAar/oUGqP7BBrv+BQfo/kgHM/+FB5T/tQcEANIHdQDdB9sA1gctAb8HaQGdB4wBdAeeAUgHpgEiB6YBBwekAf0GpgEKB6sBKwe5AV4H0wGaB/kB1wcvAgwIdAIvCMACPwgQAz0IWwMyCJoDJAjQAxgI+wMXCB4EIQg8BDMIWwRNCH4EaAinBIEI2gSZCBoFsQhjBckItwXhCA4G+QhlBhAJrgYfCeUGJQkJBxoJGwcACSIH2QgmB6oIMweCCEoHaAhqB2MIkgd0CLgHlQjXB7wI6gfeCO0H8QjcB+8IvAfcCJEHuwhjB5YINwdxCBcHUAgHBzAIDQcTCCkH7wdbB8EHmAeFB9cHPQcRCOgGOgiJBlAIKAZQCMUFPQhlBR8IDQX8B78E3Qd7BMgHQATFBwcE2QfPAwMIkgNBCE4DiggCA9AIrwIJCVsCKwkHAjYJuwEvCXUBHwk2ARAJ+QAHCbsABgl3AAUJLAD8CNT/5Ahz/7sICv+HCJz+Tggv/h4Ixv3+B2b98gcO/fkHwPwQCHf8KQgv/D8I4vtDCJD7NQg3+w4I2/rSB376hwcj+jYHzfnqBnj5qgYg+XoGwPhVBkz4NQbE9xMGKvfnBYb2sAXi9W8FTfUlBc/02QRv9JAEKvRPBPrzFQTY8+IDvPOxA5/zfgOC80UDYvP/Aj/zpgIZ8zcC7vKyAcHyHAGR8ngAYPLR/zHyMP8G8p7+5/Ef/tTxtv3O8WH92PEf/e3x5vwL8rH8KvJ4/EXyOPxR8u/7T/KX+zjyM/sQ8sD62fFC+prxv/lX8Tv5F/HE+ODwYPi08Bj4mPDt94fw3veB8OH3gfDt94Tw+feJ8Pr3ivDp94rwwfeE8Hz3efAZ92fwlvZN8P31LvBX9QbwtfTZ7yP0rO+s84fvU/Nw7xjzcO/z8onv3vK0787y7O+98iHwpfJM8IPyZ/BT8nPwE/J88MfxifBx8aXwGvHR8MvwDvGN8FDxZfCN8VTwtvFb8MDxc/Cm8Zjwb/HE8CTx7vDW8BPxlfAt8WzwOPFh8DXxc/Ak8Z7wCfHW8OrwEPHO8ELxufBo8azwgPGo8IrxqPCJ8anwffGo8GjxofBM8ZfwKPGO8ATxh/Dj8ITwzvCE8MzwifDj8I7wFfGX8GDxofC98avwJ/K08JPyuvD48rvwT/O28JHzrPC386HwwPOX8K3zlfCD857wSvO08A7z1PDY8vjwtPIg8azySPHD8mvx9vKL8T/zo/GX87Dx8fOv8UX0m/GJ9HbxtfRC8cv0CPHR9NLwzfSs8Mf0nPDI9KXw1fTA8O/05fAV9QbxRvUd8YL1IfHE9RfxDPYE8Vn27fCp9t3w/vbc8Fb37fCu9w/xBPhC8VL4f/GW+MHxyvj+8ez4MfL7+FPy/fho8vf4dvL0+Iny/fip8hX53vI++SrzdfmH87P58PPz+Vf0Lvq29Gb6AfWW+jL1v/pI9eH6QvX8+iP1FPvx9C37tfRO+3T0fvs19MD7AfQZ/Nzzg/zO8/r82/N3/Qf08/1J9G7+m/Tk/vD0Uv889bb/efURAKb1YADD9aQA1PXhAN71GAHl9VEB7fWLAfv1xgEV9gECP/Y3Anv2aQLK9pMCKve7Apr35AIR+BUDjPhRAwP5mQNt+eUDxvkwBAr6bwQ3+poET/q0BFb6wQRT+soEUPrdBFf6AAVw+j0FnfqVBd/6BgYx+4gGivsYB+T7sQcx/E0IcvzjCKH8bAm//OMJzvw/CtX8fgre/J8K7PynCgr9nwo3/ZEKdf2KCsL9lAoX/rcKbf70CsL+RwsV/60Lav8dDML/jgwiAPUMiQBKDfYAhw1jAaoNyQG9DSICwg1tAsgNqgLVDdoC6g0HAwoONwM2Dm4DaQ6wA6YO/QPtDlIEPQ+rBJcPAgX3D1QFVhCcBa8Q2QX7EA0GNhE5Bl4RYAZyEYkGdRG3BmsR6wZaESkHRxFwBzsRvAc5EQoIRxFXCGcRnAiXEdwI1hEXCSESUAlyEogJwRLFCQgTBwo/E04KZBOWCnIT4QpsEysLVhNzCzITtwsJE/QL3xIqDLcSWgyVEoUMfBKwDGwS4AxiEhYNXRJUDVcSmw1NEuoNPBI9DigSjw4VEt8OCBIjDwUSWA8MEn0PHBKVDy4Sow8+ErAPRhLED0US5g82EhcQGhJdEO4RsxCzERYRaRF8ERUR1hG2EB0SUxBGEvEPTxKVDzkSRg8QEggP3BHdDqkRxA6DEbYObhGsDmwRnA5/EXwOoRFDDtER6w0LEncNRhLoDH8SSgysEqYLyxIKC9sSfQrbEgUKzBKiCbcSVAmbEhcJfBLnCFsSvAg8EpIIIBJhCAwSJQgCEtkHBRJ9BxMSEwcrEqAGSRIrBmkSugWGElEFmxLzBKMSowSbEl4EgxIcBFsS2gMqEo8D8xE9A7sR5AKHEYgCWBEvAigR3gH1EJoBtxBiAW4QMwEXEAoBtw/hAFMPtgDuDowAkg5jAEIOPgD/DR8Axw0EAJYN7P9oDdT/NQ22//cMlP+sDGv/UAw9/+QLC/9sC9r+6wqr/mgKgv7mCWP+aQlJ/vYINP6SCCD+PAgK/vIH8P21B9X9fge9/UcHqP0KB5r9wgaT/W0Gj/0NBov9pgWF/TwFeP3UBGT9dARH/R4EIv3WA/n8lwPQ/GMDrPwzA5L8BgN//NcCdfymAnD8dwJt/EwCa/wtAm78GwJ4/BICifwLAqH8/AG//NcB3fyXAfP8PQEB/coABP1LAPr8yv/k/FP/w/zy/p38qP50/Hf+TvxY/i38QP4V/Cb+B/wB/gH8zP3++4n9+ftC/ez7AP3U+878s/u2/Ir7vPxf++H8M/sc/Q77ZP3t+rH91frz/cD6Jf6u+j7+mvpA/ob6KP51+v/9ZvrM/Vn6l/1O+mn9RfpE/T76LP07+iD9Qvoj/VX6Mf10+kn9ofpn/df6hf0N+579Ovuu/Vf7rP1j+5b9Wvtp/UL7Jv0l+9H8BPtx/On6EfzU+rj7xvpy+7n6R/uu+jr7oPpJ+4/6cft5+qj7ZPrl+0z6Hvwz+kz8Ffpu/PT5g/zO+Y38qPmM/IP5f/xk+Wb8TvlC/D75Fvw1+eb7NPm7+zX5mvs7+Yn7RvmK+1n5mft3+a77ofnC+9r5zfsf+sv7avq8+7b6nfv6+nH7LPs9+0j7A/tP+8v6RPuZ+i77a/ob+0T6C/si+gf7A/oK++b5D/vN+Rb7uPkY+6n5FPul+Qj7r/n6+sb56frl+dz6C/rU+jH60fpX+tD6fPrK+qH6vPrG+qX67PqI+hL7bfo2+1z6Uvtf+mP7efpk+6z6Vfvz+jb7R/sN+5774fr1+7r6Qvye+ob8kPq7/I364vyQ+v78k/oR/ZD6IP2F+jT9cfpS/VX6f/02+rv9GPoB/v75Tv7v+Zn+6Pne/un5GP/v+Uf/9vlr//z5iP/++Z7/APqx/wX6w/8V+tT/Mfrr/136CACW+jYA0/pzAAr7vwAx+xcBP/tzATH7zQEK+x8C1PpnAp36pAJu+tcCU/oCA1D6IwNk+j4DivpYA7z6cwPv+pYDG/vFAz77BARV+1IEYfutBGj7DQVt+2oFdPu8BYX7/wWk+ywG0/tDBhT8RgZk/DkGv/wiBh79CgZ7/fUF1P3qBSX+6wVq/vwFpP4fBs7+Ugbu/pEGA//TBhL/Fwce/1QHJf+LByz/ugc0/+QHQf8NCFb/NQh4/1wIpf+CCN7/pAgeAMEIYADWCKMA5QjgAO8IFAH1CD4B+QhcAf4IbgEGCXcBFAl6ASwJfwFNCY8BcgmrAZYJ2AGxCRgCvQlpArMJyAKWCTIDaQmjAy8JFQTyCIIEuwjlBJMIPAV+CIcFgQjDBZkI9gXBCB8G8ghBBicJXgZVCXQGeQmEBowJiwaRCY8GhQmTBmkJoAY8CbcG/wjdBrMIEwdbCFQH/gedB58H6wdHBzUI+wZ0CL4GpwiPBssIbAbhCEoG6AgiBuUI7gXaCKoFyAhVBbMI8wSZCIcEfQgXBF8IpANDCDYDKAjNAhMIbQIGCBcCAwjKAQwIjAEfCFkBPwgvAWIIBwGICN4ArgitANAIbgDuCCUAAwnQ/xEJdP8WCRT/Ewmy/g0JTv4PCeX9GAl3/TIJAP1ZCYL8hwkA/LQJf/vTCQP74AmQ+tMJJ/qxCcr5gAl0+UMJIPkDCcn4xAhn+IQI+vdDCIL3AwgB98EHgPZ9BwL2NweM9fIGH/WtBsD0ZgZu9B8GKvTWBfbzjAXP80YFtfMEBaLzzQST86AEffN4BF7zUQQ18yIEBPPoA87ynwOa8kQDa/LbAkbyZwIu8u8BHfJ6AQ/yCgH98aMA4/FEAMHx7P+Y8Zr/a/FK/0Lx+f4h8aT+DPFF/gHx3f3/8Gf9AfHo/AHxY/z98N/77vBg+9bw6Pqy8Hf6g/AI+lHwm/kj8DD5AfDJ+PDvbvj07yP4DPDt9zjwx/dx8Kz3sPCR9/Pwbvcx8Tj3afHp9pzxgvbF8Qj24/GJ9fbxC/X68Zr08/E+9OLx+PPP8crzwfGw88HxpPPS8Z/z8/Ga8yDyjPNR8mzzffI4857y7vKs8pTypvIu8o7yyPFr8mnxQPIc8Rby5vDw8cjw1fHF8Mjx1fDI8fDw1fEL8fDxIPEX8iTxSfIX8YTy+vDE8szwBfOb8ELza/B280fwovM08MTzL/Dc8zjw7fNJ8PrzYfAI9HnwH/SR8D70qPBo9MDwnfTW8Nf07PAT9f/wT/UP8YP1F/Gu9R3xy/Ug8dz1JPHe9S3xz/U/8bP1WvGN9XzxY/Wh8Tf1yPES9ezx9/QO8u30K/Lz9EjyCPVi8in1fPJP9ZHydfWk8pv1svLB9bry4/XA8gT2w/If9sTyN/bK8k321PJl9uPyf/b48p32EvPE9ivz9PZF8y73XfN193HzxPeA8xn4h/Nx+IrzwfiJ8wf5h/M3+YzzT/mX80/5qPM4+bzzEvnN8+b42fPA+OPzp/jv86D4AfSo+B/0wPhN9Ob4ifQb+c/0WfkZ9aL5YPXw+Zr1PfrD9YP62PXC+tn19vrK9SP7sPVJ+5H1bft29ZP7ZPW9+2H18Ptu9Sr8ifVp/K/1qvzY9en8+/Uj/Rb2Vv0k9oP9Kfau/Sf22/0k9g/+JvZM/jD2j/5G9tb+avYb/5v2U//e9nz/K/eP/4P3j//e937/OPhk/4n4Sv/L+Df/+fgx/wz5Pv8K+V//8viU/9H43v+z+DkAovihAKf4EgG/+IsB6PgHAhb5ggJF+foCbfltA4j51wOa+TUEpPmFBKj5ygSr+QcFrvlDBa/5gAWy+cIFuvkKBsr5VQbj+Z0GCPrdBjj6Dgd0+jMHuPpLBwP7XgdV+3EHrvuKBwr8rQdn/N0Hv/waCAv9YghF/bEIbf3/CIP9RwmP/YUJmf23Car92QnG/e4J8/31CTD+8gl6/u8JzP7yCSL/Bgp4/zIKzf96Ch4A4wpmAGYLpAD+C9cAngz6ADgNEQHADRoBKw4YAXUOEQGcDg0Bpw4RAZ8OKAGNDlUBeQ6aAWsO+AFoDmYCcw7gAo4OWAO2DsgD5w4pBCEPdwReD7AEmA/UBM8P6wT+D/gEIRADBTkQEQVHECgFTRBKBU0QegVMEL4FTBAXBlQQhQZlEAUHgBCLB6YQDAjYEHoIExHMCFER/AiOEQ8JwREMCeQR/wj1EfUI9BH4COYREAnSET0JwRGDCbYR3gmzEUsKuRHFCsERQwvHEb0LxREoDLkRfgyeEboMdRHaDD4R5Az7EOAMrxDYDF8Q2QwSEOgMyQ8MDYgPQg1OD4QNFg/QDd0OHg6fDmkOXg6vDhkO7Q7TDSUPjw1UD00NfA8KDZwPxAy2D3cMyw8kDN8Pywv0D3MLCxAiCyMQ4wo9ELQKWhCZCnMQiwqIEIEKmBB0CqEQXAqlEDgKoxAGCp4QyAmVEIAJjRAvCYQQ1wiEEH4IjRAkCKIQzQfCEH0H6hAyBxUR6gY8EaAGXxFOBnwR7wWQEYEFmxEEBZsRgQSNEfwDchF+A0kRCwMaEaYC6xBIAsUQ8QGtEJoBpRBBAawQ6QC6EJUAyxBFANYQAQDVEMz/wRCk/5cQjP9TEIL/9A+B/30Phv/0Dov/YQ6P/8sNj/89DYz/wgyM/1wMkP8QDJr/2guo/7MLtP+VC7b/cwur/0kLjf8PC2D/xAol/2kK4f4GCpr+oAlV/j0JGP7kCOL9lQi1/VQIkv0fCHf9+Adm/dkHYf3CB2n9qwd4/ZIHkP1wB6r9PwfA/fwG1f2nBuX9QAbz/cgF//1BBQr+sAQV/hsEIv6JAzH+AwNH/o8CX/42Anv++QGZ/toBsf7RAcD+1wHA/tsBsv7UAZb+tQFw/noBSf4hASj+sgAO/joA+f3H/+T9Zv/H/R//nf31/mb95f4j/en+4fz9/qT8GP94/DT/YPxP/1/8ZP93/G7/pPxt/+H8X/8m/UH/a/0Z/6T96/7O/bv+5f2N/un9Z/7h/Uf+0P0v/rj9Gf6g/Qr+i/38/Xj97/1t/eb9Zv3d/WP91P1m/cr9bv28/Xr9q/2G/Zb9kP1+/ZD9Y/2F/Un9av0z/UH9IP0N/RT90/wR/Zf8G/1h/DT9Nvxd/Rb8lP0H/NX9BPwZ/gf8Vv4K/Ij+Bfyo/vn7tf7h+7T+wPuq/pn7nf5w+5L+S/uI/i77gf4i+3z+Kft7/kL7fP5q+4H+mfuF/sb7if7r+4j+APx+/gP8av7y+0v+zvsi/p778/1k+8X9Jvua/ez6cv26+k/9lPow/Xz6FP1t+v78Z/rw/Gb67Pxm+vD8Z/r8/Gj6Cv1t+hT9d/oX/Yb6Ev2X+gj9p/r8/K768vyo+u38k/rz/HH6BP1G+h79Gfo+/fD5Yf3R+YH9wvmZ/cf5of3j+ZT9Fvpw/WD6NP22+uX8EfuK/Gb7L/ys+9772/ue++37efvf+237uPt4+4H7kftF+7P7Evvb+/P6BPzo+iz88/pS/Av7bvwt+3j8T/tp/G77PvyM+/r7p/uo+8f7Vfvw+w77Jfzi+mb81fqv/Oj6/fwS+0X9S/uB/YP7rv2x+839yfvh/cf78P2n+wP+bvsf/iX7Sf7U+oX+ifrQ/k76Jv8j+n//DPrX/wP6KQAD+nMABfq1AAT68AD++SMB8/lPAeP5dwHU+ZoBw/m+AbX55wGs+RcCq/lMArP5iwLG+c8C5fkUAw76XAM7+qEDa/rhA5n6GATA+kME4fpgBPz6dAQY+4IEOPuQBGD7pwSP+8kEwPv2BOv7LwUL/G0FHPywBR/88gUW/DUGB/xzBvr7rQbz+94G+vsFBxH8Hwc3/DIHafxBB6H8Ugfa/G8HCv2ZBzD91AdL/RsIWv1oCGP9sQhr/fEIev0dCZL9Mwm5/TUJ7/0hCTT+/wiD/tYI2P6tCDD/jAiJ/3cI4v90CDcAhQiJAKsI1gDjCBwBJwldAXAJmQG1Cc0B8Qn5AR0KGwI1CjYCOQpLAi4KXwIRCncC6wmZAr0JxgKKCQIDWAlLAywJoAMJCfkD8ghRBOQInQTdCNcE1gj7BMYIBgWqCAAFewjyBDwI5wTqB+wEjgcJBSkHPgXBBowFUQbqBdsFTwZfBbQG3gQQB14EXgfoA58HggPWBzMDBQj6AjII1AJfCLsCjgijAr4IiALtCGMCEwk2Ai8JAAI9CcYBPwmOATMJWAEeCSgBAwn4AOUIwwDJCIEAsAgqAJ8IvP+YCDn/mQij/qIIBP6xCGb9xQjO/N4IRPz/CMf7JwlX+1EJ8Pp+CY/6pgkw+sEJ1/nMCYP5xAkz+aoJ4fiBCYn4UAki+BoJq/flCCL3twiM9pEI8/V0CGH1ZQji9GEIf/RjCDz0Zgga9GMIE/RQCB30Jwgu9OQHOvSIBzv0Ggcu9J8GE/QfBu3zpAW98zIFh/PKBEzzcwQO8ygEzfLsA4vyvANJ8pcDC/J6A9HxYAOc8UUDcfEjA0zx9QIy8bQCIfFcAhzx7wEf8W0BJ/HaADXxPgBC8aD/TPEI/0/xf/5J8Qf+PPGj/SrxS/0X8f78CfGz/AXxZ/wL8Rb8GvG/+zTxZPtP8Qf7Z/Gq+nrxSfqH8eX5kfF8+ZzxDPmt8Zf4yPEi+OzxrPcW8jz3RfLU9nPycvab8hj2uvLG9c3yfPXS8jv1zfIH9cPy2fS88q/0vfKA9MrySPTl8gT0DvO380LzZPN88xbzufPU8vPzpfIp9JDyV/SQ8oL0ovKk9L7ywfTY8tn06fLs9Ony+vTU8gT1qPIL9WjyD/Ud8hP1y/EY9XzxHPU38R/1/vAg9dXwIPW78B/1rfAc9ajwGvWl8B31ofAk9ZzwMvWX8En1kvBs9ZHwnvWV8Nz1n/Am9q3wdfa98MH2yvAC99TwMffb8Ez34PBV9+rwUvf/8E33I/FM91nxVvei8W33+vGP913yuvfD8u33H/Mj+GrzVvie84D4uvOg+MbzsPjG87L4xPOo+MjzmPjU84b46fN4+AX0dPgk9Hb4QfSA+FL0j/hU9Jr4RvSi+C30qPgL9K746vO2+M/zw/jE89r4zvP3+PDzHfkm9Ez5a/SD+bb0v/n99Pz5N/U2+l71Y/p09X/6ePWI+nL1fPpq9Wb6ZfVJ+m71NvqG9TP6sPVI+ur1dPox9rL6e/b5+r/2Qvv09oj7G/fE+zD39vs39xz8Nfc3/C73Rfwn90n8JvdF/C73PfxB9zf8Xvc9/IX3U/yw93/83PfA/AT4Ev0n+G39QvjM/VX4Jf5g+HX+Zvi7/mf48P5m+Bj/Y/gw/2H4Of9h+Dn/Zvgz/2/4MP+C+Db/nfhH/7/4Yv/l+Ib/Dvmr/zP50P9P+e//XvkLAGH5KABc+UoAUvlzAEv5pgBJ+eQAUPkqAWD5dQF0+cUBivkVAp35ZwKs+bsCufkRA8b5aQPY+b4D8/kLBBn6TgRP+okEkfq+BN768wQt+y0FdPtvBa77sgXX+/gF7/s5Bvr7bwYB/JgGB/yyBg/8vwYb/MUGKfzJBjj80wZL/OgGY/wNB4X8RAev/IwH4fzdBxX9LwhE/X0IZv3CCHr9/gh8/TIJdP1lCWb9mAla/c0JWf0HCmn9QQqI/XkKuf2qCvn91gpH/v4Knf4nC/n+UgtW/4ULrf++C/j//gs0AEQMZgCPDIwA3QytACwNzQB2DfAAug0bAfQNSwEhDoEBQA64AVMO8gFaDi0CVw5sAlMOqwJQDuwCUw4sA2EOZgN9DpkDpQ7CA9UO3gMLD/EDPQ/8A2kPBwSKDxUEoA8sBK0PSwSwD3MErw+hBKkP1wSlDxMFoA9UBaAPnQWiD+8Fpg9LBqwPrQaxDxMHtg92B7kP0ge7DyEIvQ9iCL0Plgi7D8EItw/oCLAPEwmmD0EJmA92CYcPsAlwD+0JUQ8oCicPYQruDpYKpw7JClUO/Ar6DS8Lmw1jC0ANlgvwDMYLrgzuC4EMEAxpDCwMYgxDDGYMWgxpDG8MXgyHDDwMnwz8C7oMoAvVDCwL9AytChoNLwpMDb0JiA1fCdMNGwkqDvEIhA7ZCNwOzQgnD8EIXg+uCH0PiwiHD1cIgQ8RCHUPuwdsD1gHaw/rBnIPdwaBDwIGlQ+LBaoPFwW7D6oExw9KBM4P+QPSD7sD1Q+MA9kPagPfD08D5A82A+cPGgPgD/gCzA/MAqoPlwJ8D1kCRw8SAhYPwwHtDm0B1Q4SAc4OuQDZDmQA7Q4ZAAEP3v8ND7b/DA+k//oOo//aDrH/sQ7G/4MO1/9RDt7/Hg7W/+oNu/+xDZL/dQ1g/zINKv/nDPP+lQy9/joMi/7cC13+dgs5/goLG/6dCgr+MQoB/skJAP5qCQT+GAkN/tkIF/6qCCL+iwgz/nQIS/5eCGn+PwiJ/g0IpP7IB7X+cAe0/goHpf6gBo3+PQZ0/usFYP6uBVb+iQVY/noFY/50BXX+bwWL/l8Fof46Bbn+/wTW/q0E9v5HBBn/1ANA/10DY//rAn//gQKQ/yMCjf/UAXX/kwFH/10BBv8wAbj+BAFw/tsAM/6uAAr+egAG/kcAHv4RAFL+3v+X/rH/3v6J/yL/av9Z/1L/f/87/5n/I/+k/wb/pP/f/p7/sv6S/3/+fP9I/m3/HP5d//39T//s/U7/7v1Y//z9bv8U/oH/KP6F/zP+fv85/mT/Pf47/0T+C/9V/uT+d/7C/qP+oP7N/oj+8/6L/hf/kP4s/4H+Jv9u/hT/U/76/jf+3v4K/r3+3f2e/tr9l/7f/Zf+5f2Z/uj9nf7Y/aD+tv2e/oX9mv5q/aP+ZP21/ln9xf5O/dP+L/3X/vr8zv7Q/Mf+qvy9/pD8tP6a/Lj+uPzD/vn83v5T/Qf/kP0m/5r9L/+G/TH/XP02//78LP+P/Cr/Mfw+/wD8cf/O+6f/kfvM/3n78P9B++v/FvvN/yb7sf9H+4j/ivtq/7P7Qf/O+yL/zvsO/6D7/P5k+/3+/Pr5/oD69/7++fr+g/kA/y35Ef8P+TH/NPlf/175dP94+WT/jPk3/6T59v66+af++flq/ob6X/4c+2v+a/tu/mj7Zv5H+2r+B/t1/rr6gf57+pD+V/qd/ln6of5o+o/+xPqJ/in7d/5m+0X+mvsS/oP7w/1y+4b9k/t3/bj7eP3a+4P98/uL/Q78j/0l/I399vth/Yj7Df2M++z8ufvX/Nf7rPwc/I38B/w2/B/88vuD/NX73vy7+zT9pfsb/V376/wR+/r86PqJ/QH7Uf40+7X+NPsA/yb7Kf8L+0T/8PqS//36AQAq+x4AN/va/xb7zv8P+9P/BfvG/+H6+f/J+l0Aufq2AJf6FAF5+moBY/qeAUz6sgE6+vYBU/rUAsr6ygNT+xEEfvvDA1L7iQMm+4sDDvs0A7/6/wJ3+q4DmvoYBI/6fgR1+hcFcfoABRT66gTC+WIFy/m4Bdr57AXs+Z8GU/opB7L6owcR+48HJvunB0/7YAc/+/UGFPuKB2j7Awci+4EHZPt9B2r71AYm+20HnfufB/D7/Adu/DwHX/yOBlz8pwc+/e8IKf6qCC3+tAe9/ecH2P3oCFX+UQl7/p0IDv7tB6r9yAea/VsI+f3ZCF3+1QiP/gAJ6f60CBT/JAmo/z8JEgBECOT/mwnhACwJ4QCFCLYANgk6AVkJdAFOCiUC4QihAdMI5AE2COcBuAcBAgoJFwOBB6sCLgflAgIIuwOmB+8DwgbaAwUHYAQzBlUEzQT8A+UEaQTJBLUEKQU8BcoF4AWaBQ4GPASaBa8CDQWqAcYE+QE2BZkC1gV4AhcGKQHBBc8A9AVFAZwGqwC7BmD/gAa8/pkGBAEzCKAAWwhr/wkI7/4KCCn+3gcD/4oI4v64CKD/Ywmx/joJWP3eCFL8sAhM+34IGfw4Cbz6vwjJ+vgI2PusCYn7mwk9/AwK/vp2CQ/5hAhM+DYIpff/BzT4dwiw+O8ImPgfCTT4KwnE9y8JHPcRCYz05wfu8i4HHPTaBxP1VQhT9V4IHfUbCBj16wf69KsHpfPSBhbzbAbt8k4G4vPXBqL0VQcd9DAHivSLBz/0fgea8zIHmvEaBvvvHgXB8c8FD/MrBp/zDAZC9OcF/vK0BE3yyQN28c0CbvDDAdzxGgJk8g0CV/LGAcvxSgH28TMB8fKCAdnxpwD470j/WvD//q/xIP8E8Sr+U/I+/jjzIv4k8gr9ZfEt/I3x2vuA8XX73PFT+0jzx/uA8h77UPLL+jDyhvrg8rL6YfPD+sDzuvrb84X6DvPJ+WXzmPkf8wj5efRL+YPzUPiw9HX42fYk+Wf19Pdx9Az3yvLO9V70SfZG9W72O/SM9S70MvVk9YP1Qvam9aT1AvVN9YL0dPS685v1/fNJ9XXzSPSQ8tT2ifNk93nzavaf8jH2MvJ89ATx4PT68Kz2tPEt9kbxyPXx8OX17vAS9gTxbvY+8Y335fEd+EPyFvhP8pb4m/Is+GXykfcP8gf4QvL39yfyEveV8fP2Z/FJ+YDyGPtT89L4BvIs+SDy4/ju8SP3AfEB+QXyyfdv8Uz3P/Hv+C7yOPru8uH6XvO2+FbyxPh/8ib4UPJC9nnxP/io8iP6xPPU+jL03PvD9JD7mvRu+PHyIvdI8vr3zfI0+AzzqPqC9Ez7CfXo+gf1DvtG9bL6OvXt+e30w/ho9Ib6bvWI+xP2/Prt9cL68fVq+2r2S/ty9lD7g/Y6/AD3sfom9gr6uvV1+VP1KfkW9W76t/X5/BX3Xf7o9yn7XvYC+Oz0M/hD9T75Evbw+bL2X/uy9876mvdQ+n73JfyC+Hj7G/jz+J/2H/oA94r8APil/Mn3+fzD9yD9xPe1/SP4df6/+BL+3/ib/H/4Rvqp9+H5yfc2/kz6JgH1++H+vfqT/e/5Ivz6+HD86fij/tj5cf8V+mkAd/r//SP5ZP3Y+G7/AfpP/o/5kv1Z+fX8OPn//fT5HP4t+sf9HPq+/y77CP4/+kL+Qvqc/8v6KADe+r3+5fmk+oX3Vvw7+K0AZvohBCz8qQR5/O8Cpfu8/oj5nvx++I3+jPlk//n5XwJ4+zoDzfsaBB/8YwWk/FkDavuVAM35mf8k+WwB+fmgAnz6HgQs+20EPvuTBcr7IgeU/FgFpfsfBAr7tAJZ+vgBAfooBCz7ewXV+6sGX/z/B+/8owea/D8HSPzIBXT76wQE+/EEHPsoBVz7Sgel/MUJHv5GCob+DQn6/b8G1PwlBQP8RAaa/DYHGP1wCUL+TQq0/uoJf/6HC1j/AAqJ/rsI2P2cCLz9uAcx/UYJ7P0hDFb/8Qss//8JIP5vCdr9pgkH/mwLCP/+C2f/6gre/kcLDv8WC+j+owsc/ywOWAASDi0ApQvN/uEL3f7VDd//0gxg/5EMWf88Dd3/2g1qAAwPUgHIDHEA7QzdABYO0wF1DlsCyw7aAgINMwLdDegCVA5fA1gOkgN5D1QEUxDvBHYOHgRNDC8D5A9PBTkQxQW9DD4EtwsGBL0M3QRXD4EGgw/TBtIOpwZfDQ0GRg0kBigOvgb+DEcGhw5EByAMMwbBCrUF/g2mB7oNvweFDFwHxAs6BwYMpgfhClsHrQsXCNwLgAhLC34I5gsRCQ8MYgnQDAIKBglACKoJ4AhfCx4KsQouCgoL1QpiCXMKSwnkCpgI9QpvCDwLUAfnCvYI8Qv+CZYMZQdOC5YHgAt0BgoLXAe3C60GoAutBvcLWQnEDU4Ipw02CBMOmAUvDSsDZQzdArMMgQNzDUQGPQ9iBQMPSAUbDzAFHQ+aA0wOCwMDDioBFA1DAT8NSwOADo8D3A40AmEOHgKKDkoDTg8KBMgPNALYDlIBWg4QASgOkv7JDI//QA0EAfcNQAKNDsACuw4oAEMNmv/WDK8AQA13/3IMQP6nC1H+kguSAK0MuQTVDgACaA39/tkLev8hDDP97QoH/EAKeP3kCk8AOgxjAiINQQLhDNH/cwsS/mwKS/3yCYL8gwlc++MI7PqgCL39Bgp7AdkLNAICDPX/iAr2/qkJS/zdB/f6vgbX/EsHJv6MB0oAQQgHAsQIAgPoCDICJQjo/6QGG/3lBJD8XgRy/hsF/QAvBlUBEwYLABEFZwFqBSUB4QQ+APwDX/8eA1H/twKVAZkDnQLoA4sCtwNq//kBN/w7AKr98wBP/8MBDgIhA+wEiwQhA34D7wA9Ahz9IgDh+Vr+yftE/2n/DgFbAm4CygPzAh4DSwK1/yYAUf+X//r+Gf9P/ff9dAB0/+QCpgCZAnUA3QCJ/2cASP/GAwcBkARgAWoAGf9a/Nr8iftS/Dr+pf1kAUD/ZwK+/24DQgC1A2QAKAEK/6f8q/zJ+Sn7Kv33/L8A6P7eAh4ArQQ0Aej+Vf4t+438af/3/koAmf8V/xz/X/9m/2P9ev7y/mr/fgHgANb+mv+1/qf/Rf8OAD7/HgAO/xIAY/06/4X+2v/QABwB+v/DAEz9fv9n/DP/l/0KAGr+sQDs+5n/xPuy/7X92gBp/9EBU//FATj6BP9X+XT+R/1qAGb/cwEY/K//S/rM/oH7lv9Q+jP/yftFAIH9fgHF/fEBFvvJAOn3Sv+K+TsAm/rJAHz6pgA2/G4BEfuyAIL4O/+b+kEAAP17ASf9lwGT/GABUvpSAFP4a/8k+f3/LfiU/3b3Qf+o+uwAZPtBAZb7RwFq/SgC4ftHATf6WQCI+e//JPYV/vn15v10+Bf/EvzaAAT/QAKW/uABuP1IAZP6gf9F+j3/fPgz/gv0w/uD+Af+r/2rAK/8EQCI/O7/k/tg/1/6tP7o+vP+k/cs/fP20PzC+0z/F/50AFX74f7r+fP9Xft0/uz89f58/mf/2v2n/jH93/01+Vf7Afpa+53/7/3v/jv9X/yQ+0L7r/pu/hL8Ev8g/Ef/8PsyABz8xvz6+SP+Xfoo/gv6rvtv+Ev+ivmu/wz6dAJa+00FwvyrAlr7cwA6+r3+bvn//rX5cv6T+W38pfghALP6Nwb2/eUH2v4OA0H8pwDo+mMAp/oKAdz60QMp/GUCN/u0AiX7IgKQ+kECTPpgB538hQjK/MsIfPw6CUX83gSQ+fn/pfZuAKH2pAMm+NAHPvpYCf363Ais+mML7Pt5CET6RwNg90gDNffGBNj3NwX99+8HbflOC0/7AAzk+8EKhfvGBLD4VQVP+QAHf/rIBqv6YQlM/OgGQfunCfn8IgsN/hoJS/3TB/L8KQXc+yEGrPw5BO37kwRY/EQKhv9mDtoBjQ+VAp4MJQH/Bkf++AG4+6oBovvCAkj80wPo/GMKbACXEL4DCxKMBAwOggIYCHr/sATX/RT+mvpY/AP6mgK1/YQKVQLzD64FyA8XBr4K7AMpBXQBKQJRANX9dP61/9T/GgJ3AQQDUgIkB+EERAloBskIkwYKBIcEZwAXA078cwFy/ZYCJgCMBEsAJQXZAvkGdQI3BxAEeQi3A6kITgAzB7v+qwZP/rcGq/oCBeX5wwS2/ecGzf6SB+kC1gmdAtAJ5v4QCAr81gbi9wIFm/bBBIX4NwZr/L8IZv24CQH8YwnJ+YwI1PhNCJb6ZQmu+xQKcffoB6TyagX99LEGjfchCK/3XAgt91cIrvh2CV/8xgta+ZEKH/OfBybx1gYC794F6vDsBhX5MwvL+v8LO/f1CRP1mQiK9AoIAPX5B7Lx6gXA8BsFrfNcBsPynwXO8/kFmPZVB5T1wQbL9eAG+vPyBcvtuAKe7isDsPPUBUX1nQZr9ZIG1PIEBVPx9QMI84cEJPKtAzLwOgJC7sYAve0UAOXwWQEC8pYBGfZsA875FwX69EcCXvCU/2jtwP0B7sz9me9d/tnvNP798ob/sPgiAh776wK2827+VPD9+2HyXPx17o35/+r79tPuRfgu9/z7k/on/Sz78Pxx+BH7dvKU9yb1vfiN9kv55vO/977y/fZR8p32xPS492r12PeK+cb5/vvL+ln5HfmH88P1Ie6l8hzye/TI9rP2qPn69/f4ZPfS+aH3ovdC9tLx+PKy87fzHPdB9Wr6svb5+Jj1HflI9Qr4RfR49vTyKvZI8sfzg/DK+rbzkP239DH9IPTU+xLzKfda8Kz4+PCk91HwBfXm7rD3SvB7+0Xywvtg8un62PG9+yfywPyH8mD7pvF1+YfwU/lp8Kj4HvDD9b7u5vaS7wD+mPOgAEj1jf8I9aj+3PSF+3nz3PY/8Vfzku8w9CrwAfvi8/b/n/Z4AAf3X/+X9pf7uvQA/Az13/sJ9Vf2H/Jy84bwq/mw86ABwPdMAO/22PwE9YP8yPSD/MP0u/tX9OX9e/VL/Sb1q/iw8pj5KPMV/QL1qwDz9iwE5vhfAZj3Pvb+8XLz2/B5+vH07/0n9zcBP/m+Ad75Wvxa93/8uPfR/7X53/g49mT2B/Wl+9v3bf3X+KP9APlo++X3CwH6+ocFgf2T/5r6bvmi97b0bvVd9Ib1nvoP+TsCQP2k//n7zf38+sn+YPuZ/Af6fgDY+zj94/n99mf2b/mP97z9xPlfAj78kAJx/EQAX/sDAGP77Pzv+Sr6q/iQ+5r5Xf5F+9b+tvtX+oX5O/sj+lYBeP0RBX7/1AJR/mv84vo6+qX5uPzi+ioAqvzs/PT6eP1J+2oBbf25Aiz+TQQH/2D/Z/yC/VL7k/89/AgAR/xy/bX6Ef7e+skBtfwzAVj8QANt/coESf7/AFz8ufwt+ikABPzvAnT9OQOF/bwELP6SAVX8KP/e+kr/wvpeBEj9TQYv/gQBUvvG/hb6kgGN+4gGNv6OB9f+oARu/SYAO/ux/Rb69gDs+8IDcv3yBAr+OgUO/hsDvPwYB5b+DQrf/yUGk/32Azf8bgJE+1gDpfvIBmT9yAZW/TkFdfzGB8D9aAud/6ANvwAHCUv+mQNn+5YE5fukA2D7pwd0/UkKx/4FCQb+MgsS/7sLQv/yDND/Ogxf/30J4v0uBiD8LQWd+yEINP3xCsD+sQ1IAJsNVgBwDNj/6gw7AM0JwP74BeL80wf//fwHLf7LByL+iwykAEYOhQElDmcBRw5sAWgL3f/FCHf+cwnb/kYMbQBLDJIAYQq4/6wLkgBlDB8BoAxsAfsMygGMCzsBtwwQAicM/AEzCi0BMQvlAWwKqAEeCp4BLwtFAvENzAM+EiUGmQ/gBGgKVAL5CuUC+ApBA3QKZwOACt4DIQmSAwkL8wT8DdIGCxApCO0MuwbhBrsDrQVFA30G5QNyCbEF4AtBB7MMAAh6C7EHKwvWBx4LFAjDBgMGJQbeBUsIKQdVCmIIJAv2CEsJKAjsBZYGAgTUBWAGYwcwCTwJUgvCCl4JKArIBbMITwRZCIEC0AfKA+AIZgUPCqgDbAmVBaMKTQm7DAYJsQzIBRcL7gCuCNr/VwgKAUEJQAI9Cs8E+AsiBYUMEAXYDPEGKw5DBAwN0P/yCr7/GQul/y4LzQFhDHQExQ0cBQoO5wTQDR4DvgzAAGMLGwADC/oAgwvw/xYLVAKEDJ0C3Qw6AU0MnwInDSwBcAwfANwLDgC6C/EBjww7AoMMPgA/C9/+VAob/04K9v4nCrj9gQlVAPcKagAkC2f/xArb/yQLv/0dCoX9/wlY/98KPf+mCnz+CQoX/pIJrv6iCYYAXwqmADoKSP9VCVL+qwj8AOsJeAH/CWf+KQgv/sgHv/7CB0cANgi+ABQIbAERCPMChwjrAjcIAwH5BhL/xQV//k4FTP2BBFsA7AXlAgoHqwKrBnADyQZqA28GwQS/BqMCNgVy/pICuf3GAXT+zAFZAIgC4gEwAykAOwJEAFYCJAR3BDYDEARwAKYClP8rAgf/wAFSADkCLQNqA3YFNgRLBBsDJgP5Ad0BxgB8/xn/KP4m/jP9m/0G/7z+IgEsAN4B9gD9A3cC9QRAAzwE9gLFAhcCPQB4AOv/6P/YAYEAHAXbAXcFygG/Abb/OQDr/k//hf5qADH/4gEHAGkAPf+JADb/EQFV/3X/Uv5H/pb9uf7T/Yn+5P28AF3/pwNYAdED6wHuA24C+AJDAowCMgIVAuQBif9OAGL/2v+oAaQAcwK5AL//H//1+yL9svs0/eH8Mf7f/S3/bf7z/8P/GAGhAWwCSgF0AksAAQJc/WQAePy2/+z8pP+N/Bn/CvyN/mr4kPyJ90/8SPm1/QD7Qf+U+ywAjPoNABz6+f9c+g0AlPoVABj67v8N+9gAafw+Amb/lQSJAU8GAQFNBlz/YAW8/MkDL/3rA3/80ANj++wDUvxnBQH9sgYVAM0ImQN0CksE+AlqATAH6PxwA/b4FwAj9xn+6PZJ/Z31SPwp9pf88vfX/YL4qP4Y+ar/MfmXAMb54gHQ+lUDnfzQBET+mQVV/VEEXfpWAcr2o/3j9Lb69/IH+PPvVvVA7Z7zU+039KLxy/cL9vP7oPne/079qgNiAJYGUgGHByoAbwZw/9MEFP6LAq770P+b+D39f/Vr+9L2w/yo+5UAowCnBFIGvAg3CAUKNgZICGoDUgU0/q8Akftx/dH6l/vK+Kj5UPou+vn8u/sv/rn8tP/l/Y8Anf73/uT9sfye/KH8R/zw/N/7v/2J+yX/d/sB/736Kv72+R7+/vkSAG37yAJt/YEE2v7/BFr/qgQG/zkEQP7nArj8oQEP+08ATvm2/mX3Ff4O9uX7E/S9+Xnyv/oH8+n8s/SX/n329QC6+GUESft7Bpn8MggI/fEGUPs0Ann3FP+a9KP9HfNw/obzoABb9Q0EWvi6B6z7fgpu/hkNzwA8DgcCmA5uApwNwgEeDH4ACAs2/6YJpf05CBL8owcZ+yIHd/qIBiD6QQhT+9kKMf3EDLz+/Aov/iwI0PwbCRT9fgnD/FwJ/fsQCJH6IgVn+FUDDPeOAf31YgCF9fn/rvW+AJj2+QJM+HMEgPnxBAj6uQQF+mME0vmZA135fwLa+G0CHfluA0n6QQVB/OUF7P32BXj/fghUArcM5wWKD20IhA8NCVAMnwfECT0GhwpzBgwJegUmB2IEBQdcBMkGZQTUByIFQwf4BFIGewTsBSEEagQOA4UCuQFgAEgAyv47/zH8x/18+uz84fpF/Wb7vf2h+xj+C/sK/n/6Cv5y+Fb9V/dH/b34uf40+d//jPqeAXD8tQMq/qkFO/8kB2P+dwe5/cEHSPySB3/7vgf8/DAJ3v1sCmL/DwwVAkoOQwOPDxwCWg9SAHwOCP+WDVP8uAup+cQJwvk/CdT5ywi6+WIID/peCKn4mgfc9r4GMfaIBun1hQZJ9UEGW/VHBsb1ZQbl9MoF5fMiBcPyfQSs8oQEx/LBBAnynwRM84sFAPQdBj/0WAZ59HEGk/PTBUXzbAXL8uAE4vMkBfvz8QT/8cED1fAhAznw8gI78j4EMPSOBQH2uwZB+PwH0fegB1f2iAYY9OEET/PvA4rzgQPm8qcCh/OIAo7zKQLA8+8BGPTUAfjy+gDH8qQAZPPCAPfz4ADw868AaPM3AJXzDQAy9AMAYPSh/zjzcf5T8lX9C/MX/a3z5PxJ9ND8t/TN/Kj0qPyh9SP9nfae/XH38/0D+ZP+avoD/8b61v6X+dH9NPk9/Y35FP2J+b/8a/ld/I/4jftj+Y/7tfq1+zD7SPsK+2f6TPme+DP4LvfI9rL1s/WQ9Jj1JvRN9dHzJ/Yy9KH2aPQW+Bj13/nY9b/5dPXQ+IT0nfbZ8iD1kvFb9L3wSfRi8Df1sPA09ifxD/m08uX6yvMm+o7z3PmU8wD60vNQ+iH0H/up9HL74PSe+/j06/ye9Rz+M/bQ/n/2M/+f9vr94vU4/Nj0H/ym9Cf9CPU7/eP0Ef2e9KT9wfTh/kn1hP+N9eH9q/Qg/MDz2voY82P63vKU+33zwPwQ9Jr9bPTT/WH0Pv3g85f7yPId+s/xjPln8Xv42/D7+ErxPfpF8u36D/Nw/Fr0HP069QH9q/X+/Br2mvxJ9jf97fZ6/tv3j/4Z+Lv+WfgK/6L4XP/l+JUAoflmAKL5Qf8t+Sr/UvnDAGH6gQH6+o3/HfoO//D5sv7A+cr9Nfk9/lX5Lf4q+W3+Kvna/cH4x/wf+Ov7p/cK+rP27/m89hn7fveZ++j3Wvvt94j6m/do+pv3Efv69/b67fcc+oL3w/lr9235bveJ+k/46fzy+T7+FPv6/uL7Qv9k/Mz/7Pze/xT9T//J/N/+fPxk/iP8fv+q/KoATv1dAcr9XQKJ/jACuP7eAdj+PQHG/sD/Kf5S//z97v83/qP/2v1R/tv8/PzU+238OPsE/Uj7j/7w+/P/nvzW/g/8hf15+0X+CvxM/kj8Ff5t/EX/Uf0SAX7+AQIi/z0CS//oAQf/5wBO/soA9v2BAHv9kAAq/QoBDv2eAHj8UQDv+zf/+foH/4j6FwDR+qoA9/o6AUT76wBB+/MAjPsEAnT8MgNx/eIDI/4RBH/+ZgTW/mME4f6qBPr+xQTk/hEES/4pA4j9KQM4/RQEZv3zAxL9KQT+/F4Fif06Bvz9ewYz/hEGI/7yBUn+iQbY/jkHcf+ZBkz/TQZA/5YH6/+YCFEAiAmSAFEKpwBlCk8AvggH/6cGgv16Bv382Qa//JoHs/zSB2T8+QaR+zUG2/ofBRH68gNW+fwC0vgEA/D4QQTE+b4FyfrUBqD7rgda/DMI6fwvCDT9agij/YgICP6MCe/+5woQAIcKTgAMCwsBXA27Ap4O1gN+DiwEBQ/JBDEPHwVeDtMEhA7oBBIPFQUBD9MEbA45BP8NqAMvDeQCTgwfAgUMtQERCwMBmQqeADMJxv8zB6T+UQYe/vYEXP3/BGP97wX3/SsHzf4GCI//ZQej/x4H+f8EBun/AwZqAC8HgQFDB/YBtQePAqQH2gJHCH8Dmwj/A+8GfQNxBqcDqwZABN4G3gTvB/QF7Qj4BsgJ2geiCqYImwrgCEsK2QgrCtYIiwmECDcI0wfhBiYH5wZBB3cHsAf/ByQI5wdGCEQGlgdbBUMHwgQUB0UDaAaoAi8GpwJHBg4CFQbzATAGEAJ3BnEBcAbMAQAHYwE/B0UALAe/APgHGAGuCGoC3AkEBB0LFwR3C6YDdwtRA3YLlQO3CzADmQurAmYLFwIoC4gB7QoJAjwLXwJtC8kCnwvAAogLPQInC3QBmwrGAB0KLAE4CvwAEwrHAPcJcwDSCfn/mAlCAL0JLwCjCQcAcwmL/w0JO/+6CAH/cwjo/kcI1v+1CBsA4wgbAAMJl//1CLL+wQha/2IJo//ICfn+mQlI/9IJzf8GCg0A+QkEATgK7wFmCqoCfgq7Ak0KoQGTCVkBWwkvAsQJZgNcCjwEsAo6BHYKEwN5CWwBEAiyAAAHCv9cBUz9owNk/ecCa/6+Auv+bAK8/VsBPv3NAJL90AD6/foAnP5UAUL+NwHs/q0B2ADWAkwCzQPaAlwEHgPaBMEDoAU+BF8GzQQkBx8Frgd4BRAI3gU6CD0GHQiPBrsHLwbQBogFqgUiBCUEIwPyApcCIgK0AVIBFQJZAa0CngG3Aq0BoQKrASED5QHWAxwCAwNfAVkBDgBP/3L++f0t/Sb+vfyQ/oP8v/5L/G7/f/wwAOb8RP+S/I3+f/yS/3X9DgHD/rICMAAkBIEBWwWdAvIFQwOCBTMDIQR6AvMCuQHZAncBAgNUAbgC/wDiAXMAvwFYAKoBUwDCAOj/2/9//4H/X/+g/3z/2v4l/6D+H/9k/ij/TP3R/qT9T/90/hkACwBUAVgBXQJqACgCPv+7ARL/vAF///oBWP/gAcb/DgILACsCIv+rAev+kwFP/lUBLf5sAUL/QQLQ/+sCJgCPA3wARAQOARUFMAIhBlsChQZHAREGWAEEBu4AiAXf/gkEbf3DAq77SgFB+v3/f/kY/+z33v2k9uj8QfaN/KT1NPxZ9KH7nvN0+4bzr/sY9Ez8zvQB/b70Tv009eL9GPa4/hP3qP8u+LkAyfkfAoL7pAOM/NAEZP5jBuv/ugcBAb4IlgLoCaQDrgpABBsLbQOpCnUCBwocAqMJngCRCI3/qQe8/14Hmv/cBtT+9AXC/c8Ee/x3A1D7GgIn+q0AD/lF/7b3yf309TD8EvU2+wX11/px9eH6avXL+rb0bfoq9CP6pPPO+YrzpfmU83/5lfTY+bz1Tvr59V36S/cZ+5v48/v5+en8avv2/Tr8rP6x/bL/Jf+oAJoAkwHYAVkCBAMRA/MDpgPXA6EDUgNSA1wCrQJmAm0CBwNdAlkDCgKdA6EBzwKjAP0BqP/HAQ3/8gG1/hsCa/54Akn+3QIw/oICsf2tAm39LQLG/PYAtftFAOT6dP/9+RX/VfmT/qH4O/4O+HT+0vdf/nz3MP4j9wT+0fYA/pv2Vv6d9oz/IPcUAeL3DQJv+DADKfkVBVn6xgZ4+1sH/vurB1X80geC/NIHiPzBB3L8HgcD/GkGhfv7BSf7mgXT+ogEHPoLBLH5LQSW+SwD3/gXA6f48QP5+HsEM/m0Bd754Aab+u4G1/rMBgr7Dgd1+2gGYfvPBUf7ZQa7+6oG7/uSBuL7lQbc+0QGrPtjBTv7iwTh+koE7PqhBGH7SgUZ/AYG8/wlBxT+TghE/xAJOwAGCbwAzwgKAbMIQQEMCAABKwdtAE0Gsv8fBjn/OgVd/o4DLf0bAkj84f8z+2L/RPvn/w/8x/+n/FwAqP2mAHr+YwFt//UBKQBZASIAbgDT/yUAw//KACgAFQDa/6r+Pv9+/eH+Wfyo/r/71/5f+zv/0PsZAJP8IQGe/UUCO/4lA7X9YwOj/d0DY/1ABCz9qgS9/X4FkP5wBrj/gQeBAEsINgBoCCX/+wf3/VkH3/ydBiX89QU++yUF6PkcBDT5gQM7+XQDPvmcAwT53gMj+YIE9vgbBaH4owXR+FsGavicBj74ywY1+N4G0veiBoP3WwZ99rQFyvVGBdX1UgUZ9pYFhfYGBqX2Xgbv9tAGbfdYB7z3twes988Hk/fMB373tQff9kQHTfbFBqn1KQaT9DoFNfScBF30NwQF9JAD1PMLA4fzkgIJ8x4CMPMeAqTzXwKE9OIChvVzA0L20ANu9s0DC/ZuA+L1IwN89bQCJ/VSAkj1NAL59W0Cvfa0Asv2lwI/96cC8/Y+Apf1LwG29EIA+vNP/9jzmv509EX+J/UO/pD10f1B9u79+/ZE/tz2Vv7K9oz+QvcO/7z4BgBP+uEAU/tAAY37/AAw+rj/a/ml/ur4qP3J9138M/dt+6L2mvqO9iX6Ffcb+oL4m/o6+kz7e/ot+2D6y/pu+mH65fmF+fr4Wvjw9w/3b/cS9kL44PWY+Jj1qPfV9DH3hPR59jz0IvZC9I33Q/Wy+an2H/wu+Pb9V/mg/tH5Qv6r+bj9T/mx/Rv5Zv2h+Lj82fdF/B/3a/yv9lP8I/bb+3H1kPvs9OT6SvQw+sPzw/l786/5fPM++unzcfu89DP94PWc/tX2U/9g9z7/Z/c5/tL2av079kX93/VM/YL1qP1I9TP+KfUb/sf0WP0p9Fn8jvMf+/byMfqh8oL6AvNq+7rzhvyN9B7+m/UH/032Qf+o9n7/D/fX/5f3PgAz+GIArPjAADv54gCR+X8AgPmx/w/5Ov4i+P78OPcI/Gj2Ovuv9Rb62fQO+S70Fvk39DH5cfTz+Sf14voR9vz6mvaG+133dfxF+CP98Pg9/Sz5LP0z+S/9Lvl4/Un5cP7G+f/+G/oE/z76I/+F+on/A/sjAKf7sgBI/E8B7/x0AU79mgGg/WoCPf7KAo3+FQI7/h8Bu/1BADb9mf/A/Lj/o/x3/0T8g/58+3X9pPoY/Kj55frU+NX5LPhE+eH3Kfnw92D5SPhd+hn5Kfvf+eT7ovrl/Iz7rv1S/Ar+2Pwq/jP91/7H/ZT/Uf4pAKv+TwCy/rT/O/4K/6v9B/7k/Hj9WPzd/Vb8Ov5h/OL+qvx+/wH9zP9C/T4ApP1+APD95wBS/k8Br/5FAcr+ggEB//IBS//CATv/mgCg/mf/9f1C/839u//s/UIABv7FABH+cwEs/hoCQv4UAgf+jAGW/d0AJf2PAP381wAx/bIBuf2+AlP+NgOU/mkDnv4wA2D+lwLk/TQCgf1EAlj9AAOM/YEDoP3vA6r9wgTp/VwFDf6kBQj++QSL/RUE8vwYBNX8NQTJ/CgEqPwpBJP8RQSS/LIExvxfBSr96AWN/RcG0f3rBfL9zAUc/hUGeP5HBrz+XAbl/qQGGf/1BkH/Sgda/04HOv/FBsb+agZm/ngGO/4fBtj92wV//XgGmv1VB9P96gfm/UQI4f2HCNr9Qwig/d0Ha/3XB4n9YweF/SsHsv2zB0v+ZQjw/gcJeP8iCZn/EQmE/ycJY//TCPb+KwhT/rsH1P0oB1X9gAbs/NkGNv20B/L9uAjv/qMJAADdCcoAJQqeAeoJIQIbCTsCvghpAlUIZQL7B0ACNwhIAt0IdALlCEgCAgioASsHHgFlBrEAJAagAOsGLQHcB94BjAh3Ar4I0wI9CNMCkQfAAh0HzAKRBsoCvAWhAiwFlQITBb8CFAXsAjUFHwOfBXEDDAbFAwQG5QOABdMDuwSyA0oEzwNwBEEEsgTBBMoEHgVzBDIF8wMfBb4DKQWfAzcFfgNHBQMDLAUjAuIErwHZBMkBGwXdAVsFxQGEBZUBnAVjAbUFsgEaBvYBggbrAcwGhgJ5B0ADNggCBPUI8gS+CQAF/gmBBNwJyAOHCfwCFwl+AsYI5AFpCFYBGggEAfgHkwDSBxcAqwfw/7AHx/+qB53/mQet/6AHpP+YBw4A0wetADUI2ABqCPYApAj2ANkI4gAFCbQAGwmeAC8JvwBLCZ4AMglOAOsIrv9pCCr/5QcY/5IHPv9XB5T/OgfK/xsHEAAXBzIAFgcYAA4HYABKB8MAoAdSAQwILAKSCBcDBgmxAzMJZwPMCFgC6wdOAQUHEAGRBgYBSAbgAAYGAAH9BdEA3QV4AK4FEgB4BZz/MAW//ysFWABSBdMAWAUaATYFwwE+BXgCSgWGAv8EIgJ9BFwBzQP2AFYDEQEpAwQB7gLkAK4C/ACVAskB4QJ1Ah4DRwLrAh8CuAKqAuECvwNLA0oEaQP8Aw4DcwOSAmkDVgL/A3ACEwRHAsID6QF7A5MBJQM7AQIDCQHaAuUA0QLnAAcDHgGfA5kBWQQrArUEhgIbBdsC/wTWAmkEdwJWBEUCXwQSAiQEuAHRA1kBlwMXAXQD8gB2A/MAlQMRAZIDIwFnAx4BBgPwANkC0ADeArsA8gKdAE8DlwBgA2IABgPz/1kCYv/dAfn+RAIg/64CYv9+Amr/7AFS/38BWf99AZ3/gQHi/2wBEABmATsAzwGTAOwBtQCeAZAAbAFtAK8A/f8HAJz/1/+E/6X/fP/O/7n/NwAqAHsAmgAVALwAUv+uAOH+xwC4/v0Auf5BAbb+ewH8/tQBX/83Aq//jwIIAOgC+v8JA7n/DQMq/+QCnf64AnX+wAJ3/uIC1P49AxD/jwM5/+QDWv89BPb+UgR1/lQEzv02BFj9GwQK/fwDvfzGA/z8wwNA/bkDHP16A1b88QLR+50COvzeAmn8EwNq/DwDTvxVA/b7RAOe+yMDGPvaAtT6pgJ++mICCvoOAgX6+QEj+v8BSPoQAmr6LAK5+m0CI/vKAjr7BgMD+xwD5vo8Ax/7fQOM+8YDLPwcBHv8OQSb/DkE3fxOBJn8JARJ/PsD3PvFA2H7ggPH+6oDcfzgA9785wPv/K0DpPw9A0L8wwKq+zMCUvvQAWj7rgGh+6MB2/uaAQj8iwEw/HcBKvxIAcv74gD5+jYAZPqh/2D6T/+5+i//Z/tA/977Qf+P/HD/Yf2//5f9xv+C/af/Pf1k/xv9Jf8G/dv+s/xi/rP8Cv5p/RH+jf5a/l//g/72/6H+iQDN/t0A6/4bAQ3/dwFH/z4CvP+1Avr/AgMOAI4DJQAsA53/fgLO/ucB9f1fARn9eAGZ/FEBBPwyAYz7oAF4+1QCovsrA/f7aQMP/DcD/PsJA+37wwLO+2wCmfsNAlL7uQEH+7IB4voaAgD7IwL6+jACBfumAlf7jAJj+5kCgftdA/X7UQRx/PsEsvzuBIH8SATv+3MDPftqA/L6AwT++kUE6PpbBMf6SgSl+m8EsvqpBNz6fQTc+m8E8vqfBCb7BAVy+2cFsvs5BZv7owRF+y8E+vq+A7H6UgNw+p0DnfoVBPb6agRV+9ME1/uOBA/8+wMn/KQDYPxOA5L8KAPT/CEDGf0LA1L9/QKL/QsD1f3GAvn99gHX/UUBx/0iAf39aQFg/o4BpP5xAbv+BgGk/m4Ad/4tAH/+7P+S/qr/rP6J/9/+Yv8O/5f/a//6/9r/FwAfAKr/GAAO//X/v/72/5b+CwCq/kEAhv5dABj+XQDk/YsA+v3wAGv+mQGc/isCXf6IAgD+0AK4/RUDr/1qA1/9hwPf/HoDZ/xjAxn8XANH/JUDNvywA7b7mgMU+4EDU/piA4r5RAPe+DQDr/hcA734lQPK+LsDvfjIA1L4mgPc92kDf/dHA1f3RwN793EDm/eXA6v3sQPQ99YD8/f8A6j37gM/99cDCPfgA/D2/AMj9z0ERPdwBIL3qwQp+BMFk/hPBV74LAXA98UEoveWBB34rgSD+LsEzvi8BLD4jgRX+EoEQfgwBDP4HgTm9+oDa/eVAxb3SgMB9xgD/fbpAuX2rwLi9oUCJPeGAkX3fQIf91IC9/YoAuz2DQIA9/8BDPfnASL3xwE+96MBC/dFAcb20AAA948AIvc2AM72l/+u9hT/k/aU/qv2Ov5g90D+BPhO/o34XP77+GT+D/k+/vb4/f3E+Kf9yfhp/d74L/0A+fr8k/kB/Tb6Dv2b+vn8yfrE/NT6f/zk+j/84foA/Lz6vfu8+qD7Yfvr+1n8afwE/bn8l/3s/N792vxj/T78bvxF+zj7GPrw+dz4TPkB+Jr5wPdx+ub3TPsx+Kj7U/i5+134r/th+HT7SPhj+zz4Xfsq+Gv7EfjO+w/4/fve99/7dPe1+wD3iPuT9mP7RvZh+zT2+vud9i39ePeS/nX48P9h+dEA5vm/ALz55P/5+Mb+9vfJ/f32Nv1I9vD83PXG/Kv1HP3p9ar9Z/YA/tv2d/5c96f+ovc2/m73zv0O96X9pfZr/Rz2Gf2M9dX8J/Xi/Cn1ZP2p9Sn+gvYQ/4n3zP91+Pn/9/jH/xL5k//7+Kj/5vjG/8v4YP92+Jn+CvjA/bP3Jf2U9w39w/dx/TP4Cv61+GD+Bfl+/iz5Wv4k+ez97/h8/bb4vfxT+NT73PdV+6X3P/u295T7FfgH/Jr4YPwm+cf8wPki/Uv6hf3E+gf+MfuI/oH75v6r+wD/r/v1/qz7I//m+6D/avw5AB79CwEB/toB5f5uApT/zQIDAJYC6//2AV//LAGD/t3/Pv1C/sT7ofxX+mH7Rfne+sf4mfqa+Ej6jfgm+rD4bfoU+Tr7wPk7/Ir69vw3+3X9zvvo/W38Vv4X/d3+0/0z/3D+Wv/k/rz/Wf/T/4X/cP9P/w7/BP/d/sn+7v62/vX+sv7U/rL+Kv8I/xkAu/8OAWcAuAHRAPMB2wCTAWoA5QCt/yUA1P5j//n9zP5E/Vn+tvwg/l/8Ff4x/Pb9CPzy/fb7cf4x/Er/o/zl//r8UwBB/dgAl/1iAe/95AE+/iICXf7sATT+pAH6/aQB6/2/Aff97AEj/kUCfP6fAuL+GgNT/4wDqP/BA7j/2wOU/5wDJv9DA6P+OQNY/lgDQf52A1L+eAN1/rcDzf48BEv/yQS8/0AFAwBwBQcAdgXX/zcFbv+7BNT+PQQq/tMDhf2wA/78nAOC/HsDA/wwA3n7twLp+pwCpPrDAqL6MwPt+iYEofsiBXn87AVP/YcGEv4MB7/+mgdW/ycIxf96COv/YQi4/yIIX//rBwj/bweg/ogGG/6OBaj9wwRk/ToETP1KBIX91AT5/b8Fnf74Bmn/6gcSAJ0ImQARCfgAGgkSAeEI/QBXCLEAowdKAOwG5P81BoX/tQVP/3AFPv9YBUX/dgVj/+cFp/92BvP/6gYvAHAHcwC7B5oAnQeNAIsHiACLB4wASAdsALAGGQDbBaX//AQs/2UE2v4cBLz+zQOn/kgDif7eApD+zwLi/goDdP9dAygAmQPYACgEtQHvBKQCGwUrA/0EcAP2BKYD3gS/A8IEzwNmBL4D8QOqA3oDpAP5AqQDyQLWA/oCNwRqA60E0AMJBf8DNQXlAyUFbgPWBPwCggSOAjIE8gHRA3EBiwMhAW0D4ABpA90AlQMqAfkDYAFcBHEBtASTARoF2AGVBU8CJgamAp8GwwLuBuwCNgchA3oHNAOiBwYDnQemAn0HIgJIB78BKAeqATIHlgE/B6YBWQeqAWoHXQFNBxgBLwfXABMHqwAAB6EA/waPAPkGkAD8BqcAAwe5APkGhQC6BiMATwb4//QF2P+YBaT/NQU9/8gEtf5lBGb+QwRt/mwEp/7IBOX+KwUl/4cFd//UBcr/BgYbABsGSAAJBjYAzwUSAI4FIgBzBZUAnQVpAQwGRAKLBskC4AbWAu8GewK4BkECfgZnAl8GdAIdBiMCnAWLAewEAAFKBNsA6APwALsDCQGnAzYBtQOrAfwDaQJ2BEgDAgUKBHQFYgSYBVwEbwUtBBQF3gOSBJMDBgRnA4sDTQMfAyMDvwL6AncC4gJOAtsCRALdAkwCyQJYAswCcQIOA6cCdgPgAtQD/QILBOwCDQStAsUDOwJcA78BBwNdAbcCGAGOAgMBpAIjAe4CbAFSA74BmQPxAaYD7AGMA7UBZgNbATkD5wDrAlsAcAK5/+UBH/+VAbn+hQGM/rQBlP4RAsr+iQIc//oCdP8oA67/QwPf/2wDGwBpAz4AbANmAJkDowDRA+QA8wMVAbsDEgFEA+4A5QLXANQC6QARAygBSgNnAXADnQGcA9QBiAPpAUAD4gEiA/UBBAMNAqACBwIyAv8BvAHzAU8B5QFBAfwBQQEJAgAB4AHAAKgBcwBdAf///ACk/7EAX/9+ACb/YwAN/2cA/P5+AAD/pgAO/9AA9/7iAL/+2gBq/r8AMf60ACz+zwAz/gEBXf5ZAaz+1gER/2UCXf/nAlj/NgMw/2ID/P53A7L+cANm/l0DGf5IA/n9TQPy/WUDw/1uA4v9egNh/Y8DRP2tAzj90QMq/fYDNP0lBGf9ZgSQ/aAElP3BBH/9zARj/cUELf2mBKz8UQQF/NsDeftpAwj7/ALG+qcCqvpsAor6OgJ++iECp/ozAt/6VgL2+mkCNPuMArz7zAIf/PECJfzhAgT8wAIW/MgCZvz9Ap38NAOd/FYDmvx2A878sAMN/eUDJv0DBEH9HAQv/RoE+fz8A/D87APz/NQD8/yoA/n8cAMN/TADUf0CA3j9wAI4/UgC7fzMAa78WQFj/OEAO/x+ACP8LAAS/OX/LPzC/2b8uf+o/Lz/6PzC/zj91P+u/fn/Pv4sAN7+ZABS/4EAmv+CAMr/cwDH/0QAsf8KAKT/2P+M/6j/fP+E/3z/av9p/0L/Of8A/yb/wv49/4z+Wv9Y/qT/Pv4mAE/+qgBy/hABkv5iAaz+uwHD/iUC0P5tArT+hAJk/nQC9f0zAmn9+AHr/MYBg/xtAR78MgHb+0wB0PvAAfz7dQJM/CIDm/y4A+H8JAQV/WYEO/2SBF39nQRy/ZYEfv12BHj9MARW/c8DGP1FA7j8rQI//BwCufunATb7YwHD+lYBdfppAUb6fwEz+nsBLvpDASn6EQE/+h4BiPpsAf368gGZ+24CL/y/Aqj87wID/fICLf3bAi390AIV/bkC4vyZAp78hQJj/GkCM/xMAh78SgI2/DsCafw9Ar38agI3/bUCxf0XA1X+NgOy/gADzv67Asr+UQKd/p0BOf64ALH94v8z/Uj/3vzF/qX8a/6X/GL+x/yF/iD9zv6Z/Rv/Gf4O/2f+sv6F/lX+mf4L/qv+5P3J/t/99v7v/TP/BP58/wD+xv/r/RIA5f1zAPD94gDr/U4B0P2tAb/9CgLK/WYC7v24AuH92gJk/asCoPxKAt/76AFn+7QBN/u3ATb74QFS+ysCdft6Aon7uQJy+9ECI/uxApn6WQLK+dAB0vgsAfn3oQBt91IAOvdMAGT3lQC99w0BIvieAaf4SwI1+fwCovmOA+H57APf+QkEuvnvA4r5rgMn+T4DlPitAhP4KwLL99oByffKAQD4+gFa+FwC0fjhAkj5bgOl+eUDyfkoBID5FAQA+cIDl/hjA174EQNc+NoCefi8Aqf4rwLa+K0C8vifAt74dQKz+DQChvjpAUH4jgHj9yYBuvfoAOL36QAw+BgBg/hgAer4wwGQ+U4CZ/ruAiz7cwPQ+8oDVvzvA3/8uAMc/AoDQvvxARn6hgDJ+O/+jPdc/Y32+vv69fr68/V7+mT2ePoz99z6NPiB+w75G/yl+Yn8DPrG/E/61PyD+sT8m/qZ/KL6Z/zT+lj8H/tm/G37gvzG+6X8M/zN/I/83fyu/Lv8nvxw/Hf8C/xB/Jr7APwl+6v7rvpr+1f6avs9+qz7ZPpB/Nj6/fx5+8z9L/ys/uL8af9f/ej/if32/z79fP93/N3+ePs3/mv6nv10+Vj9yvg3/Wb4NP1F+Iv9fPge/un4of5L+cz+Z/mT/i35Kf65+Ln9Lfhn/av3M/1E9xz9Afc2/e/2a/0E9879RvdR/qv3zf4Y+Fj/ifi4/9H4pP+/+C3/Vvhr/qz3k/3x9uH8V/Zw/Pv1N/ze9QD81fWr+8T1T/ur9QT7m/Xl+qv1BPvx9Xn7f/ZW/FP3Vv01+DD+7PjX/mr5Tv+1+ZP/6PnR/zb6TwDU+jIB1ftmAhX9fQM0/g0E2v4HBOz+aQNp/mcCf/1LAXX8NwB++4z/5vpf/7/6U//O+nj/CPvH/1n7DQCa+zcAvfsiALP79v+T+7v/ZPsq/wT7ZP6D+nD96Plc/D/5fPvA+ND6ePhj+m/4P/qk+BX61fje+er4ifnH+O/4Vfhu+NL3Y/iR98r4s/d4+T74ifpO+WT8CvvM/jP9FQFL/8wC9QCMA+4BgQNIAjoDVQK8AhgC5wGIAfgAzAAiAAQAjP9V/2b/6P56/7L+c/+P/lP/eP4l/2b+9f5I/tP+Hv6M/tH9F/5t/cz9Mf3v/VX9dP7U/RX/hf6q/0L/QgABANoArQBWASoBhQFRAUABAAGXADoAof8R/2T+m/0c/Rz8Lfzv+sf7UPr3+1363vwi+0v+cfy4/9396AAb/6gB9f/GAT4AdQEUAPYApP9pAA7/9f90/q3/6P2k/4P92v9P/UgAWf3/ALL9ygFC/ngC5P72Anf/FAPK/+IC1P93Apf/2AEe/1kBnv4mAUX+JgES/lwBEv7WAU7+hgK2/l0DNv8rBKP/vATU//wEv//zBG7/yQQB/4kEk/4XBB7+iwO5/SMDif34ApP9IwPf/aoDY/5FBOz+uQRM/+EEZP+7BC//cwS8/v0DEf5iAzr9/AJ+/PECBfw3A9/71wMe/JMEp/w1BVb94QUx/oEGGf/eBtr/FgdxACgH0wAKB+8A1AbPAGgGYwDIBbb/QQX//uEEUf5zBJ392QPo/EQDVfz9AhT8FwMx/HMDl/zTAxj9EQSQ/TME8/09BDT+GARC/qQDC/74Aqf9hQJf/YICZv3RArb9XQNL/g4EEf/SBOz/nQXGAFUGewHjBvEBMgcaAi4H9QHcBpcBdgY3ASgGAQHvBf8A1wU9AesFtwEJBk4CGAbdAg0GRQPeBXEDdwVKA8wEyQILBBQCWwNMAdECmQCOAhwAZQLQ/y0Cpf/1AaP/uAG8/38B7P87ASUA/ABnAP8A1gA0AWkBiwEVAvEB0wJDAocDpgI5BDID6wTCA4QFPgT0BXsEIQZZBAAG8gOhBV0DGgWcAmoEuwGhA+4A4AI7ADICl/+ZASP/NgHd/hABp/4fAYH+YgGI/tsBvP56AuX+CQMA/3MDTP/KA8L/CwRLADcE1ABWBE4BewTJAcIEXAJBBREDAAbZA+UGhwTEBwkFdwg6BdkIAAXQCGwEbwiHA8UHkwIMB9sBfQZmASgGQAEVBlwBNQZ/AU8GjAFIBnMBBwYwAYsFwADXBCYA/wOC/yUD5v5qAob++QGG/ukB0P4wAmf/xQIpAIQD0wA5BEABvwSFARUF4AFVBSsCaQUoAjUF6wHIBKEBRAR6Ac0DbQFqA10BGgNsAfMCiQHzAsMBHwMsAnoDbQLKA6ACEwT1Al8EHAOBBDIDgQRFA2cELQMoBAcD2QPXAocDoQI9A6ECHwPdAi0DKANOA10DYwN9A2YDqgNlA9sDVgP2AzAD/AP8AgkE0AIXBLQCCgScAvMDkgICBKgCKQTUAj4E8gJABPgCQQTrAjMEwAIABGwCqwP2ASsDXQGaArsAFQIlAKcBp/9jAVX/SgEx/2kBRP/PAZD/VAL9/88CbAAHA7UA9QLUAMUC4ACJAuIAgQL8AMICPQEeA4sBiQPgAegDKwIsBGICfgSaAqkEuAKVBLQCcQSjAjYEhALqA1UCgQMSAuQCqwElAigBYgGcAMcAIgBWAML/FQCI/0EAmf+/AOT/PQE9AIYBhQB6AaQAOgGtAO8AsQChALYAYwDJAAYA0QCd/9cAZ//2ADb/EgED/yMB+f5AAfb+VQEO/3ABYP+nAbL/4QHz/xsCKQBYAkcAkgJgANMCfwAbA6EAZwPUALwD+gAGBOkAKASdAB4ELQD1A87/ygN6/58DAP9bA3X+DQPz/cYCkv2QAlz9dwI4/WwCL/1xAkn9jgJt/a0Cg/3DAmr9uAIv/ZUCBv14AuX8ZgK9/FkCm/xgAoL8fgJ//LgCifwCA4n8RwOK/IcDj/y5A7L86gP+/BcEJ/0bBBn97wML/bkDC/2JAwD9WwPp/DkD8vw8AzH9cQN4/bsDlv3zA579GwSh/S8EjP0iBF/99gMt/bsD9vx2A6v8IwNj/NQCRfydAlL8egKD/GoC6fx0AmD9iALG/ZkCD/6fAh/+jAL9/WAC1f0wApn98QFI/aQBFP1mAez8MwHC/AYBtfzsALb82wDJ/M0AKv3gAKv99gAA/ukASf7NAHT+nQB3/lsAcf4cAFz+4f96/s7/9/79/5z/SwBAAKAAvwDlAAkBDQEhARcB8gDwALQAtgCgAIIAoQBLAMMAFwAcAfb/hgHY/8MBpf+8AVX/kgEA/1kBtf4jAXr+CgFc/vIASP6rACD+MwDe/bH/kv1K/0f9B/8E/QH/1Pw0/7n8l/+2/D0A2vzvABH9iAFM/Q4Ck/1nAtD9lwL9/bUCH/7CAi3+3QIw/voCI/4OAwD+HgPU/QIDkv25Aj79iAIE/YEC6/x7Atr8aQLG/G4Cv/yEAr38hAK1/GcCpPw7Apb8HAKW/AECnfzTAZT8lgF8/FIBXPwSATv81gAf/I0AB/w5APX72//o+5T/7/uJ/xb8tv9a/BIAs/xzAA/9tgBd/f8Aqv1DAfD9ZgEf/l0BMP4oASP++AAY/t0AGP61ABj+fwAU/jkAC/75/wb+xf8D/n//9/1F//P9EP/5/dD+A/6J/hL+O/4o/hL+Vf4N/pL+9f3A/t/96/7b/Rz/6P1Z/wr+pf8Z/u7/CP4mANr9TACB/VYAEv1LAK78PQBn/DoAL/w7APr7QQDl+1kABfyPAEz81wCh/CYB6PxpAR/9ngE+/cIBLf3HAeT8qgFp/HAB4vszAWv7AQHs+tYAa/q0AAr6rQC6+bYAhfnTAHz5BgGb+UoBzfmOAQD6yQEu+vgBXPocAmH6IgIw+gMC7/nWAbj5rQF/+YgBQvlsAQj5YwHt+HsB9PivAQ757wEw+SsCSPlSAlL5XwJe+WACfPlgAqz5aQLb+XEC+flzAin6fgJh+oUCdPpuAmr6OwJX+v0BTvq/AVL6iQEx+kgB+fkHAeL56QDV+eQAv/noALX5/wCn+RUBqPktAeH5UQEz+mkBd/pfAYz6IwF7+sIAZ/pWAE/65f8f+m3/6/kA/8P5qv62+XT+0vlq/gf6fP42+pn+Wfq0/nX6xf6J+sD+lvqe/rL6av7o+ir+LPvk/Yj7p/3v+3r9N/xO/V/8Kf14/BH9lPwL/cL8Ff36/Cn9NP04/W39Qv2l/UX91P1B/en9L/3e/Q79yf3r/K79x/yF/Zr8YP1r/FP9RPxT/R78Rf3m+xz9m/v2/Ev72/z++sD8svqz/HL6vfxE+tX8Jvr8/Bv6H/0Y+kT9H/p4/TP6r/1I+uH9V/oP/mD6O/5f+nf+Xfq4/lb65v4++gv/IPop/wD6N//Y+Tr/q/k5/3v5R/9S+Wb/NPmE/xv5oP8K+bT/A/m//w/52P87+fz/hfkQANr5BwAm+uT/X/q+/4P6of+P+oj/ePpi/zj6O//f+Sj/gvkX/yf5+v7X+Nj+oPin/n/4bf58+D3+mvgb/tL4Ff4j+TH+iflV/uz5cv4/+pP+hfq9/rz65v7f+vf+5vr//t76Af/N+gD/uPr5/qX65f6U+rv+g/qZ/oL6kv6Z+qv+yvrX/g/7AP9X+yj/pPtM/+37Vf8i/EL/Qvwv/1j8H/9h/Bf/ZPwb/2H8I/9W/C//SPxE/z38Tv8z/Dv/JvwS/x/82P4j/Jz+Nvx1/mP8Xf6d/E7+2/xT/iD9av5p/YX+q/2c/uT9q/4R/rH+NP6k/kf+if5M/nH+Tv5S/kT+N/43/iD+Kf4D/hT+9/0G/vz9//0D/vz9Jv4L/lj+Kv58/kj+k/5j/pL+df6L/ob+jf6a/n/+o/50/qX+hv6x/rH+vf76/s7+Tv/a/on/1P6x/8f+v/+7/rj/tf6a/7j+X/+9/iP/0P73/uz+6P4O/wf/O/9B/2L/gv97/8L/hv/w/4b/GQCI/ywAiP8iAIX/AQCE/9j/hf+4/43/of+W/5T/mf+Z/5T/r/+I/+T/ev8qAGr/fgBc/9YAUv8oAUv/bQFH/4sBN/+IARv/dQH3/kwByv4pAZ7+FQF7/hUBZv42AWb+XwFu/oEBdf6hAXr+xQF8/vEBfv4jAn/+WQKB/nsCeP6OAnH+qgJ6/tAClv78Ar/+GgPs/iwDGP8zAz7/IwNT/xADYP/8AmD/3QJK/8UCKf+8AgD/xQLW/ugCtP4eA5r+WAOL/o8Dgv64A4P+1AOM/uEDnP7bA67+wwO5/poDvP5zA7j+VQOu/kQDmv5HA3/+TgNa/lIDLP5bAwD+WQPb/VEDw/1DA739MgPK/SgD7P0fAxz+JgNW/j0Dmf5YA9H+ewMA/5cDG/+mAx//rQMV/6sD/P6hA9v+jgO5/nADmv5SA4n+NwOI/iYDmv4jA7/+KwPy/jwDL/9UA3D/bQOu/4ID5f+SAxIAowM6AK0DWACfA10AgQNVAFkDQAAoAyEA9QIAAMYC5f+tAtr/rQLl/7IC/P+yAhkArwI+AK4CagCoApcAkwLAAHUC5wBPAgoBIwIqAfgBSgHMAWQBrgF/AaABlwGXAaoBngG8AbQB1AHPAe8B3gEEAuABGALQASkCqAE3AoIBTgJjAW4CTwGTAksBvAJUAeICbQECA5UBGAPFAR8D6wERA/UB6QLuAbkC1gGLArQBaQKOAVkCagFiAlQBggI2AaoCHgHWAh4BCQMpATcDMwFVAzYBYwNAAWcDVgFqA1wBXwNFAUUDGAEiA+4ABwPPAP0CtAACA6QAFAOjADYDsQBgA9EAjwMAAbwDNwHgA2kB9gOQAQMErwELBL8BEwTJARwEzQEpBM8BNgTFAToEtAE5BK4BNQSvAS0EtAEfBLsBCQTCAewDyQHMA9oBsAP8AZ8DKAKWA1ECkwNzAo8DiQKIA50CewOrAmIDpAI0A4wC+AJzArcCYAJ+AlUCUgJHAjQCNAIiAigCHgIrAikCOQI9AksCTAJgAlUCewJSAqYCRQLWAjACBAMQAi8D7wFVA9cBbAPMAXMDzwFqA+ABWQP8AT4DHAIfAz0CAwNZAvMCdAL1AokCBwOZAiMDnQJDA5ACagN4ApwDXALCAzMC2QMDAuED1gHUA6oBuwOLAaoDgQGJA4EBTwN9AQ0DdQHUAm0BtwJpAbwCagHQAmcB5AJfAQIDWwElA1kBRQNYAVsDUQFbA0ABSgMmATADCQERA+sA6wLQAM0CwgC1Ar8AlwLCAH8CygBwAtcAbQLnAHQC9gBzAv8AZwL/AFwCAAFLAv8AKQL4AAAC8wDaAfYAvwELAaoBLQGSAVgBeAGIAVsBtwE3Ad4BGAH/AQQBGwL1ACwC4AAwAsoALQK1ACYCngAfAoIAGwJiABgCPQAYAh8AHgIOACgCCAAyAgoANwIVADoCJgA6AjAANgIvADICHAAtAvb/LALG/zICjf89Alb/TAIo/10CDf9wAgv/hQIZ/5cCIP+hAh7/pgIe/68CI//FAhj/2gL8/uwC5v4JA83+IwOj/jMDd/5BA0X+SAMO/k0D3v1SA7b9WQOh/WkDpP2BA679mQOv/asDo/21A4/9uQOG/cIDiP3KA5L9zwOg/ckDrP24A7X9mgOx/XEDpP1FA5D9HANr/e8CRP3JAir9sQIc/aQCI/2nAjj9sQJL/bcCYP27AoP9yAK0/d0C5f32Ag7+DgM0/iEDU/4sA2P+IwNg/gYDTP7ZAjT+pAIo/n0CIv5lAiD+XAIq/mYCN/54AkD+iAJJ/pMCWP6ZAmL+lQJn/ogCcf54Anz+ZwKP/lQCpf43Arv+DQLT/tYB7v6QAQD/QAEN/+gAEf+QABT/RwAe/xUAKv/9/zH/+v82/wcAR/8lAGT/SgCS/24Axf+FAOz/ggALAGQAIwAvACoA5/8oAJf/HgBR/w4AHv8HAAf/DQAQ/x4AM/9HAGv/egCo/64A2v/gAPn/BwH9/yoB6/9LAcf/YwGS/3ABUv96AQ7/fwHM/ogBlP6OAWf+lQFH/pwBNv6ZASj+jgEe/ngBFf5YAQj+NwH//RIB8v3rAOH90QDQ/b8Auf24AJv9vgB7/cwAWP3rAEH9EAE3/SkBNv0pATf9BgE3/doAPf21AE/9kgBm/XwAhv14ALH9hADh/aMAF/7GAEf+5wBq/v8Afv4DAX7+/QBu/vUAWf7kAD3+wwAX/pAA6f1ZAL/9JQCd/fj/hv3M/3v9qv+B/Zf/l/2C/7L9Zv/M/UL/2/0L/9f91/7H/bX+tv2W/qT9fP6W/W7+l/1k/qz9XP7V/Uv+Df4w/kz+FP6Q/vD9zf7N/QT/tP06/6X9bf+g/Z7/of3O/679/P+7/SIAxf07AMn9RQDN/UIA2v06AOL9KQDb/RQAx/0BAKD98P9f/ej/Ef3s/8L8AQB3/CYAOPxSAAf8fADr+6MA4vvCANr70QDO+9YAsvvPAIP7vwBd+7YAP/u2ACf7uAAi+8AAGfvGAAj7wwD3+sIA5vrDANP6xgC9+soApfrQAJf63gCX+vwAofomAaf6VAGh+n4BpfqoAbr60AHV+ukB9PryARX75wE9+8wBYPujAWv7aQFh+ykBR/vvACP7wwD5+q0A0fqrALb6vwCo+t4Aovr8AKX6DQGs+g0Btvr6AML62gDN+rEA2PqEAOH6VgDv+i8ABPsQAB77+P89++f/X/va/3770P+W+8f/mvu4/5H7o/97+4n/Y/tu/1f7XP9T+1P/UvtS/1/7Xf93+3P/lPuJ/7P7mv/U+6D/9/uW/xv8d/9C/Ef/avwI/4z8xf6j/IH+q/xF/qf8FP6b/PL9kvzd/ZP80/2e/Mn9s/y1/dX8mf3+/HD9MP0+/WD9C/2Q/d78x/2//P39svwp/q/8QP6s/ET+pPw6/o/8I/5r/Aj+Ovz3/Qf89/3a+w/+u/s3/qj7Z/6i+5r+qPvD/rP75f7D+/z+0/sH/9z7Df/i+w3/3/sK/9P7BP+7+/z+lvv1/m375f47+83+Cvu5/uT6q/7J+qP+uvqk/rn6qv69+rn+x/ra/tj6B//p+jb/+fpa/wD7cf8A+3z//Pp8//L6d//i+mv/zfpi/7b6Wv+d+ln/hfpg/276a/9Z+nf/Rvp//zr6hf87+o3/UPqQ/3X6j/+l+oj/2Pp//wX7fv8n+4n/O/ue/zr7u/8q+9f/Dvvp/+367//U+uT/x/rG/836lv/h+ln/BPsY/zD73v5k+7H+m/uZ/tH7l/4D/Kv+LfzQ/k78A/9n/EH/e/yB/4/8uP+e/Nr/qvzk/6/8yv+u/JP/qPxH/6X87/6k/J3+q/xm/r38Tv7X/FX+8vx3/gr9p/4f/d7+MP0R/0D9Of9R/U//Y/1T/3X9Sv+G/S//kP0G/5L92P6P/a7+jP2G/pL9ZP6k/Uj+w/02/vD9Mf4o/jv+Yv5W/pn+fP7D/qj+2/7a/t/+B//T/iz/uP5F/5n+Uf96/k7/Y/5B/1r+Lf9i/hj/ev7//p7+3/7K/r/+9/6c/iD/fP5E/2n+Yv9m/nz/df6T/5P+pf+5/rH/4f60/wH/rv8Y/6P/Jv+U/zD/i/83/4j/QP+N/0z/mf9c/6X/av+q/3j/pP+E/5P/i/93/4//Uv+S/y//mv8U/63/Bv/M/wr/9v8c/yoAOf9iAFb/lQBx/78AhP/aAIv/5QCI/+IAfv/WAG7/wwBc/7EASv+dADf/jwAm/4kAG/+NABf/oAAc/74AKf/kADv/CwFS/yoBav89AYL/PQGc/y8Bsv8VAcf/+ADW/+AA2//UANP/2gC//+8Aof8SAX7/PgFa/2kBN/+MARX/oAHy/qMByv6TAZ7+dAFw/k8BRP4vAR7+HwEG/ioB/f1WAQj+ngEl/vgBTv5VAoH+pAK4/tsC7P7xAhv/5AI9/7sCTv+CAkz/SgI7/xwCH/8GAv/+BgLi/hsCzv45AsP+WALC/moCxv5mAsr+RwLK/g0Cwv6+Aa7+agGT/h4Bcv7nAE/+ygAv/tAAFf7wAAf+JgEK/mYBHP6mAT7+3QFr/gsCp/4yAuv+VQI6/3cCj/+ZAuL/uQIvANYCagDlAo0A4gKSAMMCdACFAjcAKALf/7QBfv8zAR//tQDU/ksApP4EAJn+6f+u/v//3f4+AB7/lgBg//oAnv9YAdT/oQEAAMwBIwDWAT4AvgFVAIsBZwBKAXoABwGQAMwApwCgALwAhQDMAHcAzQB0AL8AfACnAJAAiwC0AHgA6AB3ADABjwCOAcYA/AEcAXcCjwHyAhECXAOVAqQDBwO4A1QDkgNwAzADVAOdAv8C5QF7AhwB2AFYACoBq/+GACX////M/p3/nv5q/57+af/A/pb//f7l/0X/SACP/7EAzv8SAQAAYgEeAJwBKgC+ASUAygEVAMoBBgDGAQMAxgESAM8BNwDiAXQAAALJACsCNAFfArcBoAJLAuwC6AI9A4IDiwMLBM0DdAT8A7AEDQS1BP0DhQTKAyUEegOjAxEDDgOdAn0CLAL5AcoBkgGBAUgBVQEbAUQBBAFFAfwAUQH6AFkB+QBUAfIAOwHkAA4B0ADQALkAiwCqAE4ApwAlALUAGQDWAC0ACQFcAEgBoACTAe4A4gE9ATYChgGIAsUB2wL6ASwDJgJ4A0wCwgNtAgQEhQI9BJUCZwSZAoEEjwKHBHoCeARWAlgEKQIvBPYBAATAAdQDkAGuA2QBjwNAAXYDHwFiAwMBSwPnAC8DxgADA6AAxgJzAHsCQgAmAhQA1gHr/5MBzf9qAbz/YgG5/3sBxv+1AeH/AwILAFkCQACrAnoA7wK5ACID+QBDAzMBVANkAVsDiQFZA6QBVgO1AVYDxgFdA9cBaQPsAXcDAwKHAxgCkAMpApUDMAKSAy0ChAMcAmoDAAJHA9gBGAOnAd4CbQGcAi8BVAL1AAcCvwC7AZMAbgFuACIBTwDXADIAjAAVAEIA+f8AAN//yf/O/6T/zf+T/97/mf8EALH/PgDY/4UACwDWAEIAKQF7AH4BsgDRAegAIwIXAW4CPQGxAlsB6QJqARUDcAE3A2oBTwNcAWIDRwFuAykBeAMEAX4D1gB9A5wAbgNZAFIDEQApA8n/+gKM/88CXf+uAj3/mgIm/5MCFP+QAgH/iwLu/n4C1/5pAr/+TAKk/i8Cif4YAmr+EAJI/hUCIv4mAvb9QALN/V0Crv1+Apv9nAKb/bkCq/3QAsr95ALz/fgCKP4NA2L+KQOa/koDzf5tA/L+jwMH/60DDv/FAwf/1gP3/t4D5P7bA9H+zQPA/rIDsv6MA6X+XAOZ/iYDkP7vAov+vwKL/pkCkv5/AqD+dQK1/nsC0P6LAu7+oAIN/7ICKv+7Akj/sgJk/5kCf/9sApr/MgK5//gB3//JAREAtAFPAL4BngDlAfoAIgJkAWYC2gGjAlUCygLQAtQCRwO/ArIDiwITBEECZwTsAbQEkwH8BEMBSAUDAZ0F3QD/BdMAbAbgAOUG/QBoByMB8gdHAYAIXQEMCWIBiwlMAfkJHwFVCuAAoAqWAOYKTwAsCxcAgQvy/+gL4v9oDOT//Azv/54N9v9HDvX/9w7k/6kPxv9bEKD/ExF+/84RZP+KElz/RhNk//0Tev+vFJn/WhW4//4Vzv+VFtb/IBfF/5sXnP8LGF//dRgX/+MY0P5cGZD+5hli/oUaSP44G0L+9htO/rUcX/5oHXH+Ch58/pcef/4UH3r+hR9q/u8fUv5ZIDf+ySAf/kQhDv7NIQr+ZiIS/g0jJv6/I0D+eCRY/jMlZ/7oJWr+kiZi/iwnUf61Jz3+Lygp/pkoG/75KBf+Uike/qYpMP70KUj+Oipg/oEqdf7JKoL+FCuI/mkrhv7IK4L+MCyB/p0sif4KLZ7+cy3C/s4t7/4aLiD/VS5M/30ubf+RLnr/jy53/30uZP9fLlH/QC5F/yUuTv8ULmv/ES6g/xsu5f8uLjcARi6PAF8u6QB5LkQBji6ZAZ4u6wGmLjcCoi59Ao4utQJpLuECOC4AA/stFwO9LSsDgC1BA0otYAMbLYgD8Sy8A8Us9gOSLDcEUCx6BP4ruwScK/0ELys9BboqewU6KrQFtynoBS4pHQajKFgGFyicBogn6Ab1JjoHXiaRB7kl5QcLJToIUSSPCJIj5wjUIkcJHCKxCWkhJAq5IJkKASAJCz0fbwtgHsELZh0ADE8cLgwcG00M1xlrDIwYjwxBF70M+BX0DLIUMw1vE3oNKBLFDdwQEg6ED10OGg6iDp4M4A4QCxcPdAlND9AHgw8pBrsPhQT6D+QCORBIAXwQtf+7ECb+9xCa/CoRC/tREXX5cBHZ94sRNfaqEYz00xHf8gsSMvFNEofvmxLk7e0STuxAE8jqkBNT6dsT7ecjFI/mZRQy5aUUy+PfFE/iEhW74DkVEN9XFVPdaxWU23kV3NmCFTjYhxWv1ocVRdWCFfvTdhXK0mQVqdFNFY7QNxVuzyEVRc4SFQ3NBxXOy/8Uh8r9FEDJ9xQByOwUzMbZFKbFvhSMxJsUgMNxFIHCQxSTwRcUusDxE/y/1RNZv8UT077DE2q+yxMXvt0T0b3xE5K9ARRPvQIUBL3xE7G80hNWvKUT+btuE527NBNMu/sSELvKEuy6nhLnunYS/bpQEi+7JhJ1u/cRybvBESW8hxF/vEUR1rz3ECW9nBBxvTUQv73BDxW+Qg94vr4O7745Dni/tw0XwDgNysC4DJLBOQxowrQLSsMsCzPEogodxRsKBsadCfDGKAnax7wI0MhVCNbJ7Qfyyn0HKsz/BnbNbwbWzskFQdAQBbLRRQQj03ADltSaAgTWygF01wcB5dhTAF3ar//a2xL/XN10/uLe0P1t4CD9/+Fm/JbjoPs35dH65ub8+Z3oIPli6j/4LOxa9/ftcva+74z1ffGv9DXz4vPp9Cfzm/Z/8lD44PEL+kLxy/uc8JL96u9d/yvvLwFn7gcDoO3lBOPsyAY17KkImOuFCgzrWAyL6iAOEercD5npkBEd6T8TmOjtFAromxZz50sY2eb9GUHmrhuz5V8dLuUIH7XkoyBD5CYi0OOMI1vj0CTb4vUlVeL8Jsjh7Cc64c0oteCjKTzgcCrR3zgret/4KzDfsCzw3l8tu94GLobeoi5Y3jIvL962LxHeLDAB3pQw/93mMAreJTEf3lMxPd5wMWLehDGP3o8xxd6VMf3elzE535Exbt+BMZnfZjG53z8x0N8JMeLfyDD433wwFeAnMD3gyS904GUvueD3Lg7hgC5x4fst3uFrLU/izyzD4iUsNuNwK6HjqyoH5NcpZuTyKL7k/CcR5fYmZeXnJb/l1iQl5skjnObDIiTnxSG958ogY+jQHxfp1B7X6dMdoOrHHHPrsRtN7JAaLu1qGRbuPxgB7xgX7O/4FdLw4BSw8dITgPLLEkHzyhHz88oQnfTOD0X11Q7w9d0NpPboDGX39As0+P4KEvkHCv75EAn2+hQI8PsUB+n8EAbY/QYFvP72A5L/3QJbALkBHAGSANoBav+fAkj+bgMw/U0EJvw5BS37KwZF+h4Hb/kHCKv44wj097AJSfdyCqH2Kwv59eMLTfWeDKH0XA348yAOW/PmDs7yqQ9T8mgQ6fEeEZDxzBFF8W4SBfEBE87wgxOj8PATgfBGFGfwihRQ8L4UOfDwFB7wJhUB8GgV3++9FcHvIRap740Wme/7FpzvZxep78EXve8IGNPvNBjm70IY9+84GAbwIBga8AEYOPDjF2LwzRea8LoX5fCpF0Dxlxet8X0XMvJdF8ryMRdy8/0WKfTEFub0jBal9V0WV/Y1Fvn2DxaN9+kVH/i6FbX4fRVe+TUVJ/rlFBH7jRQS/CsULP3FE13+WxOS/+QSsQBaEsABxRG8Ai0RpgOYEHYECBAzBX8P/AULD8UGmw6LBygOVQiwDR0JLA3jCaIMpgoXDH0LmwteDCcLMw2wCvsNLwqtDp8JRg//COIPZQiDENYHMRFeB/sRBwfVEskGuhOdBp4UdgZTFTcGxRXSBQUWRgUaFpMEARa3A98VwwLWFc0BAhbsAE8WHACwFmr/Phfo/sAXgv4/GD7+wxgb/iYZ+v1oGdX9aBmW/ToZRP3mGOT8dhh+/BIYJvyvF9f7YReX+yoXY/sCFzP76RYL+9gW6frGFtH6gxas+v8Vd/pGFTP6YRTj+VoTiflWEi75fBHj+LMQmvjVDz/45A7Y9/wNe/cbDTD3Qgz79nkL6Pa/Cvr2Fwou93IJe/fxCOn3dAhe+NwHxPg3Bx/5XgZV+XQFe/mWBKH5pgO4+aECxvmLAcv5bgDU+VL/4vkU/un5ufzw+aj7Lfqs+oX6nfne+pP4Qfs793/74vW9+5/0BPxC8z382fFr/DLwePyL7oL8Gu2n/Ajs/Pwn62r9F+q//fzoD/7P51n+neak/pPlCv+t5Iz/ruMUAJLioACx4WIB8eBHAjbgPgOm31EEMN9sBajebQYQ3lAHX90NCIHcmwh+2wAJiNpeCebZ2QlS2VEKXNiLChLXjwrY1Y4KwdSRCnLTZgou0jYKZdE8Cm7QIgpzzwcKoc4DCnjN0wlizLEJucvFCRPL1wlyyuQJMsoaCvHJQQq4yWMKQMlXCvTIWAqIyEMKHsguCmXIeQoeyIQKiMj3Cr3IWwunyKMLX8leDOfJ/AyOypwNisrJDYbK1g19y0MOgMyZDovMUw4kzMINZ8yDDSHNfg1/zUkNL82zDNXMEAzEzIULFs0iC13NrApizQYKlM1sCZDNqwgMzicIaM6IBy7OlgZez14Gjc+fBanP0wSf0HsEVtECBKLS0wOs0vMCq9OPAoDUCwKU1Z4B3NfNAZPYIgEN2t0AN9z5AKPdtQCo3kUAQeApACHhr/+a4QH/8uLA/jLkZP7I5Rz+lefU/fXoN/2t6S/8S+oS+zPrI/rW7Kn5lO5W+czv0vg/8Pv3NfFx95vyIvdg83L2xPOA9ZX0t/Qw9870S/gM9Pr4CPMg+jzyIPtX8Rf98fB8/kPwbADj72kBEO80AjHuQAOH7V4E+uydBhftpgei7JEJrewZDBDtzw0G7Q8QQO0VEc/smREU7LYSpevVEzXrpRUi624XCuvoGMjqPhpt6pAbDeq/HJjpwByH6Dsdu+c6H8zn9yDO5yMilufoIj3nqiPx5kgkm+YoJN7leyRf5RslAuV2JgPlyicC5XYoreS/KbXkpCqV5FgrYuQ9K8vjWytX43It8uNCL3TknDDM5PwxQOU0MjXlsDJm5QEzkuUgM63lozSB5pQ1AOcoNkPnaTZR5w83kecnOA/o/Tfq51M3juf4N+3nKTmi6Ck5v+hNOoDpJjse6r06GeplOh7qbjpa6jQ6deoaOqfqkDov67Y5Fus7OT/r1TiG6/s4J+wSOc7sIDl37Q45Eu52OGXuhzgQ7zc4ge/POGnw/zeO8Gw4VvFsOWryWThq8pg3pPJ5Nr3yPzfw85U3AvWyNon1SDZh9nw2lvdiNqD4VDUd+WE0nvkaM+v5/DLO+gEyPvumMIH7bDHo/BYxu/3hLxT+Hi+h/nItqP7vLEL/Li1AAP8rfgDNKsYA3Ck+AewozAEYKH0CuCd+AwonZQQLJikFZiUdBkAkyAYGI14HcyI/CJQh6gg7IEYJWh/VCewfHgswIDkMER4RDHkdvgyAHEINoRpcDdQaow4mGf4O0heSD68XxBBMF8URhxZ5Eh8ULxIVE30SuxGJEr4PLhIjEBITiBD9EzsQmBQTEFoVCA+2FTIMLhVRCjEVlQnSFWoIOBaCCEEXhQesF/EFvxe7BPcXSAMIGLEBABjw/+IX+f+1GJz/VBlZ/n4ZRf3AGbX8SBqn+5Aap/rfGiP6bxsj+Dobn/ZEGyH1UBvP83QbcvMSHN/zFh2m87wduvDsHNPtFhzY7DscTOyQHHzrtRwM6wMda+mkHNDnPxyU54oc3OUKHAzj8hpj4v4adOJtGyvhJxsK4PYa2t65GvjdpRpC3aca8ttWGg/auRm219gYhdaQGCPYuRn02GsavNZ5GRnVyxhq0xEYz9LjF2PTVBg302QYNdOKGEXRqBdq0E8XHNG3F+3PDhf3zm4WE87FFSrOlxW6zRoVDM19FLvNnhRKzKUTAcxME2LMShNNzP8SEssMEkTINBDkyBoQHcvOEN3MPxH1zNMQy8vEDzjJ/A3kx90M9cgBDWHJyQwNyzgNecv5DO7LwQyqzK0MhMuZCwXKVAqlyaIJ/8rLCQvMvQlNzbsJ481QCffOGglG0P4Ims/UB0LP3AbUztoF1M4VBZjQPAXl0R4FKdPzBI7UzQQB1RwEedVlA1zVVQKh1XcBctbkAGPXaQB32YwAvNvRANfcewDv3J3/adxm/k/cXf3T3SP9QN/O/HDh1/zZ4nH8k+Oq+47liPvF5XX6NuZ++WLn4/gg6Az4S+r29zHtRfhC7qT3P+529gHvsvU08Cn1T/IV9bbznvQp9KHzdfUS8272V/LZ99bxd/r38ZH7UPFa+/rvwPyA7zD/l+/o/8vuFAE/7sgCAe5tBL7tYAaq7UEGg+yCBxvsUQkF7KIKsOvrC1vr9wth6pkNPeoNDwLqThCu6T8SvekOFL/pQhTv6EUUCuihF+roDBnF6DIYcufIGOTmjxoA5z0dpOd0HpLnGx9E50Ifv+YiIKLmhCHG5qEhPeZHI37mkiKA5XMi1OQGJZzliSVe5YEl5+S7JafkiSbM5H0mk+SFJwXlHShQ5SwoaeXSKN7lHSkv5rApqeaPJ7XlCSgi5iYp4+bhKOjmMylB504o/+ZGKD/nzydU55InmOetJo/nVCdj6IsnBemZJYToSyXj6Dsk2ehlJHLppyOU6VIj9+mLJDvriyNp6woj8usAIcHrBh+j60UeK+wRHvDsIB9M7hIedu5+HdPu6Rwv73EbHe+KGm7v1Bhp7zoYE/C2GGTxHBgu8oMWevKeFSvzbhVC9PYUNfXxEl71ehHR9V8QdPb3DV72mw1S94QNWvhJDT/5mAzc+REKefm+CLb5ZQh7+roGmfoeBcr6UQR5+9kE7PyIBgb/NQQG/7cB7/5FAej/LP/4/679TwCs/WYBdf7gAsz+FwTf/aEEq/t7BPT5lQTo+AQF6fd6Bbz21gXz9WUGAvftB4n4sAk1+HIKFvY4CrL0VQpZ8ugJ2fDrCVHx+QqG8eoLSfIqDdzyUQ4B8zsPHPKID1bwTA887swOdu3nDh7usQ8476kQFu/zEBPuvhCx7mQRbu6QEdjtjRFQ7ZARSu3VEabuzhJP72QTWO+bE6Pt2BLw6wUS/uyXEjLuKxMS8AwUCPLsFEjxVBRP8JgTZO5YEtHsQhE87rsRpfC3EqHydRO387YTlfNNE+DxCBL/8bARNfJbEbDxmxAL9FcRBfbZEWr2fxH+9a8QXPY7EAX57RA2+ssQjPgaD/r2cg1Z99MMzflbDYz8Gg4E/j0OfP9pDoEAWg7d/2ENGP6/C0/9iwo7ADILTgPZC5AFBQyrBxkMVQXaCS8ERAitBycJKQn+CGMJKQhzCsEHJAqWBuALeAYlDqMGUw01BfENkwTrDjYEgA+0A/cPMgOOD0QCyhA6ArcSjwLSEuwB2BG2AOcRDQAtEwsANxTw/0YT0/6tE3T+SRXA/rMWAP8CF7X+ShTh/P0TXfxzFlz91BfO/QgWmvwkFd77EBYS/JoVhfu1FsD77RcH/EIY0PvLFqj69xRS+eYVeflrFnX5KhYW+eoWT/nnFaz4AhSn980UIvi8FcH4XhXB+JoUlPjkEuz3WxFX93gRmPeBEDz3pQ/j9gQRrvfgEKv3VxB497YQ0PcMDyv3SQ2W9hAMY/Y/CW/1TgiK9e4IgvY8Ctj3KQsA+SIKIPngCCD5RwZv+FgFnviEA1P4FQAr99YBufj1A3H6ZwI0+lQBN/rC//r5Cv61+Vj9Bfpg+jf5APlQ+c36J/sg+0X8b/jY+3z22vst9r/86vWs/aL1lv4P9Mr+evL1/vfuDv5N7pz+gfCgAAvvrQB67BsAwer4/4jrIwHS6o4B2ungAVHpdwJA5r8BAOaIAvbk6AJ64n8C/eKkA8riYwRn44kFEOS3BoThNgY3390FPt20BXPcKwY922IGOtkiBqTaoAeB3dIJx92ZCjjaVQkR2MsIItfkCLPWRgmD11EK2dURCjvVXwof1GkKb9OpCrbVbAys1egMK9UPDdTUMg3B0cwLdc4vCmHOMgr6zwoLK9IvDNTShAxJ0j0MhdPqDIzR6ws+zjkK/80kCqjOigq3zpwKJ9BjCwDSWwxT0ncMk9HxCyDO7gmazu0Jzc9BCu7P/wnA0ZwKm9CkCY7SRwrK04QK/dKjCazS+wiU0eEHotLjBwTS/Qa60sgGltY2CInZJAnC2iIJmtnaB+PWuwWK1M8D+9RdAz7WYwN712cD8NseBTDgsAar4b8GAOAVBT7dygIO3EoBD9nO/gHZ3v243XD/duOGAczn2gLm6HACL+eBADLlZ/7D5Bf9leNd+w7mjPvW6N/7vuq8+4Huk/wQ8cn8DvIv/IDwQfqR76j4WO7s9jTw0fb98jX3SvTY9gf3QfcM+M32Qfr99lD7lvaW+jr19Ppq9AX87/M2+2zyHPzK8bz/lPLKAY3yqgWC8/kGJ/NOBs7xIgbA8C8FT+/kBbvubAga7xMMC/D7DQjwfQ5C74oOO+5dD5zt0RHa7ecT6+3YEl7schGq6jQUM+sIF9LrXBix6zoZYuszG7TrZh667J4dsOvsGqzpthr56GcaPOh3HL3oMyIq6x8klOvwIljqlyKP6TQjS+lpJFvpZyNK6Mcj/udwJvLo1CbB6FcoNunVKjvqBisX6uYrWOqKK/nplihA6LwpquhcLVzq7i7w6qovCuvPLknqli7h6T8wgOpYMF7qxS/06SQvlulDL63pdTHq6l4yg+v0NAPtQTdh7n80Fu3YMdnrKDAl65EwkuuSMVrsyDHA7K8zEu4PNzLweThT8RA0Z+/0Mbfu/jK073ow2O44LiPuODCy79s0qfKQNhr0nDaw9LY0Q/TmMNnyLzIk9L4yE/XyMMv0EjAJ9aYvjPXqMPf2GjHQ90czsflnNP36czKl+pEuRPneKvn3oCyR+cUuZPvWL6/8zy7p/LAupP3GLHL9tygf/CYpKf1xKqj+oCsbAPgpGAAvKZYAoCe4AL4lvgCZJDIBQCIJAXolzwNIJk0FVCXUBd0jEAaIIEgF5CBsBsQfxQa2HZwGuR4TCFEg2gm9H4MKYB7ICuUdigt1HVgMnRtpDH8ZUQyAGMcMSBcPDdEUoAzFFGgNQRj/DxUZLRGuFy4RTxY5EY4TkhDiD3YP4Qy3DncMVA+cD8oRtxGoE0cRHxTzDwwUDw0cE5kMbBPBC4sTpAf+EfsERhGWB2sTKAspFkMJFRYoBmUV8gS3Ff8DJxahAlMWCgNeF9cBhRdC/mAW6P3lFgP/KhgiAG4ZMwGnGo/+6RkE95UWVvTSFW33HBho+EwZTPlyGo34vRpN9C0ZQ/NIGRP0VRrb7isYR+xbF0Pu6Bg57lwZTO1QGfjqghhN7SQa+u5qG4rqdhn/5XIXSuLeFSThnxXZ42cXVOeWGczkmhi14twXSOIBGP/fLRdO4T4Yc94WF+nZBxWI2qQVSdzOFkfeDxiv3eoXqNv7FtjaphZf2GcVGdY5FEbWTxRL188U89aUFK/TzBKT06oShdYmFBLY4xQg1s4TwNF4Ed/PehDD0PsQPtLPEdTPlRCzz4MQotFzERPSgBG50o4Rm8+ID1bOaQ5vz30Oos8UDhLOvgxozm8Mk9AdDTfQfAxn0bMMStLFDBDQMguVzXoJr88nCm/RnQrE0U4K3NJiCj7RAgkW0N4HdtCEB8fTrghI1d0Il9LLBrbRoAXQ0/0FMNf/Bj/Ywwb+1lIF2dRuA+XTNgJN1tECcNhRA6HZVgNL2hQDkNkLAnTc2QLM3kgDLN2LAaHcTgCD3Dr/3d3d/rTgQf+I4Zb+c+Fy/cnjoP3E5i/+7uhZ/iDnd/zc5Fz6Y+Y/+svmhvkd6kv6peyU+ubsnvk076/5jvA4+VPy+fj48if4bPLB9ovxPPUG8nn02fT29J/3Z/Vq+s31lPtF9SP8WfSq/ePzD/1N8v77gPA0/n3wX///70cAcO8QBHLwDQaH8PUGC/AJCKHvaAdH7vsGAe2PCMXscws87boM4uzjDPzr7Q4l7JwQMuz0ESHsTRMg7IoTjus/FcLr4xVf66sVfuofF3bqfBfV6REYVOlrGUTpwRvM6QMf5+o7Hvnp/Rtc6CkdmegAHrHoiR6d6GMfquhgHzjoPSG46KMjfOlmJe7pACTF6MUgu+ZHIEDm6CB55sAicOdIJFDo5SS+6FwkkehqJLHoqCTn6GAiyOdBIs/nsSOx6P8kj+l/JRPqYCTL6U4iE+kHIdboOSL06Z4jPOuXJFPsJiMo7L8gfeuWH3XrOB5N66UeFOw6H/HszR3H7Hwewu0zIFPvjB+t7yIdIO/BGRbulhg27rcYCe/UGNvvsxkS8ToZkPF7GOrx2xjb8okWZ/IrE2/xXhLj8Y4RZfIQEqvz3RIj9XwS/vWYEZP2xA+i9pQNfPZlDNn2GQyu96oK8PdDC0j5oAoB+gIJN/oHCUn7Ywd4+/sFw/stBVr8iQWP/f8ER/4jA07+qgGG/iMBQP9pAN7/C/8mAPX/oQFi/1ECKf6mAs39ZwPy+1gDMPvWA5v78gTc+nAFsfm6Bbb4IQZS+NcGsPjyBxP4gQik9pMIfPW/CH/2/wk/9osK7PP5CUPzRAoM88sKavOdCy7zHQwj87AMrPONDVvz9Q398csNm/CfDQXw2A0M79MNkPAND8HxCRBZ8RkQkvFsEG/xhhA58hkRHPGwEOLutA/C7tIPhO9hEPDwPBEa8uMRSPFpEXPxZRHH83MSO/P3EZXx3xAQ8V0Qw/D4D5/xLxCH8/MQQvWYESP1PBEx9eoQQvWLELL0yQ+m9EMPrPTADiT2/A6e9zwPMPgGD4z5Pw9O+iQPNvqUDt/52g0W+doMvfmSDMn7/gyg/s4Nu/+tDWf+PQxZ/nMLrv7WCjsA2QoQAgALMAJHCkEDFwqEBAoKagRQCWkEpggtBWEIagXJB/QGzQflCPgHTQlBB9AJkwbhCbAFdgohBS8LvgTMCuED3QvgA1UOqQTYD/EEJw8JBKMNoQIBDiUCCA/1AcwPmgEyEBEBAhHJACYSuwAQEhgAuhFn/3AQR/6OEPX9pRE3/loSUv7sEmT+bBFj/SsRB/0NEkD9pRJH/X0S3/yGEQX8HhF4+0URPftXEf76sxBu+oAQJfo4ENr54BAV+l4RP/rZEOP5ORB++VUP+vggEGP5vg86+WIOnviYDWD4awz79+MMf/g0Dnn5gQ7p+S4NefkbC6H4XAn097sI4/fQCDr49gcg+N0HefgvCBv5hAdC+ZEGTvkEBQv5ggPN+EcCrPjgAfP4EgKA+ZMBq/mcAJT5vv+P+fX/JfrY/5v6av5r+kT84/nH+r359vp++qD6/fqM+Rj7q/hP+/33ofvs9sD7m/W/+1b1UPwY9fD8JvQ9/UbyGf2E74n8aO7e/JDu3/2B7sD+Mu8AAIvuggCz7F8AUOt3AALpFwA16IkAF+hgAZvmhAGZ5nEC1+Z6AxPm7wOM5XQEy+TKBMjiZgSM4NcD098NBI7fewS+3ykFSOAGBrnfUQZg3jAGEd0VBpncaQZz3OUG39spB/zaQAcn2lkHwtmpBzfZ3Afm2CQIqthoCEzYjwhw2PEIdNe0CA7WPAjo1WoIytWfCOjUbAhJ1F4Il9TMCMvUJwmr1dMJm9X3CfTTOQk10+oI6NLPCBrT7whG0wYJmtMnCd/TNgnG0wYJAdTyCPDTqwj302YIttP4B47TmAfv04EHRtRqB43UTgcZ1VUHU9UuBxPVugbX1b4G8NbgBrHXwgaN1pYFQtVLBLHWbARC2KEEzdnbBL/azASa2jAE29rNA8baNwO12p0CzNoNAmTbvAHT3NgB6d3FAaTeggE53y0B9d/rAJPglQAC4RsA4eHQ/w7joP9P5Gv/fuSc/h7keP0u5Q/9dudI/VjpRP0T6qP8culF+5XpTvrT63T6uOzl+S/tIPlz7s34fe9d+DzxT/gj8s73C/NM9470Ffer9aT2s/Yq9pj3ofWy+D/1APl/9J359/NI+wv06Pwk9E7+I/Qz/9/zGACU8woAvvJqABXyFQIJ8gYDkvFcBEnxAgYq8aQHEPERCeXwhwlD8DYKy+9wChrv7wqQ7o0Mle6UDULu2A4F7tIQIO4eEt3tbhIa7cUSaOzFEyHsJxSe65sUNuuTFqzrVBgM7MAZPew1G27sfxv363UbTOsRHPfq9BzM6rgdn+r1HsLqbiAa6x8hGuurIRLr/SHw6r8iCOtwIxTrgiPH6rEkDeuPJSjrOiYu6/kmSesmJyTrwSdH60YoaeuxKQnsdipQ7OEp2eukKYbrkylD6+EquOsNLCTsHi2R7HwuOe1cLjHtvi387MQsqey3LN3sTS1u7WEtu+0xLmvumS7d7gkvUO93L73v8C6o7+Au0u85Lzfwgy+c8HUv3/AkLxDxUS+U8dYvVvIrMAvzuy9h82IvyPPYL5j0CTA89fUvsPWFL+X1my7K9TUu7fXdLRj2mS1U9vwt+vZ9LsT3hC5j+K0toPhCLSP5Jy3X+bEsX/oNLM766ir5+swqq/sWK5P8CStP/csq9v28KTP+GCmr/jMoAP9YJ1n/2ibf/w4mOQDKJdYAQSVMAVYlGwK5JRsDKSWoA0okGgTGIkMEryGqBOwgPAVdIOMFLCCtBscfTgdPIF4IIiAGCWoe2ggBHdkI6RsDCQQbTQl+GswJvxkxCvYYkQreGE4LuhgGDFMYmQzEFxkNUBYeDZUUAQ3gE2kN4hMyDl0Tsw63EiMPgRLLD6YSoxBlEkIRwRAhEQIP7RCEDdkQfgwFEXoMuhGBDHoSbQwxExEMwRNQCxcU9wkWFLMIFxTlB08UrgZKFD4GsBQaBkIVewWaFTwFKRZnBGgWDgNaFsIBSBZFAAwWc/8cFhj/WxYi/kIWSf0yFon8MhbE+zsWefuQFkv6gBZ8+CsWSfc1Fhz3zRaF9ioXdvS3FmHzuhZ58scWSvGlFuzw6hY+8AIXuu8wF7buGhdr7dsWQ+ypFojqIxba6SMW6+mDFpXpqRbO6JQWqudNFurmOxaT5mAWteU+FkvkzxUO43gVtOEPFRvhCRU34V0VuOBWFfHfHRUA38AUVd55FIbdEBRu3HYTddvnEnvaVxJm2kUSUto7EvLZDxLD2QIS9tilETPYTBFr1+sQT9ZXEP3VIxBk1kUQU9YZEKTVjQ/i1OcOedRlDqXUKg5S1SsO4tUgDv3UUw0B1IAMPNRaDAHU/AuR04sL5tOHC5DUsQvB1JsLp9RRC17U4wrc00QKB9TuCTXUhwmr1DgJbdUGCa7ViggB1hMI29VYBzXW3QY117sG0NdpBkLYEAYP2G8F99fsBHfYwgQZ2aoEl9lwBADaFAS42sMDbttZA3XcBAN13aMC+d0AAkveSAEK39MAN+ChALHgGQBV4a7/leKa/7Ljdf+J5Cz/DuWx/sblSf7j5g/+AOjM/UroDv296F/8Huol/GLr1Puv7IH7++0l+/Puk/r67nz51u5J+O3vvfdz8XL3VPNd9/70M/cY9sH2O/dW9iD4x/XS+Bn1e/lk9Ir65fMj/LLzxf2M8xf/RvNAAPPyOwGK8vMB+/HaAoPxtAMB8RQFw/CfBpvwHQfp7xgIhO8iCrbvkguj70IMMu9fDQLvWg7B7skONu7VD/ztIRHi7RUSmO3BEivtkBPW7DUUcOznFBbsCRb769cWtuvxF5vreRg165AYm+oqGVPqUxnf6SAa1ulOGxHqgxxh6modkepgHUrqhR0g6i4dt+l/Harphh4C6u8eDeqSHz/q5B9O6pMgmeoAIcvqIyBb6tofQ+raH1/quB936gMg2Oo2IDjrWiCY64sgA+xMIDXs/B9Y7OEflOyNH6/s2h6U7CUed+wtHsXscR477Zcere1MHvXtDh3L7T0c6e2oGy7uoho47jEakO4nGhbvwxlo75QZ1e9kGUPwmxhs8DgY2/A3FwzxqRUL8fgUkvEqFB3y7hP/8uYTAfQEE4305xHv9PAQV/VlEO31jQ9Q9qwOrPbFDQj33Qxu94cMLvgIDOn4iAuv+b8KVfq0CdX6igg7+4AHovslB1P8ewbK/M8FM/0JBYj9IQTM/ZwDUf7TAsP++gFB/+8AuP8GAEwANP/uAIL+mgF4/o4CFP48A439wgO7/A0Eq/srBH77uwQR+ywFDPpVBZf51AU7+WwGs/j1BpH4ugdg+HQIDPgWCVP3dgnz9XAJIPWnCRH1PQpg9fwKnvWwC4X1Mgzg9GgMDPR6DNTz0gwW89UMTfK+DI7yJQ1N88QNpfMqDuLy/g1i8v4NPPI0DgzyZg7z8aIOTPGIDk/xtg4q8kAP2/KcDxjzqQ8385EPjfOID83zZg8V9EIPOvQID2702g7B9McONPXPDsj1+A4c9ggPY/YWD0z26w509tMO0fbFDuL2dw6X92wOVfhXDrn4CQ4Z+bYN8PmgDQ/7sw1x+2QNdfvgDFL7QAyT+88Lpfy+C7z9owuN/lgLhv8bC2wA0go0APUJAQAhCbgA0giqAaYIsQKHCKsDXwipBDAIdwXhB94FWAfkBZoGHwYCBgMHzQUDCLQFqgh6BecIEwV7CeAECgqtBBsKNgQuCrwDlgptA0YLQQNmC8oCywt3AhkMGgLCC2oBJQwcAa4M5QCUDeEARA7DAKYN+P/yDCb/6Ay1/koNhf5iDTb+1Q0c/ioO+f2+DXT9pg0c/TUNmvzoDDP8Lg0j/PwM5fuUDJf7IQxT+90LMPsRDEz75gsz+zkL0fpyC+L6jgvl+s8Ke/p0ClP65wkd+noJBfpeCR/6swjv+R4Ixvn5B9T5mAe9+bAGXvn8BSL5hQUR+VEFM/kXBWH5SgRQ+a0DY/kwA4n5nQKi+fUBrPl0AcP56QDN+ef/k/lc/5f5sf6M+eX9dPmM/aT5GP3R+Zb8B/pw+/T5Yfr++c75Wfqb+HD6p/ex+mf3Vvvw9tv7HPYl/C71TvxB9Gb8ivOJ/PHytvxy8vP8wPEj/bLwNv3374n9h+8X/jHvwP557j3/Su1+/y7sxf8T6wgANupkAGLpvAAI6UoBoOjDAYfn1AHo5hoCK+ZBAmjlWAKy5GoCsONOAibjcQK34qYCX+LxAvzhQAOh4aADOuEDBFbgKQRc30QES95OBPLdsgQH3kYF8t26Bc3dFQb13AYGCNzdBWvb0AUL29cFudraBZ7a+AWk2ikGVdo5BmrajAYq2sIGiNnNBjTZBQfL2CUHndhSB1LYVQcY2EMHKdg8BwPY/wbA16YGbdc+BhnX2gXc1owFA9eABT3XhwUS118F+9ZABWbXXgXQ13AFwNczBcLX8QTl17QEKdh+BJTYWATO2BUEFNnaA4nZuAMB2pkDA9o5A0Ha9QLD2tECf9pBAq/a6wFj29MB69ueAevcowH53a0BeN5pAe/eIgGq3wEB3t+ZABjgMAAA4RkAueHe/0Xiev/u4hT/dOON/q7j1/3r4x/9c+SQ/EHlKvwn5tX7AOeD+wboTvsU6SP7+enm+orqfPov6xv6GezX+eTsfvm97ST5vu7f+D7w2/hZ8aT48/Eq+JTytfec8u32fPOR9sj0a/aQ9fr1q/av9ZP3SPXK+Af1AfrD9Kv6N/RQ+6bzfvxi81b+fPNz/zvzHgDI8tcAaPJwAf/xLwKt8egCV/ECBCrxQAUF8aoG7vDcB7PwaQgh8DgJtO/gCTzvfQrF7nwLju6WDHDu5g167hIPgO7AD1HuKhAN7rMQ5O1vEd3teBL/7WkTD+4JFOft6RTW7RAW3+0PF87tyheZ7agYeu1QGUbt5hkM7dUaC+17G+fsUBzm7Ekd/+wRHgjt4h4d7Tgf+uyoH+rsaSAF7SkhIO3iITjtViIr7dciKO13IzvtCiRK7XskTu0AJWHtnyWG7QAmju1xJqjt3SbH7QAnz+2CJxnuPCiO7oso2+7NKCvv2yhk760of+/JKLvvCSkI8IUpcfAbKuXwkipK8bsqi/GVKqjxkyrf8XEqCfJcKj7ykSqc8h8rK/O8K8Tz8Ssn9GEsrvRcLP70sysB9UkrMfXnKnT10irq9RQrlvZKKz73Lyu69xorNPjlKpj4Gyqk+E8pq/jkKOH4Lil3+a4pMfoJKuH6Eyp1+0spqvvqKCL8qyi4/PwnFP2AJ4b94Sbh/WMmQv4aJrn+OiZj/3MmGwDPJWAABCWXAHEk8wCvI0AB4iKOASki7gHXIYwCTCKZA2IidgSLIdMEwiAyBZYfUQVtHmcFHx7nBSUejgZLHkcHIB7aB2EdKAguHEQIEht2CHYa8gjiGXcJNRnvCcAYgAqmGDkLXBjSC8MXOAwqF5UMPBa/DDEV1Qw3FPEMWhMbDc4Sbw2UEvANqBKZDoQSKA//EYMPDBGjD6IPhA9vDoEPug3BDzkNHRABDaEQ8gw7EYoMpRG7C9YRwQrnEZMJ0hGBCL4RFgj0EesHQxLIB5AS1Af6EmUHKxN7Bi4ThAU/E5wEbBPCA7YT1wIBFDQCcxScAeUU7AA3FTAAbBU5/2oVe/5rFeX9bxVS/WoVY/wyFVD77hSk+vAUzfnnFC35CxWN+DAVZPcLFYP2/xTp9QgVN/XzFD70qRQ081EUOfIEFGfx1hPz8OkTO/DlEy7vvhMu7qMTXu2eE7TspRMS7KITg+uaE7fqZBP56SoTpukkEx3pARP/55oSz+Y2Esbl+BH75OoRw+QxEm3kaBK+42cSBuNREhziDxJA4cARZeBiEb7fEhE+39EQ0d6UELXefxBd3kYQ5N31D4bdqg8I3UYPXdy7Dq/bJQ5828cNf9uBDZDbRg182/wMBNuKDIjaIAzO2aMLSdlKC0TZOAsq2RQLNNn4CjbZxgoR2W0KEtkaCgrZtQkt2WYJZtkkCW3ZzQiq2ZkIDdqBCBnaPAiT2asHBNkWBw7ZzwZw2bAG1dmOBjvaXwa/2jYGSNsCBnzbkwVx2/gEX9tRBJTbzQMs3H4DIt1jAzreYAMA3zcDnN/5AvjfmQIS4BQCR+CWAbvgMAGS4fkAS+KrAAbjVgAO5CMACeXl/+rlkP9O5vP+ouZI/ofn5P196Ib9VOkf/Sfqv/z36m385us3/OvsGPzV7ez7iO6d+w/vJ/uv76r6nvBB+pLxyfmL8kX5svPQ+Oz0Yfgw9vv3RveF9wT46fbR+GD2zfn39Xz6bvUw++r0Zvys9Mf9hPQL/030OwAL9GwByvNUAmfzIgP68hwEqPK8BCvyZgW58WwGffF+B1HxkQgr8WYJ7vBDCrfwVwuf8EkMcvAWDS3w/w3077cOo+87DzvvJRAQ7y8RAe8tEvTuBhPc7nYTke77E1DuShTw7WIUcO3bFCHtahXf7BUWrewgF7PsYxjc7DgZ1uxnGYbsfxk27IAZ6+u1Gcnrbhr86zMbQOzQG3zsKhyc7CcclewWHI/sLByi7C0cr+z0G6Xs0Buq7Ncb0ezYG/7s2xs47QUcke0xHPTtHRw57sYbXu5LG27uABuY7gob7u4bG0/vAxui75sa1e8OGv7vnxk/8DsZhvDXGMfwRhjp8IcX6fAVFwvx+BZZ8dIWqfF/Fu7x/RUt8lQVbPLUFNHyMBQx80kTdfO9EuzzQxJs9NkR9PSZEZD16xD09QMQO/YWD4X2Ow7f9p8NY/f/DOr3ZQx8+OcLH/lEC675igoq+u0Jsvo6CSf7dAiQ+74HA/zsBmn8Vwbv/OEFhv0vBfr9ggRr/tMD2P4pA0X/fQK2//EBPQCPAeIAEQF/AXsAEQK1/4UC+f7zAnT+bgMA/uIDl/1PBAr9oAR8/OwE1/stBQ/7YAWG+rsFFPooBsP5qgar+U4HrPkCCJH5pAgH+QkJH/g1CVD3YQkM98QJ9/YnCtj2bAri9q4KufbCCm72uwoP9qwKmPWcCnL1zAqK9TELivWbC271AAyR9YgMx/UQDa/1WA1r9W8NB/VTDfD0Qg0y9UYNZPUvDYX1Cg289fIMSfYWDa/2MQ2A9g0NSfbuDHn2CQ0C91ANT/dsDTv3Rw0k9xINefcGDUj4Kw3e+CgNP/kBDaL50gzw+ZQMTvpVDJn6Bgzv+rYLZ/tvCx78Rgvz/CwLmf3+Ck7+3wq8/p8K6P5DCmn/EQoAAOcJdwCjCekAUQltAf4I/AGmCJcCUAg5A/kHtwOSBxEEGgdBBJIGjgQfBv0EygV4BYgFIgZnBaIGNwXcBucE3QZ6BPEGFASCB+wDEwjDA0gIaQNECPICVwiMAqMISALyCAoCLAnFAWwJhQHoCWkBNQo3AUAK6ABXCqMAFwozANwJxv/gCXf/3gki/xMK5v5tCsP+swqa/o4KRP4nCtf93AmF/aMJR/1sCQ79GwnO/OUInvy+CHn8jwhV/HMIO/woCA78zAfa+0oHl/vIBlf7dwY6+y8GJvsJBin7vAUe+1kFCPvzBPD6SwS1+qQDe/r8AkX6fwIt+iECMPrAATr6oQFx+nMBqPrvALz6+P+b+hj/kPq//s76Sf79+sf9IPtE/Tj7rvw++yD8Pvt7+y379vou+1f6KfuT+Rv79/gw+134U/u193v7Afel+2P23vvR9SP8DvVS/Bz0cPw885r8kfLk/ALyPv2V8af9+/Dy/VHwL/7F73X+9O6S/iTurP5H7cD+ZOzT/gjsMP/T66j/gesVAPjqagA86qYAbOnXAHbo8gCd5xoBAudcAYDmpgEJ5vUBmuVFAjzlnwLT5PMCQOQtA2bjQAOn4lYDJuKEA8PhtAN94ecDB+H2A63gDgRt4C0E3t8hBDbfBASJ3uUDCd7eA6Dd6wMb3e8DxtwTBM3cbQQB3eAE6dwmBZrcQQU63EEFstsXBSzb1ATR2pAE29pwBN/aQQTz2hoEUdshBD3b/QMI290D39rUA7Ha1gPK2gAEo9oEBGna8QN42vIDstr1Aw/b9gMq28YDItt0AzfbKANY29oCftuMAqfbQQLX2/0BKNzUAafczAHX3J4B89xkAT7dPQEq3dgAMN10AK/dRQBi3ikABt8DAFzftP9030X/gt/U/hLgp/4D4aj+v+GG/ljiSP7W4vP9b+Ok/RXkWP2I5Ov8FuWM/NblR/zF5hn8v+f1+23op/vd6Dj7WOnR+sjpZPov6vL5+eqx+dzre/mw7Dv5nu0H+TbupPi07i34Ze/L9yDwa/f68Bb35/HI9s7ydva38yf2svTl9Xj1jvXt9RX1dvar9Fn3dPR8+GD0kflD9IP6EvRJ+8fz9vtu89X8LfOs/efye/6b8lX/VPIpAAjyNAHY8WACvPFsA5DxLARF8dcE9/CwBcvwmQaz8J0HrPB2CJDwFglR8MkJF/CdCurvnwvR73QMo+8JDV7vlQ0g7zwO++4dD/7u5w/37qMQ5O5uEc/uVBK+7oATxe6DFK/uOxVw7tQVKO5PFuDtvBai7TIXfe3xF5Dt1BjE7boZ/+2QGjXuLBtH7rgbTe5CHEzu2BxQ7ogdZO4jHnPupx6B7jQfn+7CH8XuFSDV7mAg5+7QIBXvUSFQ7/chpe+FIvDvESM88MIjn/A6JObwRyT38A4k5fAlJP3wnSRJ8RIlkPGBJc/xuSXt8dQl+/EbJiDyaiZP8pUmc/KfJpPyuybI8vUmGvMyJ3XzWSfN84cnKvTXJ530DCgE9REoU/UOKKL1GCj99TMoYfZKKMj2ZSg394Ioq/dpKAz4Nihu+Dwo+fgeKHz5pyfY+UEnPvrXJp76iyYE+5omjPudJgP8iyZm/GAmufz8JfP8eiUm/e4kYP2IJLz9MyQs/ugjq/7iI1H/5CP1/7wjewBzI+EAESMqAasiaQEzIpkBlyG7AQMh6wHHIFYCvyDpApogdwOIIBQEayCwBPwfIgVYH3oFih6+BZ0d7wXtHEEGoRzGBoAcYgdLHPEHwBtSCA4boAhZGu0IlhkzCfcYjAloGOsJ7RdRCqsX0gpQF0YLyBaiCysW8gtuFTIMjRRfDJITfQzMErEMURIJDfwRcw3MEe0NihFfDvcQpg4eEMgOPw/mDn4OEg/wDVQPdg2fD+sM3Q+IDC4QKgx/EJgLsxAZC+sQgAoVEakJFxECCTERqQhwEVkItBHxB+oRZgcMEssGJhI2Bj8SmAVREvkEZBJOBHASeANsEqMCbBIEAosSuAHWEoQBKBP/AEgTMgA4E0f/EBNr/u4Sxf3tElP9DBPs/DkTUvxUE5T7XhO5+lsTx/lKE/P4RhMP+DETKfcSE4X2DBMJ9hITqPUaEyn1DhNx9OASq/OsEt7yeBIq8lESofFGEi3xRhKp8EAS8e8hEgbv6hEa7rcRO+2QEVjsZxGS60kR3+orETLqAhGi6dgQAOmVEG3oUxAD6CEQeufiD9fmnA8n5lcPjOUnDy7lGw+85AgPFeTVDmXjkg7X4lUOiOInDkvi9A3k4ZsNYuEqDevgugyJ4FQMUuAMDBvgyQvh348L4N98C8PfYgtn3ysLEd/4CtPezwqy3qwKet5zChXeFAri3cIJ/d2PCR7eWQks3hYJH97GCOndZQi23QkIod28B6DdeQe23ToH0935BvLdtAYL3mgG+d0DBt/dmAUH3kgFYt4NBaHeuATT3lIEJt/zA5PfnQMY4FIDk+AAA+fgmgJH4TsC2+H4AX7iuwEa430BuONFAUPkCgHT5NoAYuWxAN7lgQBq5lYA4OYYAF/n0/8Y6J3/6uhm/63pGf9L6rH+9+pL/rrr8P157Jb9Me03/c/tzPx17mP8He/1+8jvhfuU8B/7ffHH+pTyhvqo80X6ovT5+Wz1mvkF9iT5v/bD+If3a/hk+Bz4ePnl93z6nvdT+zf3Bfy19rb8K/aG/bL1f/5T9Yn/BfWGAL30mQGQ9MwCgPTiA270sAQ/9FUFAPTuBbnzewZn8y4HIPP2B9/y0Aif8r4JaPJ+ChfyKwvD8dULcvFvDCTxGQ3m8L0NrPBiDnzwDQ9W8KgPLvBDEBDw2RD071sR0+/TEbDvXRKX7+YSfe9dE1jv5xNA72EUJO+zFP7uIRX07qkVCO8TFhrvUhYj72wWHu+CFhfvwBYh7ycXOO9/Fz/vpRcn78EXCe/0F/vuMRj77l0Y/+5jGAHviRgn78sYbu+1GJjvexjA71oY/+87GEbwIhiQ8OkXxfChF+7wTxcP8eYWIfGYFkLxbhZ28VYWt/ExFvjx8BUw8pMVYvIQFY7yohTR8kAUKPPDE3zzSRPc89YSSPRWEq/04xEh9YcRpPULERb2aRB19scP0vY1DzX3xw6o904OEvjCDW34TQ3Q+OoMN/mADJr5+Avs+VoLMfqpCnD6Bgq6+owJIvsKCZD7kggO/A0IjfxXB/f8pgZm/fwF1P1mBUL+6gSy/mkEF//xA3v/fQPi/wQDTABlAqoAtwEHATkBfgHUAAMCbQCBAuj/6AJC/zkDp/6LAyP+6gOo/U0EJf2rBKT8CQU9/HAF6PvdBaT7TwZc+7sG9PoUB4L6Ywcn+rgH/vkdCAj6jAgV+u8I+fkpCaX5OAkt+SkJ4/gsCer4Wwn0+I4J1PizCYz4ywlE+OsJJvgoChj4bQr396UK0ffOCsv3+Qrt9ysLJPhYC1b4dgtW+HQLNfhfCxH4SQv09zkL9Pc5CyD4UQtq+HYLtfibCwD5ugtI+dMLiPngC7b52QvK+bYL5vmHCy76Xwug+j0LI/saC6v79Aos/MgKkPySCuv8WgpR/SsKsv35CRz+yAmZ/pgJH/9mCaT/MgkOAPIIWwCpCJ4AYgj1ACsIXAH/B8UB0gcaApUHYAJNB7gCBgchA8MGkgOFBgMESAZqBAcGvAS/BdsEYgXvBAMFFwW3BDUFagRqBS0EyQUGBD0G5wOqBr8D3QZ4A+AGFwPcBrcC7gZpAhgHMgIyB/gBNwe5AUEHfgEyBzMBFgfhACYHpgBIB3MASwcyAEcH8P83B63/Hwdm/y8HNv85Bwb/EAe//uAGf/6iBkH+RwYB/vkFzv2yBaX9bAV//TAFX/31BD39wwQg/ZgEB/1bBOj8DQTE/K0DnfxYA4H8EQNu/L8CWPxxAj78LwIm/PgBC/y5Aen7WQG1++8AhvuFAGr7DQBg+4z/bfv//or7fv7A+//9/Ptg/SL8ufw2/Bj8Pfx5+zf83voq/D36Fvyl+Qr8I/kN/KH4FfwS+B/8gvcx/P32Vfx59oX81/Wu/Cb12PyG9BL97/NR/WTzk/3b8tP9OPIA/ovxI/7x8E7+XfB4/rfvlv4y78D+5u4E/5HuQP8P7l//fe11/wjtoP+x7OL/ROwjAKrrWQAF65MAdureAOjpLAFH6WwBrOimAf7nyQFE59cBruboASnm9QGp5foBM+UBAs3kDgKO5DACR+RUAs/jXwJZ420C8eKFAoLinAIk4rwCweHdAk3h+ALd4BUDbOAvA/XfPQN730ADEt9AA8zeRAOq3k4DpN5dA5neYAOF3lsDdN5RA0/ePAMq3iMDEd4TA/XdAgPb3fYCxt3zAqPd6QJq3dECPt28AijdpwIO3YUCB91jAhvdSAIp3SMCJd3yARjduAEe3YEBRd1VAXjdKQGx3fgA893FAC/ejAB13lgAwN4mAOfe4f8H357/Qd9u/5bfVf/930v/VuA7/6bgJf/s4P/+N+HH/pfhhv4J4jT+i+La/RTjeP2T4w/9BeSq/F/kSPyu5PL7AuWv+2Plfvvj5WH7hOZT+zjnRPvr5yf7jOjy+gjpmvp86TT6CerS+bDqfvlt6zf5I+zv+MLsovha7Vf46e0M+IDux/cx74/37e9V96nwFfdx8dD2MfJ99uzyIPav88H1Y/RZ9Rb19vTc9ab0sPZs9Jj3SvRo+Cf0IPn98+352/PG+rbzivt88z38K/Pz/Nbytv2H8mn+MvIY/+bx3/+w8bsAkPGrAYTxowKG8W0DdvENBFbxrgQ48VwFH/EhBgzx+wb/8OEH8PDJCNnwmwmy8FQKevAGC0DwuAsL8FgM0u/wDJ7vlQ18714Oee9HD5LvJxCw79EQt+9TEanv1RGV73USiu8vE4Hv8xN177QUZO9sFVDvGRY777cWJe9LFxbv2RcP71oYDO/RGBLvVxkt7/MZX++WGqLvNxvu770bLvAfHFjwexx48NwcjfA9HZjwpB2h8BIeq/CWHsXwMB/08L0fJ/EsIFfxkiCL8fcgyvFaIRLytiFd8gMiqPJIIvbyhiJF88AikfPsItbz+SIH9AAjMfQpI2r0dCO19NQjC/UzJGT1giS29b8kAPbbJDv21iRo9sMklPa3JMj2oSQB94IkOvd9JIX3liTi96skRPijJJr4hSTt+HAkS/lpJLP5WyQZ+k8kf/pYJOz6XyRW+0skr/spJAH8ACRV/NQjr/yuIxT9hiOB/WQj9/1OI3j+MyP3/hEjcf/hIuL/jSI9AB4ihACvIccAViEQARghZgHeIMABnSAcAmIghQIcIO8Cux9UA0sfsgPhHhQEdB5wBPcdvgR4HQQFAR1RBZccpgUuHAQGtRtiBjQbwga2GiYHOBqKB8YZ6AdTGTkI5hh+CJQYxQhSGAwJGhhYCdEXoAleF94J6RYsCnEWiwrtFfUKdRVzC+cU7QtAFFgMrRPCDDUTKg3BEn0NORKvDaIRwQ0SEcUNlBDJDSQQ1Q2vD+cNJw8BDpQOKw7wDV8OSg2jDqcM8Q4ADD0PcguRD+8K3A9aCgwQvgkoECUJNRCbCD8QKwhQEM0HbBB2B5QQBge5EHQG2BDXBfsQNwUgEZoEQBH8A1cRZgNlEe8CeBGGAokRGwKUEbcBpRFYAbsR5QDPEVkA3BHG/+kRQP/8EdT+GhJk/i8S1f0rEjD9EhJ3/OcRsvu2Ee/6iREg+lsRZvlCEcf4PhEZ+DURePcyEfP2NhF19jUR+fUoEWj1BhHe9OMQYfTFEM3znxAx830Qk/JiEOnxSRBR8TkQt/AjEBnwARCB79gP2+6eDzbuYQ+f7SoP/uzwDnXsxQ4T7LAOquuZDv7qYQ4d6g0OaOnTDfXouw2d6LANSuigDc/nbw085yUNz+bhDG3mmQzv5TwMaeXdC/LkiAua5EoLb+QoC0TkDQvn49oKY+OWCtniUQps4hsKNuL7CRXi2gnv4aYJ3eFoCezhKwkH4uUIB+KMCOHhHwi44bcHneFeB5bhFgeX4dkGkOGfBpLhbwaf4UoGoeEkBprh+QWa4dIFn+GkBaDhaQW+4S0F/+HyBETiqQST4lYE7OIDBDbjowN+40MDzOPoAhfkjgJc5DQCmuTdAdzkjgEd5UoBX+UQAbXl6AAR5sIAb+aXAN7maQBY5ywA7efo/6Doof9f6VH/NuoG/yDrv/7w63H+nOwZ/i7twv2x7W79OO4m/cXu5PxW76D88e9Z/J/wEfxs8dP7TfKa+xrzVfvN8wT7fPS1+in1Z/rm9R/6uvbi+Y33oPlN+FD5+fj0+Jr5k/hO+jv4Bfvo97b7jfeC/D/3Z/369lX+tvZH/3T2IQAn9tEAzfWCAX31NwI89d0CAPWMA9L0RQSv9P0EjfS4BWv0XgY89OsG/fOKB8PzPwiU8+UIXvNoCRnz2gnO8lwKjfL3ClrylQsq8iIM8PGVDKnxBQ1k8YANK/EBDgLxbw7d8McOvvA0D7bwvQ/I8EMQ2/CzEODwCxHV8FMRvfCcEaPw8BGS8E0SkPCtEprw/hKr8DgTt/BuE8vwrRPl8OYT/fAcFBLxURQn8X8UOfGhFEjxvRRW8dgUafHqFH3x5hSQ8d4Uq/HUFNLxyBQF8sAUSPKhFIbyXhS38g4U4PK8EwnzeRM48zsTZ/MEE5rz6RLc89YSJvS3Emv0fxKr9B4S2/S3EQ71YRFQ9RURm/XLEO31chA79vwPfPaBD7n2EA/99qYORfdDDpP39w3w97cNWvhsDcP4Gw0w+cIMnvlJDAP6twtg+iILwvqWCi37/gmR+14J7/vkCFr8jgjO/EoIQf0ACKj9nQf9/R8HRf6TBo3+Bgbf/n4FRP/7BLj/hAQ6ABEEvwCWAzsBFwOqAYsCAwIDAkwClwGVAjsB1gLuABcDqwBYA10AkwMDAMkDof8ABET/PQTo/n8EjP7FBDP+DAXV/U4Fg/2QBUT91gUI/RcG1/xXBqv8lQZu/MUGG/zoBsv7DAeo+0YHnvuIB4L7vgdX++gHMPsRCBv7QQgN+3YI7/qkCNH61giv+goJl/pGCZr6kQmQ+s0JivoACqj6OAq/+lUK2/phCgr7Xwou+0cKU/slCnH7/AmC+88JofuxCdH7pgn5+6MJCvyZCQ78igkj/IAJUvx5CY38agna/FgJQf1HCbX9NgkZ/hgJbv7yCMb+0wgc/7gIX/+ZCJf/egje/2UIMABYCIYASwjbADkIIgEXCFwB5weSAa4HvgFqB+sBIgcXAtkGUgKWBqoCZgYQAz0GcQMRBq4D0wXBA34FwgMfBbgDvATBA2UE5QMiBAkE5QMoBLIDNwSBAzcEUgNEBC8DRAQGAzIEzQIrBJMCMARVAkQEFwJfBNoBaQSZAWAEVgFNBBwBOgTvACEEyQADBKYAAwSTABoEiwAhBHcABgRLAL8DAwBsA7T/JgNr//MCM//XAg3/rQLr/nQCyf5KArb+EQKg/skBfv6OAV3+TgE0/hsBDf4DAfD94QDT/agArv1WAIn95f9j/Wb/Qf3k/iz9Z/4g/QD+Jv2g/TD9Nv0x/bv8Jv0+/BT92/sK/Yr7B/0s+/78wPr1/FL68vzm+fr8gPkS/Q/5MP2e+FL9N/h8/dT3qv1u99H98/br/Wj29/3t9Qv+dfUl/vf0QP529GD+8/OC/m/zp/7p8sb+VPLa/r3x5f4q8e7+tPAD/2XwKf8S8Ez/pe9j/zvvfv/S7pr/Vu60/8Htxv8v7eT/s+wXADXsTgCi63sADeujAIXqygAF6ukAjekAASfpEgHO6B8BcugiARPoIQG+5ygBaec0ARPnTAHI5ncBfuarATDm4gHj5RsCiOVFAinlYwLa5HsCieSIAjDkiALg44QCjON4AijjWwLJ4jcCZuIHAgfi0AHZ4asBweGSAZ3hdAGC4WMBZuFYATzhTgEN4UMBzeAtAZ/gHAGW4BgBmeASAZrgBgGQ4OsAe+DFAGPgmgA84GYAIeA2ACvgGABB4AAAY+Dv/53g6//d4Of/BOHW/w3htf8U4Y//KOFu/1LhVv+k4U//BuJK/1LiMf994gH/leLA/qrid/6+4in+4OLf/RDjmv1R4139teMt/SLk+vyI5Lv87ORu/EHlEvyM5av72eVI+yjm8PqK5rH6+eaJ+nDndPr053D6bOho+tfoUvpX6Tr69Okf+pLq9Pkq67b5zut0+XfsLvkS7dz4lO1/+AjuHfh97sH39e5u92vvH/fk79v2cfCp9hLxifbH8Xb2fPJk9ifzSfbA8x32T/Ti9en0ovWQ9WH1QvYg9e/23PSK95T0M/ha9Oj4LvSb+Qj0Rvrg8+b6s/OX+4rzXfxq8yL9RfPf/Rzzkv7u8kf/xPIBAKHyuAB88ncBW/JAAkDyAAMg8rwD+vFwBM/xMAWv8fkFlPGqBnPxTQdR8e8HN/GVCCbxRgkh8fIJIPGWCh/xNQsa8cYLDvFRDPvw5Azq8IMN3PAgDs7wrw678EAPsPDdD7fwgBDL8CAR6fC0EQnxRxIr8dsSTfFoE2Tx6hNs8WUUafHnFGfxeBVr8QEWcfF/Fnnx/RaN8XEXpfHeF8PxVhjs8dcYHPJZGUzy1Bl48kwanPLGGr7yMxvY8owb5fLpG/byWRwV89AcPvNBHWzzrh2h8xwe3vOIHiD05R5h9DMfnvRpH9H0hh/69KEfIPXCH0v18h999SMgtvVLIPP1gSBB9rkgnfbbIPr28CBa9wEhvfcYISb4NiGP+EAh6Pg9ITP5SyGA+V0hy/lkIQ/6ZyFW+lwhm/pRIen6XSFJ+3ohs/uSIRj8liFp/IshpfyCIdj8dCEH/VIhMP0mIWD9+SCg/dAg9f25IGD+qiDY/pAgSv9qIK3/OCAAAPcfPgCrH2wAYR+WACMfxQDsHv0Awx5HAaAepAFtHgoCJx51Atsd6QKNHWYDRR3oA/4cZwSyHNoEYRxDBQ4coAW4G/UFWRs+BvAagQaNGsUGMRoKB9UZUAeAGZgHPxnlBwUZNQi9GHoIXRizCPEX5wh8FxsJ+hZQCXEWhwnsFckJaxUTCvAUZQp4FLoKBBQNC6ETYgtGE64L7BLqC4sSEwwhEisMtBE6DD8RRwy2EFgMIxBzDI0PogzwDuAMUQ4rDbYNfQ0lDdUNnwwqDhoMcw6YC68OFwvdDp0KAQ81CiAP3Ak7D30JTQ8NCVEPjghNDwkISg+HB04PBQdaD3gGaA/uBX8PbQWfD/EEwg92BOMP/wP/D4wDEhAbAxkQtAIaEE8CGRDvARkQkgEeECYBIRCqACAQKAAdEKv/GhA0/xoQuf4WEEH+FxDR/SEQY/00EPX8ShB8/FsQ8vteEGT7URDc+jsQYfocEOn59Q9t+csP8vilD3z4iA/9924PdPdUD+32PQ9n9iUP4/ULD2H17Q7f9MwOWvSmDtnzgA5U81cOxPIoDjDy9w2c8ccND/GZDZXwcA0n8EkNt+8bDUzv7Qzg7r4Mb+6PDPXtYgx27ToM9+wbDHbs/gv36+ELhOvFCxbrogut6nkLSepKC93pEQt06dYKD+mZCqroWgpX6CAKFujnCdznqgmp52kJeeckCVHn3ggz550IB+dXCM3mDgiS5s0HVOaVBxvmZgfn5T0HsOUNB37l1wZZ5ZwGRuVbBkDlFQZA5cYFSuV0BV7lJQV95dkEquWTBNrlUgQC5hAEIubNAzjmiwNO5k8DZeYcA33m7AKd5sMCy+adAg3negJc51ECrechAvvn5QFB6KQBh+hmAcnoKQEM6fIAU+nAAKLpkgAC6mIAZOooAMzq4v8/65b/r+tB/yPs7v6V7J7+A+1T/nXtD/7j7c79Te6P/cHuT/1H7xX96e/f/KPwrvxz8X78QvJE/AvzAPzV87n7m/R0+1r1MPsL9u36sPar+k/3bvrj9zH6e/j8+RX5yvms+Zr5Sfpu+ej6P/mI+w/5LPze+M78pPhq/WH4/f0Y+In+yfcS/3j3oP8r9zIA5fbGAKT2XQFn9vkBLvaaAvn1NwPE9c8DkPVYBFr10AQj9UMF8PSxBcH0HwaV9JgGbvQaB0n0qQcn9DwIBPTTCN/zbQm68/wJk/OBCmrz9Ao+81ELEPOjC+by8AvE8jwMrPKNDKHy3wyh8jYNrPKNDb3y4A3R8i4O4/JzDvDysA748ukO+/IbD/rySg/08noP7vKvD+7y5w/z8hkQ+PJMEAHzgBAP87AQHfPZECvz+BA38xARQ/MkEVbzKBFq8x0RgvMMEaHz/hDP8/gQDvT4EFT0ARGl9A0R+vQXEU31GRGb9QwR3/XwEBn2xBBG9oEQaPY0EIb24g+n9pEP0PZADwT39Q5I960OmvdlDvb3IQ5d+OANyviZDTT5TA2X+fIM7/mWDDr6Pwx8+u4LuPqjC+36UQsc+wALSPuuCnf7Wgqq+wMK5fusCS/8UgmD/O0I3vyACDr9Ggid/bUH//1SB1/+9Qa5/qQGF/9oBnr/Kwbd/+EFOQCLBZAALwXnAM8EOQFnBIQB/wPGAZYDAQIwAzQCzwJmAnAClwIUAs8CuAEJA1wBSAMHAY4DuQDUA3gAHwRCAGkEFACuBOH/5QSl/w4Fav8vBS//SAX1/mAFvf56BYz+mgVi/sIFQP71BSr+MgYb/nMGCP6wBvP95Qbd/RYHzP1BB8L9age2/ZEHq/2xB6X90weo/fUHtf0UCML9LAjM/ToI1P0/CN39Pwjk/TwI4f01CNj9LAjT/SUI1f0kCOX9Jwj8/SsIHP4wCEX+OQhw/kAImv5GCMb+SAj1/kQIJf8zCFP/EwiF/+EHuP+kB+//ZQcqACwHZAD/BpoA5AbQAOAGBwHxBjcBCgdfASIHhQEyB6QBLAfJARQH/AHrBi0CsAZUAmIGcQIOBogCvAWfAnQFtwI8BcICDAXAAuIEvALBBLgCowSyAoIEqgJfBJ0CNQSMAgcEfQLbA24CtQNiApIDXAJ0A1YCVQNIAi0DMwL4AhoCuAL/AXEC4gEoArsB2gGLAZMBXQFZAS0BLwH5AA0BwwDyAJMA3QBzAMoAXwC4AFEAnQBFAHsANgBPABkAGQD1/97/x/+k/4//a/9H/zr/+v4V/67+Af9n/v/+I/4E/+H9EP+d/Rf/Vv0V/w/9Cv/E/PL+cfzR/h78sf7L+5b+e/uG/iz7hf7c+o3+j/qe/j/6sv7v+cP+mvnQ/kT51P7q+NT+k/jR/jX4zf7L98b+VvfC/uL2xf509tP+Afbk/or18v4j9Qb/xPQY/2T0IP8L9Cj/tfMt/2DzM/8O80H/ufJT/2Hybv8F8o//nPGv/yPxyv+b8N7/DfDv/4nvAQAS7xcAqu4zAE3uUQDz7XEAl+2TADXttgDP7NoAa+wAAQXsIgGm60ABVetbAQrragHE6m4BdepjARDqRQGc6R4BIunyAK3ozQBA6LIA3OemAIznqABU57UAK+fDAAznzADx5soA3ObAAMzmsgC05qAAi+aLAFHmeAAC5mcAn+VZADblTgDW5EUAgeRAAEDkOQAX5DQAA+QyAP/jMAAD5C0AA+QqAP3jJQDu4yEA0OMYAKnjCwB44/j/S+Pd/ynjvv8V45n/BuNp/wDjNv8G4wT/FePX/i3jrv5H44b+X+Na/nvjL/6h4wD+y+PN/fnjl/0v5GD9ZeQn/Z/k8/zW5MD8DOWS/EHlavx05Uj8n+Un/MXlCPzn5ev7DebN+zzmr/tz5pD7s+Zt+/7mSPtU5yP7uOf++iXo2vqW6LP6BemK+mbpWfq66SL6Aerj+T3qovmA6mf5yOot+Rrr9PiA68D49OuK+HfsU/gI7Rn4nu3e9z7uqPfd7nj3du9L9wTwIPd/8PH2+/DD9oPxl/YQ8mj2q/I79k3zDvbv8+L1jvS59SD1jPWi9Vv1HPYq9Yz2+PT+9sv0fPeo9AT4jvSR+Hn0Ivlq9Lb5W/RV+k30+fo+9J37JvRH/Aj0+fzm86f9vPNO/ofz7/5N84X/DvMYANLyrwCh8kEBdfLNAVbyWQJA8uUCNPJ2Ay7yCQQo8qAEIfJBBRzy6AUW8pIGEPJABw7y7wcM8psIC/JGCQ7y8gkV8psKHfI6Cyfyzgsx8lcMO/LdDEbyXA1R8tMNWfJNDmLyxA5r8jkPdfKzD4DyMRCQ8rMQofI5EbDywBG98kwSyvLbEt7yZRP08uoTEPNkFDDz1RRS80gVefO5FZ/zJxbD85gW4vMAF/jzWRcH9KsXEvT5Fx30Qxgr9JEYQfTjGGH0RBmT9K8Z1/QfGir1hhqA9dsaz/UpGxz2chtg9rIbl/bpG7/2GBzc9kgc9vZ5HBP3pBw398ocZffwHKX3Hx3591AdWfiBHcH4sx0s+eIdk/kEHu35GR46+hwedfoVHqL6Ch7G+gEe6PoFHgv7GB42+z0eavtwHqz7pR72+9EeSfzvHqX8+h4G/fAeZv3UHsD9rx4V/ooeZP5uHrH+Wh78/kkeQf80HoL/HB7D//0dBADeHUwAvB2XAJkd6ACBHUEBZh2cAUgd+AEqHVEC+hygAr0c5wJ3HC0DNxyEAxYc/wMiHKoETxx6BYMcTgaUHAAHZxxzBwQcpwdMG4AHDBrJBi4YbAXOFYEDUBNuARMRpf9pD3z+iA4o/pQOyv60D4wADBKJA3IVkQdIGQIMyRwhEHAfXhMNIX0VUyFDFhcglRWyHcETpBpHEZMXyw7iFL0M0RJSC5URogrbEHAKcxCVCiMQ2QqED+EKZg6BCtoMxAlEC+sIswkGCPYH9AYRBrEFCgRRBCMCGAPbAHACXQCOAskAlQNKAqEFuwSbCAcIXgzSC5AQWg+YFC4SExhWFO0ayxUVHT8WTx6mFXAe5RM/He0QqBqLDJ4WBgd8EUMBDAyD+80GzfajAuPzKgCw8mP/EvMUAC30iwGp9VsDMPczBZP49AYq+tkI7fv5Cib+jw3QAJgQrQPYE2oG7RabCGMZ5AneGrsJ/hoKCLwZJQVXF30BMhSU/coQVfrcDZD4Hgw8+L4L+fiVDIn6eQ7f/DYRf/9WFPoBYBcDBPYZWAXRG9MFvxwtBYwcuANTG/8A0hiv/NkUIvemDzHwRAnP6GkC4OHQ+7Xb7fXN1kPxb9Mc7s7Rn+zb0cXsDtM+7j7V4/A+2Qf1It79+f/iDf+q59oD4+qKB3Dtbwq379AMg/G3DjzzfxBr9P4RpvWGE1b3PhW2+TcXR/wuGSX+wRrv/2EcrQEcHk8D1x/aBFwhrQUOIpkEEiFqATYeTv0sGnn4URVG8yEQre5eC8XqMAce51sDpuO8/x/gG/xc3Ff4itib9HbVbPEC1FjvdNME7oTSwexo0azrTNFt63/SQ+wL1LDtfNbw76zaTfM03kz2CeGu+FHjZPrC49D6CeQK+8LlPfxb6F/+A+ygAY3xVQY/90cLefy+D67/jRKhAeYTcwFUE9b/ZxE2/60Pm/zZDNv7IAuT+koJbvgfB2P4DgaQ934E4/bkAlD0MwDU8YH9N/JI/MjyGPuN8Fn45Oy89O7q8fFf6vPvU+nx7Wbn7eu85iLrPOgJ7NXrd+607zXxpPJn83z1ZPUq95j20vk7+O/7mvlq/DH66AD3/JACRP7aA1j/UAeCAcsJHAOHDVIFIg0+BZgO8gWDDoIF0A1UBEcP2gNVCygA7QgH/S4Iq/pYBTD3lwFG887/g/B8/CHtrvjH6RP4fegL+Ovnufmi6Hz8KOoe/iDrl/3P6kX80ulJ+8ToNvyb6LH91ehM/tXogv1t6Ov+iOlDAvjrWwQG7r8F8++VCNTygBCJ+BUUCPwkFqr+4xhwAWMaMgOoHXAFcB7uBewfaQYgHuUEWhu0AgQZtAC3Fr/+chdx/okUPvzAEx/7SBSX+iMSgvhREf72Lw2v8xMI7u9SBZvtTQPh68gDr+t+BMXreASY6ywEZusUBIDrDgTq63QBVOsNAUnswwVG8GYKa/TCDen39Q+i+tgR6PzYElz+IBEB/ggQo/0eDxf9yA86/R0QMP2XDlD8Fw/K/AMPU/34DkL+Lg2Z/kQMlv/YEHcDMhSABn0VCgjKFXcIoRHWBRYNSAIzB2v9ZgC69839RvSn+vPwLfjC7vH2P+4I+Y7wOv5r9foAjPllAgv9iwaTAZQKRgVZCUYFowk2BRoImQMLA/X/Lf80/S3+m/yX/pD9WAGJAAIHmAV2CSUJcAzBDEwOLw/HD5sQEg8BEI0MvQ2qCFwKOgMvBnEAzAP6/TICtP94A9v+6wNHAt0GWwecCuMFiAopBMIJGAAhB1gARwbr/kcERfqZAM73Wf5c+C3+fvni/jv5ZP8z+ukApPpPAjv+RwXa/mYGjP0aBjoB+AfeAE4Hfv3JBFX71gIc9/b/GPeh/0n6aQGC+gYCa/tDAz79BwXG/nEG3v9AB1EBzAchAR0Hnf+MBSj/oQTl/aADYf2JA8z/kgVbAi8IGwSpCh8HyA2NDWAS9BFMFSsOJhM2DbMRAApoDqMDDAkhA6sGBv4cAiX7Pv8e/aX/6f9DAeECqwP2AYgE8gSnB2wG2gnsBBYKvAiPDGEL4A1LC1MNZgucDDYJmApuAikG0P50A8r+sgK2/WwBKgD/AWn/1wCn/In+cPpj/Aj3cfnF8vP1Bu488rvupvFG727xl+4n8brva/Jb83X1QvZe+ID5fvvo/Rf/0f0bAMD+fQGL/68CqwAHBDwEoAadCRcKngwhDGkHnAmtAZIG/QACBowBCgaxAfUFggP7BqMC4QZdAlUHFwb8CWYFLwoBAR8IzAFeCKsDtQjTACIGq/0QA+H5e//b9lj8svT0+bzxs/eI7hn2meuC9WHtKvjo9+X/MgB7BgD/owfM/fwHbfo3Bin4HATN91sCt/Th/kDy0/sX66z2Fug/9JHqSfXC6JP0Oejt9EDo1/UQ61n4J+zy+Qzsv/oL7+T8L+sN+7rpFvqZ6Y/5F+g++OHjt/VW3OnxzN+H9BTp2voF8n0BsPYdBpH3tQjK85sItPKZCaz3hA1n+hQQWwA0FE4C/RVpA+YW6APfFnf9eBKR9CgM7u2tBvrrowOt6bsA9+gq/3nnwv1L6AT+UOom//bmhv2Y5Gv8E+JJ+wrhFPtR5d79iOhIAJjrqgJ67skEou2HBFjr2wKr5aD+hN9o+dzZ+vNh1IPu2dJy64DTP+oW03rpJNJ+6WHRiOr20mLtSNnl8sbew/dg5cz8wei2/3np9gBu7eADlOxjBKzsmgX/7hoI9e/ECVD02QzC+e0P9vgQDyn0fgvR8EEITO4zBSruUgMQ7HgAZudu/HDlDPoN48P3nOLc9kDmfvhR5o/4JuMd967kM/j/6Kj6Hugx+gzo7fkN6Qj6nOnG+ebq1Plm5tT25OX39SvnGvZQ5731rueb9eTk8PPc5uf0iOjU9b7pkPbp7FL4mO/D+aDtp/jt6gf3c/Ej+mfyOPr17OL2puu69evthfYc8/D4n/SI+fr0lPkw9Az5fPWM+Q74kPrA9ln5a/kM+kP1D/fE8vf0Ffgg9xH4r/b79uP1CvfU9er4v/Zd+En2p/oj92379vZu+qL12/rf9B/6V/MR+hDyZPK77DfyaOtN9HzrU/NO6iT1E+vX9DzrIvi97f76R/DF/lPzagAI9b8FSfgJCQT6hQXK9zMGkffDBD72JAcZ948HMfetCWr4gBA7/AsRqPyUElj9DQ/w+s4KsvcdCV71QAgx834KifKyBsTuhQQX7PYCF+rC/6PnKP/55kj9B+Z7/5TnhQVt6woJJO4FCp7vAQ0t8uwRvfUBFtf4wRWi+QQXLvsrGRv9UhfA/Kwa5P4IHrYALSCJAUkg8wCgGgj95Rd0+qkXEfmbE6b1wQ9r8l8OqPAaEUzxohc+9JAT8fHEDxzwWBLm8bEQnvHWEEny4xTf9IUaBPgAHqv56RyJ+D8Xq/Q8EvXwwQ4S7q0LouvZCMTpVQiz6WgOtO0TF5fzeRuP9zsbMfnhHL37OBtO/AcbWv1cH3sADSJ7ApAlsQQAKCIG4CiSBpUmKwXGIVICJhz//mcawP3fHNj+ryDQABEhJQHbHj0A+SCkATogfwE9HqAAOByt/6sbfv86H4wBIiHXAoYhcAP6HHQBGRg6/2YanQBjHJ4BiB8HA2YiJgRPHQcBhxeP/TYP1/gpCOz0CQrp9V4P/vhWFDr8qxf5/lwYsgA/FbwAlRfZAyQaIgc/GgkJsiGRDiUnshIaJ4ITqyMVEnAh0hDWJCESjSOvEAoavwrgEAMFgQ11AnMQcwOiFEsFgBWIBVMWvwWKFfwEkQ9MAf0Fj/sE/zD3uQKk+IsHFvsIC2P9IA+gAKoHUf4mBHL+4w20BcgRywmcEXwLKhO+DU0QVw3MEn0PvRZDEjESiBAjEjwRoRPZEnIUJhQMFUgV+BLPFAQVPxZjGBUYGBayFoAQdRPjDdERAw9JEvQP3RLOC/MQuwtRESQPkBP1EW4VfxFxFVAIrRCwBSwPnAp4EUIM4xG+BFsNl///CWr/Mglo+18GD/wQBn/9Twb8/LcF/vf4AnPyHgAF9a4BufbnAn/2MgNc+SsFkfe/BK3zTgPU90AG8/zmCev+FwwcAAwOzP69Dtv9ig8yAV0S/QD4EmkA+BJ3BYoVwwVNFbcELRQuBl4UKALMESz+cw8N/EkOr/UGC7X0pwoH+H0MDf0SD74AxBC1/kUP8PtKDZH1bwkt9FAIt/BUBknphQL48PkGJfp9DFX58Qz9+UIOMPnADq/3sw6i+K8PvfLEDObwtgu29/wONvrWDyr0FgxD8GgJEvEwCSPyJAlS8zkJDPGYB/zuMwa+5zkCwui+AhryxQdo8Z8HzO3/BZ7sqgVZ8u8IlfO+Canzywlg9PsJX+3hBcDtdAWG64EDCeVA/wnnhP9f5wv/iOpLAHnuOgIK6gcA2ua1/uvkL/5t5oH/n+YRADzkI/8F694CefVcCGT4wgln8FsFX+wJA93rnALm7BQDdvF9BRLvSgR275YER+4HBBDu5wPp9egHBfc3CJH2igdZ9tQGQu7bAWrla/yP5a/7Zepu/e3wHgAn85kACPJj/9j11ACY8Iv9g+dE+PXme/fg6P33Iumf91PtWfnK8sf7FfQS/GHy3PoW6b31yOqF9oPuf/hY7xT5EfVd/KLycvv9+C//Uv3RAc77RAFh+yEBYPhw//36ggBr+Kv+IPln/jICZgJHCLcEJQkvBBwD9f+u+Gv5de+U82juLfIT8F7yGvLt8oH9ivhsCPn9gAtH/4IFw/s0/Hv2Gfds89rsvu3m6pHsbfai8uUEX/phDwsAlxDKAKAJHv2aAbz4tP1g9pb3wPLN+4n0FAHs9h4EO/iDDHn8gREG/+oRLP/WCk/7BwX09/D9t/MS/5jzgQKD9J0BEPPMBMHzYgMj8rEFq/JVBQzyjwBk73X/9e7MABLwKv3C7mb+HfATB1v11wrb9wwTavxUE3j8ZA3t+GgIqPUaAQ7xl/4J76ABI/BjCILz3Arz9OgJ4PT+B330ZQhl9VMNqPgQETD7wgvR+D0FrPU2Cnv4RQ9L+xkQ5PvCD/b7xRLp/X4Z8QFCFUwAywvv+14JPfuaBkL6YgqW/EwYGARJG7EFRRVlAkYRBwCmD8z+Ww8o/psIC/qZBd73AgkY+TcGJ/fgBi73mwoD+SgIw/fIB7n3DgT79ST5efDh+Rrx1AGT9WUET/cfBUT4/QFy91EBOvh+Blr8rQeD/hoHuP82Bo8AFAcEAkwN6wVfD0oHphWYCrkaGw1XEfkHKAgDA8IBqP9wAaX/CQPCAJ8C1AAiB2kD8A8TCEMToAkvBk8CfP8q/nsBgv5h+Yr56fEB9Wf27fZnAgD9YAYN/xAGC/+7AJr8k/bR90T7Dftc/p39LvsB/cP66/2x+4j/WQGOA+4D0wUPDOEKMhE5DqoN4wygBI4IFfxqBN0CTgi7Cr4MmQ+XD58OWA88EHoQ0gz1DlwDQAptBh0MzAsjD68Q0hFpDRYQawxlDxAJQw2TBFEK5AEYCI/7wQOfBFwHsgYzB7IDWwQ6/8wAhvWR+j728Pnt8kn3He1o8xzwQvQJ9Tr2T/Rg9QLy7fMB84z0EvUk9ir0n/Zl8533g/b9+nH5fP4S+U8Aa/+cBVsPxw9nF4kVpBhrF1cZtRh8FUEXUQ63E0MIaBCwCCsQTxJyFEkYihaGFl4U2xGXEJ0IaQo6BuoH8wINBdH2pf0g76/4nvbQ+y0BoAC7/J79N/Ud+WTzxvez8jr3QvGH9iv15vjs9E/5Tu6O9gTx1fgC+Gn9Kf8HAjMGfgbQAlsFm/HR/PftUPtZ+igCqwC3BZEG+Qi8B6wJ8v4OBRL/GAVLBNIHhvimASv0f/+r/EAEif8pBvX/1gZ1/G0F/AXFCoYN5w6kA6cJI/neA5Lw6P6z7lL9K/cQAVUBnwU6+goBGPT2/JHyVvv76yD30e+F+G/oKvTp3NntiODI7//nD/S98Fr5xfJ3+zjx+vth86z+AvEV/x7vuf/b87UDj/qECP380Aq19kMIufjQCb8CVw9HCEcSgQOfD4P3DAlK8vkFvfTxBtL40AgP8hAFzvHUBGH3vAe2+GkIdfo8CVrxNwQc7ZoBHO8jAjXuCgEG6Bn99ObY++7qTP3j5yX7Y+l/+03qpPut4mD3f9rg8kHfN/UM4w734OLR9uHkwPdq38/0gdvL8i/cU/No5X/4y+lC+4jiAPhx4Ib3rOZ1+1rwMwFU82ADku/2ARDpDf+p5cD9getMAWDwUgRu8toF3/KMBkfvHwW99fwIf/rnC+3zxAgn8PUGU+13BU3uwgUj890H9PGWBs7tjwMI8L8DqPOOBLX08wNv6mb94t4/9i/e7fSj2kXyt99T9P/imvVR4N/zt+Nu9a3kwfX05s32JOY79v/h6vPd3Bbxe9s88KPg2fKz5XX15Oo3+LPrxPgB66f4Re07+sTp4/gX5QH3sekD+kbrVvvy6wj8Z/ScAHz3HwIi95wB5vYAAYfxlv1z7Ej6zuzU+bLwP/sE8ET6O+yi99Xt0feR7oL3g+7B9qPuGPbY6/Dzcu0u9F7sJPNG6THxWusa8tbqyvFs6yvyke7787b0aveP/UL8AfsR+zD0jPe/9t74J/h7+X/4avmN+Z75Evhk+Mr72vkRAR/8uwSS/cP/ifrs9QX1EvTL85v1a/TA+v72Ff8i+ccA0vkf/6L48v4W+CP/lvck+CjzK/fP8ar6wfLl/ZDzFf9a8/D78fBd9l/tRfM561739OxV/DHvXAD38OH9UO/7+Gjs4/eI64X2lep3+obsEv/r7jn+ju5tA33xiwsL9v4MIvd2CaH1NwO28i0DE/PdBmf1mAq995AQPfvREsD8VxTX/fcYhADlFRL/qQ/m+14QR/yqEEn8RRTV/UsYYP+fGLz+Kxfw/MgSbfkrDTD1Rgpo8vQJIfG8BpXunwmN75IJRe9LBxDuJwq+78gIT+92CH3vGwq78DsP1fPxEbX1BBG19SMRTPbIEzv4ihWk+RAVw/lyGtD8GBs0/XUZP/zhGUX85xXt+QQVO/mfF3L6Pxcx+ggWm/mlFYz5Ehd8+qAakvw6Gw/9JBkR/GUXJftEGxX9Ohvm/B0Vf/mVE4L4YBNC+PMUB/kaFSf5FhbY+QgZs/vSGYr8uRfw+3sVRfshFYr7OxPi+sMXdP3sGiP/Oxki/jwZ8/1kGFn9jBp0/uIXOP2REtj6fBMA/PQWr/4ZHFwCGSBsBfodLwUqHgcGBiS3CaMh6gggHFwG4xlxBWQY4ARCGgwG/B6wCO8i2go5Ie8JYB/QCOkcNgcOGC8ENRSPAUwQ1P55EEj+8xAK/lgP8vyYEKr9xxAo/icPAP5GDfP9aQqI/bELWf/jEDcDPBgoCJ0aawoMFvYI+xRNCeoUJAo0GL0MMBywD08bExD0HMER7x6HE8oc/xKCGjES6RkIElQXkRD7F5AQexnPEIkWoA4BFKwMgRBQCtMOEQnyDW8IRAp3BtAK0gZGDz0J1RAWCvILdgd6BGIDHALzAacBhQG4AOkAQf8qAJ3/jQCTAfYBwAAOAr7/LQJf/CUBGf1UAqQABAUlAy4HWQUzCfEBSghBAl8JEwZXDFcJDw+1CtIQ4wlzEZwK5xK4DA4VUw7cFo4NTReZDf4X+AwaGIAOExkdD0UZgwx4F1wJHRVUBRkSGwaEEdEDVQ8p//4LivzeCT35jgfr+g0IRP8hCgAB/wpS/qcJq/lZBxb2pwXU9bcFw/fqBj73yAbl+LgHvPs2CcD7KAn2+qcIefhOBzD2KAbH9KAFzfWOBqL4mwia+dIJVfl2Cmb5SQuB/JwNr/5HDx79xQ5++fsMs/cADJD6ZA38+/sNWfuEDVD7aw3X+6kNRPtVDdr5hwws+xINQvxVDQ37Ogzx9nYJNfA2BQ3uWQOY73sDxPCMA2T0FwWV9AwFvvGXA3PwGwPB7HQBZe0lAgXw5QPI7pUDl/FVBeb0QAch9W8HzvW6B6b1gQfs8WIFre0OA+DtMgOJ70AEm/IsBqz2qwiA928J2fXECP7z0Acx9MEHGPXnB7n0SAdx8ygGVvIiBXXyzQQk8kEEavIGBMryzQOv8kMD5/NWA9vxoQGI7jb/ke6D/oTuwP0d7L/7S+oR+vXqvfk460T5VO3b+eLsOvkk6Hv2LOZX9cXlJ/Ue5wH2wegd9xTrqfhf7T36o+5M+7nwzPzL8cP9/fLH/jfzPv+J86//IPWyAG32cwFX9+QBzviCAjH5bgIL+G0BkPm4Adj7WwIA/VsCq/h6/8HzVvxq9kf9fvmQ/rb8EACC/ukAhv1cAND9dAAg/fb/Pfw+/2f7bv6X+wv+uf2a/pz+df5R/q79mf29/IH9QfxZ/ez79/yu+w3+ZPw3ANf9wAKW/1sCzv9EAAf/4AH1/08GBALMCJwCIgeTAMUAq/vX+zv3XfyF9eH4rfE39FftDvKD6pjvweeN737mm+125Cvs5OLi7Kri7uxI4jvtPuKb7X3iBe+H46Xu2+OV7x7l7PNl6Jf4Euz3/MPvGQDm8jIDB/aEA673HgUU+s4K4f47D2cDkBVRCR8dDRBPJGQWtyk0G7AqzhxcKsAcByc8Gjsj2Rb9IXoUEh8xERwdlA6KHXINPRyPC+8XDggME/sD9w7d//QHpflBAKHypPyj7Tr5GumR9sTlM/aw5Kn0DuTe86LkuvUG50n4vemW+VXr5fpA7Ln7Vewf+vzqFfli6lL5WuvU/ALvfgHg830E4fdoCUj8WAsZ/m0KVf37B+/6JQPs9rL/wfPi/FDxmv0u8XH9//Bj+qbvGfmR7wT5aPBf/cjzygFM904G9Po1DHz/kg5fAhYQBAXCEFEHqxOsClsXDA40GFQPpRlNEPEYrw8BGMcOZRcqDt8U4Ay6FFAN/RabD2AaGROhHfEWACBCGjQixhykIg8dXB/bGRkXoxJRDbQJaQV4AfD94/lM+GD0QvXL8aL0KvKG+EL2F/7s+60DgQGHCYcGVw1yCVENPwmwCK4FsAM+Abv+d/yW+O/2KPJG8b/qKuvF5vXmpuTo44HiHuHQ4One291z3DDdtdse3fPbnN7N3XDineE45uflxetb63XwYfCk9hz2Tv3l+7wAp//DAlwCAgMQBGAFRAdGCosMVBGwExkaFhz1IdgjbCsALAEyKzLOM4s1ijZZOZc68j3HP1NDZEaVSftLF0+jT7tSvlH0U95OTVC4RcNGvjabN6gghiKtBuEJcu6a8YbZrtvOxqrIOLn9ukSzbbTLtPO0CLvNuvLBP8NMy1DO7dVZ2mfgmOXF6l/vtvGi9fT0UPif9MT3TfG99HPr8e/u5VXrhOIs6Dffo+Wr38vl0uI/6OPmP+x97kzz7Pb2+wMA9AW0CnYRmhVkHRUi+yk5Lo41UTXbPNE3YT+7NCo85CstM/kfcSZvDz4W0P3IBT/xmPnB7Cr0xOzc82HtLfZ987z8qPokBM7/3gnsBHUOkwb4D3cGfQ9uA8EMtf7FCN/5kwT08ij/cO7T+ovrLvdY587yPOIa7vfcs+k62kPn0NqK59/c7uni4PHupehv9zDy2AEN/pQN9wl2GIsQ3B7WEWAgXQ5WHXQIeBeoANYPU/j4B8jxrQHp7A/9t+v0+p/qAfm957z1zeM/8XzcS+o41HHi3cub2rTDgtP/v+rPacGR0AfFItRvymDandKO47jdP+8N63H8D/m3CSQFOxUgC54c9w73Ia0UhSfSFwwrJBnyLCQbcy5BHJYu9hn1K+AU+CYGDn8gZQaXGc8B2xRj/00SOgCtEugDkxURB7UY4Ql3G1QJjRsKB0gZ2wI7FNf52Qpk7TD+Xd3F7o3NZ9/7wIDSzLfVyP2xycLZr5rADrJ2wuy2G8djvg/Okcbj1YHNOd2p0xrkoNpD61HimvJj5z745OsX/ZfwTwH78mUDdfLvAhLvCAD16iD8u+eM+H3l5vXd4u3zEOOJ9C/oyfi77pn+ZPZxBSr+bAxOBDgSZQY/FSkGNxZoBxUXGAjeFlQIxBX0BmETdwOiD/X/zwvT+64HN/dSA2ry0P6Z7sT6XuyY97vqAPU96ffym+gE8snoIfJK6fTy/OrG9LfsvfaA7yD51fHh+vjv2/lJ7lX4n+5l99/sGvUg6b7xQOeU7wXmI+6E5AXt4+Xa7cbovu/h6jXxvuu38RTsefH86vvvV+nd7cHoQuy056DqY+hb6oroUepf6I7qK+oK7LDqzuyH7P/tuu4F74Dwge9D8Vrvz+8o7tbvJ+7w79XulPMr8tj6MPh1AWP+6AghBZgOhAp8E5gOQRXcDwURwgyDDIoI7ge7A0cD3f4jAcf7pgBT+tsBk/qJBDT8fga1/c0Hr/5mCLb+lgag/N4BHPjD+yryWvfc7Fn0mejY8vnlofI95Xny3eXp9YTplvsT74sAdvTBBj36Ew1//zgR9gL4FKoFExiwB1AZnAi8GzIKchzqCiIbXgriGs0JIxj2BmEUZwK9Drb7AAUM8hb6dudv8N3dQOoV15nmLdPZ5i7Ts+ra1gzxH93j+UDllQGP7GkHGvIWCuP0tAn29B4H7PKmA77viwHp7LH+n+mS/PjmjPt65SX8weVEAAzpMwaN7iUOPvbzFin/eCC4CHAptBHuMBkZnzfeHj46DSFJOd4fjTRSG9UsHxQrJtUMfB7lBCAWFf1iESr4sw8r9lsQx/ZiFEb6fhkB/1gexgNOIUcHGSGPCPMgLgmJIX0JBCIoCYIh3Ad7H3YFZhu/ARIWGP1rEWj4EwrW8XUBNeos+6fjifY63hXyoNnI7K7VF+v31ErtmdfW8YPcSPgX49/9fOkhBaXwyw0m+GgU+f3YF2kBERn2AnIZggPXGD0DXBgGAy4YMgMjGVIEXht9Bo8eeQliIvkMdyU0EFUoZRMfKhoWnCxGGaMvvBx/MXAffzRrIq02iyTUNhol2TWTJBc1ryMQNDAi6S+aHskpmhl4IrIT6BsSDsAXzQlWFDwGRhFSA/EP1wFpDzMBRwxj/xYJe/3ZB1X8Ygav+mUEbvjkAb/1k/9I84L9VvFw+/3vivlk7175TPDH+/7y0P4x9q8AufjbABn6WQFP+2IBCPwOAP37T/9w/IYAR/7BA6ABkgYhBdMKhAnIDoYNGRCNDw8SKhEVE5sRUBTPEdgUtBEkEkcQ5A+bDx4QvRDxEQ8T/hIZFbcUVBd5FaQYURPPF1oRbxYBDs4TJQsoEY8Kwg/nCb0OGArMDn0LKBACDpAShxGXFfASRheUER8XpRFnFwIRNBdiDhkW8A17FkMOrxcIEOoZ+xK4HJ4T0x3DEksd3BAmG/cLYBarA+oOnvplBp7xjP1y6Rn1/eFe7W3aTeZy1arhS9PW34DTo+DX1cPjU9rX6IjflO5i41rz4Ofb9xLr6/r67Jv8fe8f/m7xHv9l8zsANfQlAUX2XQPX+qQHoP4kDIsDlBEoCt8XLg/jHL4R7h+NElYhYBK0IYASDiJgE/giUxXQJIIXJCcRGUgpRBuYKz4dOC21HR4trxr4KbITZCNtCmYaZP+eD2P0jgQu6kn6TuPH8j7fL+6X3Pfrbt6g7VvikvGm5/b2hO3p/Any/QGz9qQG5fm9CT/73wox+psJFfclBifyzwDn6rH5YuNX8nvcs+s72cXnUtmw5k/b1+dg31rrY+Pu733o5vUG7wj98/VZBAT8wQoLAdEPbQQBE9IEkROMBOQSFQJrEMP9mAwM+vQII/Y1BSPzBgIv8PX+zu1I/Lfsa/qb68f4BuvQ90rr4fej7DH5L+/K+2fzw//+9y8EKfvUB+X99QobAdINSwOADxsDPQ8eAuYNkgCsC4H+pwgL/BAFaPijAIP0DvwL8d/30u0n9NfpffB750DuIue37Rfmfe3B51Pv+Ov98jfw7/aN9W37GPoo/4X7nQAH+0IApPme/qz1APt58fn2xe9g9M/upPL07jXyC/Gb8wn0NPbw9kL5Afqg/HL9FwC/AB4DFQMbBRMExgV0BJIFLwSZBBgD9gIUAccAfv/i/uX+nf0f/lL8Z/0E+9H8ofkt/Y34H/yf9qz5EPTV9zTyPvWS8Df2mPGJ+Zr0OvzV9yMA8/s3A3v/TgaJAisINgQmB44D4QR4AToDI//5AjT9jwAP+i39kPaJ+sfzWfir8Yb3wfCa98Xwjfkm8nn8SfQiAOX2EQMU+dkD8PnTBKr61gSg+j4EDvpxBMT51ASI+d0FrPm/BtT5kgaN+fUFJ/njBSL5dAaD+b8HVfqFCO36BQjf+swH9voACD/7oAc3+6oG4fpzBvr6FAYL+8gFLfuBBtX7KAbb++wF0PudBZb7ggTT+ocDEfqPAdH4fgAm+A4BdvhPAkj5CwR0+mMFefsDB6j88Qj5/YoKEf98C8f/VQxuADINGwEoDVQBLA2SAQUNqgEGDDIBGwwmAfQMZgHcDBsB2QzdAFoMYAAPC3X/NQq1/i8Ju/02CKH8/wZI+y8FmPmoAqX3yf/I9R7+8fQB/dX06fyo9Uz+hvcGASz66wO9/FYFKf7xBjD/0gbY/p8EEv0VA3772wEf+tABmPkrAyL6uwQe+6MFCPycBir9IQcg/s0FIP5YBA3+5AOG/o8FMgAeCHUCnArWBJkMBwd2DBYIYQ2ACVUOlgqODVwK4QzTCYcLswhhCpkHwgnTBj8KxQbyCvkGGAn1BbwGvwQCBeED9gLRAi8B2wEiADoBuQBsAfUD/QJzBjUEjgY9BOUGgQQXBkAEGwXvA0MGtAQOCLUFBQqtBgMLBwdYCnYGagg5BaYGGwQlBrgDeAVLAz0EmQJPAwsCLwPbAX0CSAEXAUIABgBg/3H+Pv71/D39/vul/Ib7efzv+/P8Jv0E/gf/l/8jAOAA//+JAYz+eAHG+50A1fkVALb5bgDA+l8BPv0eA7wAcQWCA2wHEAW6CLUFdwkvBXsJTQQ1CacEhQlRBfsJyAVVCqMG5goTBrMKKwTBCR8CpAgyAHcHZ/41Bmv8uARZ+6oDrvrbAiL6PgLh+fYBXPm7AcL5KwLJ+hQD5PshBPb7qQR0+9IEwPs9BR775wSM+kQEY/n5Ajr2XACC89P9c/Gi+0zvjPnA7If3rOop9pTpv/XO6XT29OuM+Anu3Pqm7w79jvFi/8vztQH59bwDifccBZT45QVN+LoFrPczBQj4JAXh994EavYRBDL1oAPV9OIDb/XiBLr38gaW+d4IOvonCmv6Fguv+VILv/gsC4/3kQq59tMJM/b4CLr17gcL9jIHkfUMBpr0vgTP87cDi/KmAqzwdQG07lsAE+76/w/u2v807qf/8+0K/5LsqP0g6x78Bukw+o/noviY5/r3fedg99LnH/cH6Ob2wed99tfnY/bW52j2e+gK95vpP/h56qT5NOy4+4buLf7i7wMAie+oAOLuxQCq70EBH/HFAU3y6wEm89MBGPTiAfr0JQLp9DcCNPRBAmjzcwI88wMD0fPUA/f0pwQA9gwFt/VlBLz0GwP28kEBlPAS/6buO/2V7f77tu2K+3nt+voW7Vb6Te3t+SftN/mR7C34m+pk9ovoovRB6P3zW+jG80votvNY6ObzgOhF9BHp6fTt6a71bOor9jnqLvZo6cH1t+hS9dnoSfUZ6VT1iOmH9bfqN/Ze7D/3Ze6W+Bnw1/nf8Kr6ufGI+9jyefzI8q78XfKP/PTy0Pye8/n8qPOs/ErzFPzq8mj75fFf+uzwWvnU8NH4LfAB+P/vdvcd8Zr3ivLq9+rzM/hv9AX4svSw9zL1gPcE9QD3SvRS9vTzAPZe87n1pvKR9ZTzdvZS9fD3T/ek+ST5Rfve+UX8s/oz/af6dP2Q+eL8CvlL/D/4RPtd9/P5RPfq+LX3JvgP9+X25fT99OPyXfMc8QvyUPBe8Vbxs/HE8jnyAPSU8sD0nvLE9D7y9vT28eL1HfLq9mvynves8r34Q/N1+kb0EvxI9YH9LvYE/xH3IwCi9yMAfPcV/6n2jf2K9cf83/Ru/R/13/4J9poAXfcKAr34XwMt+hAFx/uFBhz9agfh/RsHrv2VBXv8UgQY+7sDyfkHAz74IgKH9kgB5/SyAJzzOwE38/EBQ/NFAnnztQOT9D4F7fW1BlP3XAjE+JwIVfkiCEz5nAcB+VwHnfjtB3L4hQgp+DoJ5fc5Ctf3xgq19/gKmPdrC9n3kgst+IQLlPi2Cz/5swvl+XAM9PqSDTT8CA4H/WUOrP2DDgH+Yg76/fENiP2ODeH8fA00/BYNQvuWDEX64QtC+aYLpfhoDLn4mQ0z+QkP7fkQEIr66hAb+zURY/vMED/7rxAu+3wQ9PpuEK/64hCZ+psRm/oTEnv6aBHQ+c8Px/icDh34Gg+M+EIQhvlzEbP6MhNQ/GcUvP0aFen+UBXG/94UKgDVFJ0ADhUBAbkU8AD2E4gACBSFAKgU2wDjFBoBHBWBAVYVEgKbFk4D0BgVBYoakwaeG5oHUxxACFYd1QhFHZ8IFBsdB3sYTgXnFgoEYRZpA1AVnQJNE3QBWBF0AJEQKgAQEZUA2xCaAAYQNwA/D8L/WA4i/8sNnf5CDQv+/wyb/TkNdf0rDsr9bA9y/iAQB//uEOj/8BCZAEAQHAGOEEQCQhGtA84R/ASGElEGrBPMByAVWwnPFvQKfRhtDIwZbA3QGdMNIhmLDUkYAw1oF1oMZRaPC8UV/gqyFEQKBhNYCfcQXAhoD8kHhw85COcP5Ah2DywJcA4lCZYNIQksDTYJhQwDCWkLbQgyCqsHmQkuB5EIdgb9BoQF2QXqBCQEJATkAr4DuQIGBNYCiQS/A4UFPAXTBowGCQjCBqkISAbrCC8GYQlfBv4JpgadCrgGEwslB5wLtAcWDCcIXwyxCJwMpgh8DFQIOgyRB8wLzAZ3C6YGjwuqBt8LLgeODFsHKA1XB7oNOgdADj0GRA4OBRYOnAOiDXACJw1tAZIMUgDECwQAOgu//6AK7v63CUj9aAhW/JEHOv3UBwj+OQjK/sQIdP9qCa//7wm2/2IKJv97Cqz+igq8/TgKT/yECWr7/Ai8+oEIO/oXCPP5ywcz+sYH1fr4BxT7/Afh+swH1fq/B0H7AAje+20ItvwNCfb8aQnl/JgJAf3QCTT8agk9+8II9/m/B4D4ewZ4+OEF6fiFBR35HAXq+KYEXfgyBNX37wMB96YDjfaXA6v2wwPb9tMD6vagA9D2JQOp9oECV/a8AaT10wB19M3/8fNT/470p//p9YkAzvfYAT75/QLY+j4Ebfx4BcD8AAZq/CUGsfsNBjr7Cgbr+gkGS/q+BTb6kwUl+8oFhfweBvL84wWT/DwFx/ttBE/6WQOb+DoCLfdOAbP26QAT9nEAk/UIANv1CADj9F3/m/OD/onyw/188QH9V/Gz/JrwD/zF71X7z+8E+2Hw7/pk8Q37vfHT+sjxefo78nH64PKi+przAftP9IH7/fQb/Pn19fxr9xz++ffN/kH4Vv/0+A4AgvgbACr4HwD++KgAOPpHATH7oQFH+2kBofq4ANX56f9q+tf/7PtMAKj8aQDO/EUAa/zi/yb8kP/U+zf/xvp1/uP5x/11+VX9gvke/a/59vwW+WP8+feJ+zT35PqN9lX6Bfbc+bf2C/q/92T6mPie+qv56fq1+Z76UvkW+l750flr+Z75ufmr+TD67/mM+kT69/q6+qH7X/vN+737IvuT+7H6Xfsn+2f7QfyK+xf9Wvt3/dv6WP0q+vb8ivk0/Yn5gf3j+d39j/p6/or7C/+I/BwApf1OAY3+zQG9/iMB9/3s/6H89/5F+xz+8vmb/en40/zs98n7Cvdm+7f21Pv+9i391Pdf/pb4Df/7+KH/M/lSAFb5UQGF+bEBVvmTAfT4YwGz+HQB1PhsArz5PQPc+qEDAPwJBEX9WwR7/pkEf//kBEAAvgXsALEGPQFeBwYBowdIAB8H9v5qBoX9xgU+/HEFZ/uYBSz7vgVP+8UFs/vhBVn80wX5/NcEBv1wA6H8JgID/OwAHvsqADP6Zv8V+Q7/HPi5/7D3bQBx940AI/dkAP32WQG491wDNfkiBa76cwbp+8UGkPxoBsP8SwYH/ToGTP3sBX79mgXG/eMFeP7lBpb/PwjTAI8J6AH5CtoCswy/A/gNNQRzDhoEjQ61A3cOPANHDs8C3A1wAm0NSAIWDV0CRwxUAl4LQAIxC3MCtApPAj0JbAHZB1sARwYH/+wEuf2SBPL8NwRB/OQDvfugA3j7CgNE+2YCPfvTAWv7zAEA/AcCwvxsAo/9hAOg/pgEhf8VBfL/DQX5/7EEw/9UBJL/5wNp/1IDQv8XA2D/EAQtAL4FWAEoB1ICrQhFA/gJBAQ6CiYE1gnoAwIJbgPdB9ACegeoAkMIOgOPCS8EiwoRBWYKYAV+CTYFJwiqBE4GqgOtBKACRwOqAXECFwHKAlUBewP5ATME0AIJBckDowWcBLIFAwUYBd4EfQR+BAoEAwR4A1wD8gK5Ai0CDgK8ADYB+f5jAKD98v8D/fj/L/1iAI39yQCX/doA7P3yAFP+DQF7/iUBXP/hAZ0AJQO7AaAEnAOqBiYGAwk/COoKRgnrCxAJ5wvoBxALNga1CQYE/AehASgGDv9PBBn8XwJa+a0Ajfee/yb3df+Q9+z/pPdiAFb3xgDm9hwBivZkAXn2nAGO9qMBZfZIAYb1agBq9HT/ffPU/hXz3/7c8wMAI/XMAaH22wOF+PsFEfp6B9X69QdP+iQHj/g9BYb2AgPN9A4BEvT9/7r0KgB19nUBovh/A3f6sQV/+5IH2vvrCFb7aQms+cEIXPc3B5/0EAXV8bcCs+/NABbuc/+A7QH/Le6T/yjviQA+8KcBSvG/An/y3gMg9CYFN/UYBj71aAaY9DwGtfO6BeLy+QTZ8dQDJ/AaAj7uIgDC7Gb+8usj/RfslPyc7HT8Wu2k/MfuWf3L7+z94u8B/rTv3f2A75b9de9R/TTv9vyv7qH8CO8B/YTwPv4f8rv/OPP6AHjznAGN8kwBBPFLAGHv6f7t7XT9FO1Y/OTsyfuA7fr7tO7X/N3v9f0E8S//lPKPAB/0tQGh9AkCTfSrAcTzBwEk80UAk/KP/8XxwP588LL9Qu+k/Ifuw/vf7dD6IO2z+XfsjfjH61z3fetv9qDr4PUW7LP1J+0W9kbuv/aE76L3DvG1+Cfyavkn8kj51PAx+AjvufZ57X/1eezx9GTsZ/Ua7cP2mO7H+DjwzvqD8Vb8i/JP/WDzzv1h9C3+PvVk/q/1U/5G9bL9ufM+/LrxP/o577z3sOwh9SXrRvOA6mLyx+qh8gLs6vPx7dT1LvDA9x/yEfk482H5VvPA+Fvz5ffp8233nfRP9/70VfdC9ZD3jPUK+OD1xPji9hj6cvjr+0b67/39+6//Vvw+AEj7Z/8I+Uj92/U7+sPyIvdU8Kz0Ru+D89Xv3vOE8VD13/NN9wD2+vgq97b5Sfdq+eL2gPg09lz3e/VQ9ln1zfVe9Yb1GvUm9R/12fRd9Y70WvUT9Cf1ifMZ9TnzlPVo8/H2OPTo+GT1dfo79uz6Q/ar+rD1Pvrp9Nv5O/SW+eDzZ/nv8wv6wPRF+w/2mvvp9pD7b/fc+/b3cfx5+Hv9HfmX/rn52v9h+joBHPuIAub7XgQv/ecGH//yCZkB3AwbBPgO/wW5D7EGpQ7DBVoMiAMpCVgAOQWT/IEBAflq/gH20/uE8/n5kfHp+BnwG/jO7rX33O1Z+LbtOvqN7jf9SfA9ADTyiAK58yIEw/T2BEj1EQVy9bcElPVxBA72ggT59jkFU/idBuv59Acz+14JO/ywCgT9pwuU/fIMZv59DnX/IxCdAJwRnAFYEgQCWxLJAbMR8ABwEJn/fQ7T/WYMCvwkC9f6pwpE+roKLfr8ClD6Ngty+qkLoPpNDMT64QzE+jINkPpXDT/6eQ3v+XcNjflCDRb5pgx8+IoLwfdeCjj3wglI9ykKNPiqCwD6rw1B/H0Pbf6xECYAOBE+AdMRFQLsEugCyhNwAyEUoQMZFKQDJBS+A58UFwQLFVwE6RQ8BF0UuAPcEw0DphNlAsgT2wEZFHcBPhQeAT8U4QBAFMoAEBSqAKITXAAGE9H/HBLz/swQvf1iD278Lw5Q+20NovoqDYD6RA3k+vcN3/tvD4H9axGT/4ITzQFUFewDlRawBewW0waHFmAHwRWIB6wUYAezEzIHJBM2BwsTdwdNE+gHmhNZCNETuggWFBgJmBSPCT8VEQrAFXMKwBV+CjcVIQplFHIJSRNqCPURGgefELwFhw+hBOMOEQSNDhcE2Q7aBMwPOQaiEI8HTxGZCLsRHgmUEeAInBDMB4EO2gWlC3EDywgpAYgGfP8hBaf+RwSP/g4EN/+kBKEAdgVZAk4GDQR5B7cFagjxBpMIbAdpCIEHJQhzBx0InAcWCYAImwrrCQwMfQuZDSwN3Q6bDmgPcA98D8IPEw+YDzwOEw9VDYYOgAwbDgUMDA7wC1gO6gvBDsULDQ9KCwIPiAqUDncJuw3TB2IM4QXICtsDHwnYAYgHv//7BVn9ZwQm+xoDgvlSAof4JQJd+J8C5fiXAxz67AST+z0GlvwRBzH9ZgeM/V4Hwv0hBwf+6wZp/uAGH/8zBz4A+QdkAQcJVgI/CigDnAvxAxkNhAR2DmkETQ+4A4cPwgI5D48BZQ5fAEMNU/8DDFL+twqX/ZgJZP3QCGb9Mggx/X0HJf3dBmv9ZgZO/cEFgvzQBHL73QO/+k4Df/oyAyb6PAOK+UgDGfmEAz75EwSs+bEEAfoRBVX6KwU7+r8EvfnoA3H5FQNC+WUCPfkAApH5GAJG+q4Cfvu+A4X8yQS1/FQFj/yLBT78ewWq+x8FNvu0BNr6QQSW+tcDrvqmAwj7pgNo+60DlvuLA5f7MwOJ+6sCbvv8AVD7NwHt+lIAXfp1/9752/5O+YP+7PiQ/uH4Bv/7+K7/TPl1ANL5QQFE+tYBefoUArz6HwIB+/MB/vp3AeX61wDL+jAAZPpp/4/5gf58+Jr9gvfr/OX2nfyM9qP8ivYI/RH34f309w7/VvmLAN/6DgLT+xUDS/yQA2n8ggMp/OgCfvvJATr6IwCY+Df+2/ZE/FD1jPpM9Ej50fOC+PDzRPiE9HX4VPX2+EL2qfkS92D6uvf++jv4cfuN+Kz7xvi9+/n4wvsS+cf7C/nm+9T4H/xT+GH89vfU/Bv4kv3B+H/+3PmE/wD7XwDw+/gAwPxiAVP9mQHA/bUBMf7WAXv+6AGT/uwBoP7zAXf+3gEi/qoBx/1iASb93gBx/DYA4vuG/3f7zv46+xH+sfoL/dT5tvsp+V/6mvgD+e/3nvdF9172APeY9Uv3gvXR9/n1lvj29rj5avjp+gP6CvyD+9/8rvzY/CX9IPz9/Ff7kPzD+hT8m/qx+/D6fPuu+3v7o/ya+3j9tfsS/sL7jP7T+97+7PvY/vX7jf75+1L+Ivxq/o/88/5A/YX/6/2o/zn+cP8e/ij/tf0G/x796/5a/LH+d/tk/p36Kf7++TT+zfme/hz6cP/f+o8A8vumAQb9iALv/U8DtP4EBFX/iwTO/+QEIgDdBD0AZgQSAOED0f9cA3z/xQL8/jACUv6eAX79RQGq/EUB+ftAAVr7GAHV+g0Bnvo7AcT6nQE2+xcCyfuPAlP8FAPD/J0DA/0YBAj9ZwTR/EUES/z9A7L7BARX+2AESfv/BH77qgXT+zoGJ/ypBnH80AaT/LIGkPyJBor8iwan/JMG1/yOBhX90waP/W0HRP7rB/L+Awhk/8QHk/+CB6T/Wweg/xQHc//ZBj3/3gYm/+UGGP+0Bvn+ZgbX/hMGvf7BBaX+fgWP/kEFaf4hBTn+PQUN/oAF2/3kBar9XAZ//ZoGSP2pBh/9yAY+/RgHwv2wB7X+UAjo/+EILQGWCX4CRwqhA8UKaQQzC9sEtAsNBSEM8wQ2DIEEAgzUA6ALFwMTC1wCRgqmAQ0J3gCWBxkAEAZk/4kEvf4wAyz+9gGl/f0AOv2SAB/9pABV/SgB4v3DAZn+KQJE/7sCCgBjA8kA/ANdAa0E1wEABfgBzQSyAYIETAEkBNYAdAM3AEMCZ/+/AI3+Z////Zb+8P2D/oP+Iv+k/1wAMgEtAhEDSwQDBZIG5Qa6CI8IaQrXCcUL4AqUDJkLegzkC7ML5gtoCrcL3gh5C2gHSgsdBigL9QT0CrADdwowAo4JqgBLCDH/zQbO/TAFefySA0/7GgKD+vAA6PkBAEH5Kf+p+HL+FvjV/Uj3N/0/9qP8Q/VE/KH0QfyD9Kz8m/RM/Zj06/2V9IX+h/QK/4D0ev+a9OH/ofQpAO/0jwCK9SMB9vW7AXz2gQJB94wDAviuBKv4yQXy+J0GEfk6Bx35owew+KMHEfhtB1r3KAeW9usGNPYCBwX2Ugf+9ckHM/ZVCEL2pwhc9r8IivaZCI32EQi39l4HJPenBkn3wQV29nME1/TrAn3zyQGs8i0BBvLYAF3xnQBM8DAAFu+n/3XuU/8n7g3/xe2e/pHtOf657QH+Te4U/lPvfP4u8Ob+MvDs/nnvjP5k7uv9cO1C/Qvt0fz67Ir8C+1r/IftrvyH7mb9tO9j/oHwSv+98Of/tPBIAKPwcwCe8F0AlfD8/3LwS/9u8IP+n/DQ/dXwOP0E8c38VPGn/KHxrvy98bn87vHa/DzyAf1T8vr8W/La/G7yr/xs8nj8mPJd/BPzdPy58678ZfTz/O/0J/1B9T79N/Ue/cT0wPwj9ET8QfOi+zDy6fo08Tr6SvCX+aXvH/lR79X4Fe+a+BzvfPhd73T4cO9N+ELvBfj37rP3re5t947uQfeR7iT3n+4F97vu3Pbr7qv2UO+J9svvcfb/7zz27e/z9envw/UL8LP1jfDe9YTxTfaf8tj2m/Ne91f00ffe9Df4b/Wv+OL1HfkP9mr5U/bC+bL2I/r09nX6G/e4+t/2xPoj9oz6dfVZ+vj0O/qK9B/6cfQj+qn0QvoJ9WT6k/WI+vv1jPon9mT6e/ZM+vn2Qvou9wf62/Zy+Tr2nfiz9b/3bPX39k31RfYf9Z711PQJ9av0rvTI9J30EfW+9Dv14PRB9fb0ofU79Xz2vfV190/2V/jb9gz5XPeX+dv3Fvpx+I/6G/nz+s35Mft0+h776fqr+hn7Kfof+835D/uG+eT6dPmx+q/5lPoc+on6q/qK+lX7kPoN/I/6pfxk+u/88vkP/VX5GP2d+BL95fci/VD3Dv3N9sD8V/Z8/Bb2a/wT9qf8U/YG/av2e/0F90D+bvcZ/7/31//h92IA1feWAJ73zwCA908BsvfxAST4lwLH+AMDZvkDA9r5zAIt+pACcfpRAqH6JgLN+lQCH/vUApv7bQMm/CgEv/zkBE79TgWb/WMFoP1gBXL9XAUj/RoFl/yxBOX7pARg+/YEFvt+Bf36EAYF+3gGD/vDBiL7EAdF+3kHfPsDCML7jAj8+xoJKfyICTb8rQkP/JkJxvs5CVX7zQjl+qYIovqnCH765Ah/+lkJoPrTCcL6UQrp+toKIPt0C3T7/wvc+1gMUvx3DNP8SwxJ/QYMw/3aCz7+uguc/ssL3f4JDPf+MwzO/jUMZv5KDPL92Ay//ZYNuf0JDqv9Pw6a/WgOnv3EDs39OQ8Y/ooPXf7fD7/+HRAw/1cQxf+zEIwAsRA5AY0Q2gGmEJACkhAVA4EQcwOiELcDohC4A6MQjAOVEDMDXxCrAlQQLQJ3EMoBjRBuAWIQDQEMELgA1g+WAMgPpgDBD80Ayw8KAQkQZwFiENMBiBAiAnwQWAJ2EJMCbhDPAjEQ7gLiD/0C0w8eAwUQQwNbEFgDzhBdAycRRQNfER8DeBEAA1oR6QITEegCqhD8Ak4QMgM2EJ0DUBAsBHcQyARoEE4FGhC/BdMPPAacD8MGsw9qByEQKwh8EMEIrRAeCZAQLwkhEP4Itw/ECBYPcQg0Dg0IbA3LB8gMsAdUDLgH/AvTB44L1AcPC7MHnQpvB2EKHwc9Cr4GLApcBosKQQYuC2kGogugBqkLxgYiC8EGaQquBsUJpgZLCa0GBQnFBowIwgbnB7QGagfUBsgGBQcCBkoHcAXLB+wEXgiuBAUJ7ATFCUoFWwqfBawK5QW+CvsFiwr1BTgK3QXcCbUFhwmmBVAJiAUaCTUFwQi0BEAIPASuByUEQQdWBP0GagTGBlsEtAY2BN4GAgROB8MD/AdRA7oIvgJvCTQCEQqnAX0KDQGYCkEASQpg/6QJ0P72CHT+Sggt/q4HBP49B+v9Awfw/QwH+f1KB9r9nQek/QAIXP1pCDf94whV/W0JQf2/CeT8vwmh/JgJlvxQCZb8zAig/BAI9/xNB7j9oAaC/vYF9/41BSj/gQQj//MDzv6EAzb+MAOT/QoD9vwEA1L8/wLE+/kCg/v/AnX7/wKN+/MC5Pv1Ak/8+QKx/PgCBv3zAin91wIw/a0CU/2OAmr9ZgJj/SwCav0DAlP94QHz/LsBePyxAc37twEI+8wBtfopAqr6oQKX+vUCwvo5Awr7UgNF+ykDfPvJAnz7KAKW+38BAPwDAWT8kgCk/CoAo/zF/2f8ZP8V/Bn/j/vH/iD7kP4Y+5D+Lfug/l/7vf7A+/f+Efw0/wH8Sv95+yn/y/ry/jH6tf7Y+YH+8Plp/kX6Wf5t+i3+Qfrp/eX5tf18+a/9Evne/c34R/6y+Nb+yfhw/z35FwDK+ZMAP/rFALz6vgAV+3cAVvsHAJv7k//U+yX/H/zb/mT8qv5//Hj+efxB/h783f10+0v9+frK/Nr6cvzb+i/87PoB/D77Efy1+1j8+fur/N778vxt+yn91Ppa/SD6fv1F+X/9bfhr/cT3WP1v9139dveD/bD3vP0E+Pz9Wvg3/sf4df5y+cX+RPoY/yn7YP/X+37/Jvxf/1n8N/9w/BL/RPzl/sf7sf4E+3L+YPpY/gD6X/69+V3+k/lB/oD5//2v+ar9I/pO/av64fxm+4z8N/xV/Ov8NPx1/Sz8wP0x/Aj+Yfw3/qf88v3D/GT9xPy8/LP8G/ya/K77ivxZ+3X8Gftc/AX7SPwI+y/8NPsV/KT7CvxY/A78FP0N/J399vsS/u/7gf4L/ND+Sfzp/pv8vf7t/G7+Pv0O/ob9l/20/Q79u/2F/KP9PvyS/Vj8oP2e/Lj9A/3a/Z39Ef47/kT+zf5i/mr/d/4AAHT+dABL/rYA9/3TAIn93QAV/a4Alvw6AA381v+s+7T/jPvC/5n77P+/+zAA8PuoADT8SwGD/PEByfyIAgD99QIg/TIDKv1qAzb9vgNR/TcEf/2xBKr9AgW5/V4Fzv2kBdr9iQW5/SUFgv2nBE79QAQx/QsEM/3IAyP9kAMG/cED/vwcBOz8cQSz/MkEZvz/BAH8MgWr+6AFlvssBsT7mgYZ/MMGePy3BtX8rgY6/ZwGif1iBqf9Gwaj/doFk/27BZn91gXT/REGQP5ABsb+WQZc/2oG+v9sBowAYgb6AHoGUQG+BosBHQeeAaIHlgEzCHABjAgRAZ0IgQCBCN//SghI/w0I0P7FB37+cAdS/h4HUf7nBn/+zAbU/rUGN/+WBpb/iAbu/4cGLwB9BkAAhwYqAMgGAQAyB8n/kgd6/8wHIv/2B+n+DAjo/uUHF/+VB4L/LgcpALEG9QAyBsoBrQWEAj0FCwMEBWUD9QSFA/gEbgMGBTcDFAX6AjcF3QJcBekCWwUTAz0FUQMEBZMDpATCAyUE1gOPA9EDAAPKA34CyQPyAcUDZAHBA+EAuQN6AK4DWQCtA38AsQO7AKgD2wCEA9YASAO5AAsDkADeAk4AvwLh/6oCav+uAhj/3gLb/ikDo/59A3f+0QM9/hAE8v0yBKf9QwRS/UAECP09BNj8RwSX/E4ERfxRBAT8XwTp+4QE5fuyBNP70gS5++QEmfvlBGD7ygQE+5AEcfovBJ75qAPD+CEDDvi+Apb3kgJP96ACHPfZAgf3OQMH97ED5vYbBJ32ZQRB9pUE2PWpBGj1oQQE9YkEqPReBF70JAQ89OoDKfSkAwH0TwPL8/kCf/OqAivzcQL08moCwfKGAoPyuQJQ8gkDIfJjA/TxtwPH8e8Dn/EABIrx5AN98Y4Dh/EGA7zxZwL78bgBQPILAXXybgBx8tr/TfJj/wvyB/+h8bj+TPGJ/hDxcv7Y8F/+tPBS/p/wR/658En+BfFY/knxU/6G8Tr+zPEb/g7y9/1N8t39cvLF/VrypP0d8oj9z/F0/Y7xbf1g8Wf9MvFP/SHxKv0u8fz8U/HD/KLxlPzx8WT8KvIt/EPy9fs78sD7MvKh+yDykPv78YL7z/Fy+6jxWfuY8TP7kfHy+ofxkPp58Rn6Z/Ge+WTxOvlp8fb4ffHb+KPx6Pjd8Q75NPJE+X/yZPnD8mf5DPNQ+T/zEvly88P4pfNt+NnzHPgn9OP3aPS19470jfeh9G33rPRZ97n0U/fL9F335fR29+P0j/fU9Kv33vTf9wD1J/g09Xz4Y/XQ+I71H/m39Wr5x/Wg+dj1yvnl9eH51PXS+bb1qfmO9WT5YfUL+Ub1sPg/9V34S/UZ+Gj18Pea9eX34vX990H2Nfin9oL4/vbO+Dj3C/lc9zP5avdE+V33OPlE9xj5E/fh+Nf2m/iy9mD4nfYw+J72Fvi39hb43/Yw+BX3XvhI95b4g/fV+MT3Evn29z35JPhV+UH4VvlG+EL5U/gw+Wv4KvmY+D352Phk+SD5m/lv+dH5vPn3+QX6A/pO+uv5k/qy+dv6Zvkp+xX5fvvR+Nj7q/g4/LP4qvz5+BX9cflY/QP6dP2Z+m39G/s2/Wr72/x3+2f8P/sA/Nz6v/tq+o377flu+375cvsz+a77Ivkb/Eb5oPyM+Tj96PnM/UX6QP6W+o3+1/qj/gX7l/4t+2r+Tvse/mb70/18+6H9lvuT/az7nf2y+8f9p/sN/on7YP5a+9v+Lvt1/w77JQD3+uQA7PqdAeX6WQLm+hED8Pq+AwP7PgQU+3AEGPtqBBz7OQQn+/MDP/u5A2f7pAOg+8kD5Pv9AxX8PgQ2/JgEUPzhBFr8BwVV/A4FSfwiBU78YAVx/K4Fmvz2Bbj8OQbD/IcGxvzXBr38Cgej/CEHg/whB3H8CQd3/OgGofzIBuv8sQZE/aQGkP2xBr/96AbK/U0Htf3gB4/9oAhr/XkJXP1HCmH9+AqG/ZQL1f0IDEX+QwzG/kIMS//+C8P/egscANMKVgA1CnQAsQlzAFcJUgA8CRcAaQnM/+sJf/+0Cjb/jwvo/l4Ml/4aDVn+ug07/jEOQv5sDnD+Zg68/jUOKf/uDa7/nA05AEINrwDqDAQBtAw0AbgMRQHyDDoBVA0aAdoN+AB5DuUAGQ/nALAPAwE2EDsBqRCLAfgQ4gESETAC9RBpAqgQggItEHsClw9fAu0ONgI8DhECqg0QAlANQQIWDZYCAQ0EAxQNfQM5DeQDfQ0zBOoNcwRQDpAEiA6LBJ8OewSfDnoEnw6dBKYO6gSXDkYFbA6fBUYO9gUrDkQGEg54BvENkQa9DYIGeg1UBkANEAYdDb4FFg1iBT0NDgWGDcgEyA2PBPcNcAQGDnME8A2ZBLAN3QQzDSUFkgxpBfULrgVfC+cFzwoQBlQKLAb/CUoG1glzBskJpgbCCdwGvgkRB7QJPweiCVwHlgltB50JeQeqCXoHqQlzB5kJbQd9CXkHSwmZB/wIzQeTCBMIEwhZCIcHmwgDB88IjAblCCQG2gjbBbAItwVzCKcFLAijBe4HmQXGB30FwQdRBegHEwU2CMkEogh+BBcJPQSACQ4EywngA+AJkwOsCSYDNgmyAp0ISwL/B9EBZQdOAeQG9QCmBrgApgZ+ANAGUgAeByMAcQfi/60HoP/EB1b/pgcY/1kH9/7xBuH+dAbW/vgF1/6PBfb+TwVE/0YFsv9nBSYAoQWCANsFqwD/BZcAAwZFAOMF0f+nBVz/XwXr/gwFo/7BBJb+iwSv/mME5v5RBBj/QwQV/ywE5f4XBJ3+EQRI/iEE8P1BBJT9aQRS/ZYEMf27BCX9xgQi/a4EIP12BCP9LQQ2/e4DQf2+Azj9oAMm/ZkDBv2XA9D8hQOh/FkDivwTA4b8qAKU/CkCuPyoAeH8MAEI/ccAIP1qAB/9CgAP/aT//vw0/+n8uf7a/D3+1PzO/d/8gf0G/WT9M/14/Uj9rP1C/fn9Lf1Z/hX9vf4E/Rn/A/1f/wr9fP8p/Xv/XP1j/4j9O/+n/Rj/r/0E/5n9Af93/Rn/Vv1E/z79d/9J/bH/cP3l/539CwDO/SYA8P00AAT+OgAI/jsA5v0sAJv9BgAx/cr/uPx//0j8Mf/w++v+wvux/sT7jP7k+3H+Evxf/kH8U/5d/Ez+Z/xP/lL8Vv4c/F3+3/tr/pf7d/5J+4H+/PqG/qv6iP5u+pb+Rvqs/in6xv4Z+tv+D/rf/jP64v6P+u/+/vr2/n77A//1+xD/TvwY/4n8Gf+P/Ab/bfzb/j78o/4R/GT+B/wz/jP8Iv6B/Cj+yvw0/vX8O/73/Df+0fwl/n78Af4F/Mz9kPuS/Un7Y/0s+zj9QvsY/Yr7B/3Y+/r8MPwG/YH8M/2S/HD9Wfy8/eL7GP49+3z+jfrm/u/5Tv9/+av/YfkEAI35SwD3+XgAjfqLACr7gQCr+1kA/vshACL83v8U/Jf/3/tM/5r7Af9j+73+VvuF/mb7Tv6B+w/+ofvN/a77gv2a+zD9dfvm/FL7rPxC+4j8XPt3/J37cfwN/HT8nfx4/CX9cfya/WH86f1I/Bf+L/xT/jT8of5W/Pf+j/xg/978r/8n/cn/Wf21/3X9cf97/QT/a/2F/lL9Bv43/bH9MP2W/UH9tv1n/ff9jf1J/qX9w/64/Vz/w/3y/8L9dAC0/doApf0tAaf9YwG4/WcBzP1DAeT9BgH3/b8ABv5zAAT+LQDv/QgA0/0KAK/9NgCL/YkAZ/0AAUT9kgEi/S8CAP3JAuT8VQPO/MMDwPwUBLv8QQS2/EgErPw2BJv8FQSC/PkDZ/zsA0787gM7/A4EO/xFBE78lQR0/PwEq/xYBeH8mQUI/cUFJv3hBUD99AVZ/QIGev0bBqr9Swbp/YsGNP7WBoL+FAfH/i8H9f4XBwH/yAbp/lUGu/7TBYH+YgVR/hwFOf79BDn+AgVR/ikFf/5sBb3+wwUH/yQGT/+HBpb/8Qbf/1UHLACjB3QA0geyAOUH4gDlBwEBxQcBAYIH4AApB6YAwQZmAFQGMwDkBR8AeAUzAB4FcwDaBNgAuQRVAbsE1gHQBEQC+ASVAh4FvAI5BbkCQAWVAjIFWAITBQ4C2wS/AZYEcQFgBDkBQAQUATAEAQEvBP0AIQT4AAAE8ADUA+4AowP1AG0DCQE9Ay8BJQNqAS8DwAFbAzAClwOvAskDMwPTA60DnQMOBBwDUQRZAnMEbQF+BHMAdwSI/2oE0/5mBGf+dARB/o8EUf6xBH7+0ASv/ucE1P75BN7+CgXF/hwFjf42BTn+VQXK/XAFS/1+Bb/8cwUx/EsFqvsEBSr7qQS6+kUEWvroAwj6mgO/+VwDefkwAzj5FwP6+A4DwfgbA5D4PQNk+HMDM/iwA/v36gPB9xEEg/ccBEj3CgQW994D6fafA8T2VQOw9hADp/bRApv2oAKH9nsCZfZmAjr2YAIF9mYCyvVuAoz1dQJM9XcCCfVxAr30YgJh9EsC+vMzAo3zFQIZ8+4BpPK3ATXybQHf8RsBqfHKAJjxiQCs8WYA0fFiAPjxewAc8qoAMvLiAD7yFQE+8jYBOPI5AS7yGAEk8tEAHfJsAB3y8P8a8mv/EvLl/gHyYv7i8eT9t/Ft/Y7x/fxx8Zr8b/FH/JHxB/zV8dv7NfLA+6LyrPsJ85n7XfN7+5DzU/uh8yL7k/Ps+m7ztfo884P6AvNa+sfyPvqH8iz6SvIj+hLyH/rn8R360fEb+tXxEvr28QP6MfLp+X/yy/nb8rH5PvOd+Z/zl/n985v5UPSl+ZX0rvnN9K75+PSe+Rn1g/kw9V35PvU0+Ub1D/lP9fP4V/Xi+GX13Ph/9eL4ovXt+NH1+fgF9gH5NPYB+VP29vha9uH4QfbH+An2r/i99aD4bvWi+Cn1ufj+9Nz49PQE+Qz1H/lB9SL5ivUE+eL1x/hB9nT4ovYW+AL3vfdg93b3tfdN9wD4S/c7+Gj3ZPih93n45veA+C34fPht+Hb4pPh0+NT4efgE+Yz4O/mo+ID50PjV+fv4Nvok+Zf6Rfnp+ln5HPta+SD7TPnv+jH5jfoR+Qz68viF+d74DPna+Lr44/iU+Pn4mvgR+cH4JPn++DD5Qvk3+Y35O/nb+Uv5M/pt+ZD6q/nw+gX6S/t5+pP7APvA+4z7yfsO/K77dfxu+7P8FvvG/Ln6q/xr+m38Qfob/Ev6w/uP+nj7BPtE+5H7M/sY/EX7dfx5+5n8xPt8/CD8MPyD/Mr75vxq+0L9IvuQ/fr6zP3r+vL95Pr//dT69f22+tj9jfqx/WP6i/1E+nD9OPpp/Uj6d/1y+p39tvra/RH7LP54+5T+3/sR/zf8mv9x/CgAhfyoAHD8EgFB/FsBB/x4Adj7bQG9+0ABufv/AMb7uADc+3sA+ftRABz8QQBP/E8Al/x3APn8tQBw/QMB8v1cAWv+vgHK/iUC/f6QAvz+/QLF/mYDYv7FA+X9FARj/U8E7Px0BI/8hARS/IUENvyCBDv8hQRh/JUEo/yyBPr83gRg/RQFyv1NBS3+hQV8/r4FrP75BbX+PQaS/o4GQf7qBsr9TQc6/bAHo/wMCBn8WAiz+5IIhvu0CJ77vAj9+64Il/yMCFj9Xwgo/jII6/4NCI///AcGAAAISAAaCFgARgg7AHoI/f+0CKr/7ghR/ycJAf9fCcn+lQm1/ssJzP7+CRL/KAqE/0kKGABeCsIAaQpzAXYKHAKSCrECyQohAyELXAOZC1gDJwwOA7sMhAJGDcYBtg3zAAIOKAAjDoj/Gw4s//INI/+zDXH/bQ0KADUN1AAUDa8BEg16AiUNGAM9DXcDRw2XAy4NhAPkDE4DbQwKA9MLyAIzC44CrApdAlsKNwJXChcCogr8ASwL6wHcC+wBkgwGAjYNQQKzDZoCAQ4OAyUOjgMnDgsEDA52BNgNvgSNDeAEKw3eBLcMyAQ4DKsEuAuaBEYLnATvCrIEwgrZBMUKBAX1CjAFRgtVBaULeAX7C6AFOAzXBU0MIgY1DIEG9QvrBpQLVwcdC7QHogr4BzIKFwjaCQ0IoAnaB4EJiAd3CSkHeQnSBnsJlgZ5CYIGbAmcBlcJ2QY8CSgHHwl3BwIJswfhCM8HugjIB4cIoAdBCGAH6wcRB4IHwgYTB3oGogY+BjwGDQbsBeEFuAWyBaEFgAWnBUoFvAUYBc8F+ATPBfYEqgUfBV4FegXvBP0FbASZBuIDOQdgA8QH8QIpCJMCYwhHAnAIAwJXCMABHgh6AdIHLwGBB+QANwemAAUHfwDvBnUA+AaIABgHsQBBB+EAYAcKAWkHHAFXBxEBLAfoAPUGrgC7BnUAiQZPAF8GSAA8BmcAFAamAOMF8ACjBTQBWAVYAQYFSgG0BAYBZgSPABsE9v/WA0//lgO0/mADOf43A+j9GwPF/Q4DwP0OA8z9GwPX/SwD1/02A879MAPH/Q4D0f3KAvL9ZgIp/ucBaf5bAaD+0AC5/lkArv4GAHr+2v8m/tT/x/3r/3D9DgAw/S8AFf1BACb9QQBc/TMArv0jAAT+HwBL/jMAcf5fAHH+oQBP/u4AG/45AeX9egHA/acBtv2+Acf9vwHm/a8BA/6VAQ/+cAEG/kMB7P0NAdf9zwDY/YkAAP5AAE7+8P+4/p3/KP9C/4T/6P67/5P+wP9M/pP/Hv49/wv+zf4Y/lz+Of7//V3+xf11/rT9cf7H/VH+9f0Y/iz+1f1c/pn9fv5y/Yj+a/1+/on9ZP7H/UT+HP4o/nj+F/7M/hX+Cv8e/iz/Kf4w/y3+H/8f/gr/+v0A/7z9EP9t/T3/Ff1//7z8x/9p/AAAIPwZAOX7CAC5+9D/oPt8/5n7IP+n+9D+yfuc/v77hv5H/JL+nvyy/v782/5g/QP/u/0c/wH+Jv8q/iL/Lf4b/wv+HP/K/S//e/1a/y/9oP/5/Pz/4vxjAPL8zQAi/SwBZ/11AbL9pAH1/bQBHv6mASX+ewEB/jYBsv3WAED9XwCz/Nf/HvxH/4/7tv4W+zD+vfq//Yn6Z/13+iz9g/oI/aj6+vzh+vf8Jvv8/HD7/fyz+/r86fvy/AT86PwA/OX82vvz/Jr7F/1Q+079D/uW/eX65v3i+jn+B/uL/lP72v65+yr/Kfx+/5D82//h/EAADv2mABf9AQH9/EQB0fxjAaD8WAF4/CEBZvzHAGT8WQBu/OX/e/x6/4H8Iv9//N/+ePys/nf8fP6B/EX+oPz9/dX8pf0i/Uf9gv3t/O/9pfxc/nX8wP5a/A7/UPw9/0z8Rf9F/Cr/OPz1/iL8sf4F/HL+6ftH/tf7Of7X+0z+7/t+/hz8wv5c/BH/pPxf/+n8qv8g/ez/RP0iAFL9RABP/U4AR/1AAED9IgBE/QEAVf3r/3D96/+P/QgAqv1BALv9kAC//ekAtf1DAaH9kwGG/d0Bav0iAk/9aQI3/bICI/39Ahn9RwMY/YsDIv3FAzT98gNH/RAEWP0iBGH9KARm/SIEZ/0QBG398gN7/c8Dk/2yA7L9qgPQ/b8D6f31A/n9RAQA/p0EBP7uBA/+JQUo/j0FUf42BYv+GwXO/v0EFf/sBFP/7wR+/woFjP85BXv/dgVH/7UF+v7nBaD+/wVO/vUFGP7IBQ/+fgU7/iEFlv6/BBD/bQST/zwEBwA2BFYAXwR3ALAEZgAbBS8AjwXl//gFpP9EBoT/aQaT/18G2P8lBk4AwQXiADkFfgGcBAsC+QN6AmUDwALyAt4CsgLbAq0CwgLdAp0CMwNzAp8DRQIGBBUCVQTiAX4EtAF/BJYBXASSAR4EtQHKA/8BZQNsAvIC6wJ6Am0DAQLkA5IBQAQzAYEE6wCjBLwAqwSnAKAEqACFBLgAXwTMAC8E2wDzA+EAsQPWAGYDtQAaA38A1AIzAJ8C0/+EAmP/iwLo/rkCZP4JA9/9cwNd/ecD4fxPBGn8nwT5+8YElPvDBD/7nwQB+2UE2volBMf66AO9+rQDtfqIA576XwN1+jkDNvoXA+L5/AKD+fICJPn9Asn4IQN0+FgDJPiXA9n30AOW9/UDXPf7AzH32wMR95YD+/YyA+z2uwLh9kMC1/bXAdH2iwHR9mQB1/ZmAdz2hgHZ9rsBxvb2AZb2KwJD9k8C1fVjAlT1YALO9EgCT/QaAuPz1AGU830BYvMYAVPzrgBh80UAh/Pi/73zhv/28zD/I/Tf/jf0kv4m9En+7/MN/pPz3v0f87/9ovKq/TDylv3c8Xr9svFJ/bbxA/3l8af8MfI7/I7yy/vn8mP7LfMK+1Pzy/pT86j6MfOi+v3yufrI8uX6pPIg+5ryXPut8o373PKs+xnztvtU86z7f/OU+5Pzd/uM81n7dvM/+2HzLPtd8xv7ePMI+7Xz7foS9MP6hPSG+v70Ovp19eL52/WG+Sn2Lvlc9uj4dPa1+HT2mvhk9pP4Tfae+DX2tvgi9t74EvYS+Qv2VvkP9qL5HPbt+TT2KfpW9kb6gvY3+rb29Pnv9n/5Jvfo+FP3Rfhx97D3ePdI92r3HPdJ9zT3H/eK9/P2C/jQ9pr4uvYb+bn2efnI9qn56Pao+Q/3e/k49y35XPfL+HX3Z/h/9wv4effG9233nvdh95r3Yfe893b3Avin92v48Pfs+FL4fPnG+A76RPmX+sP5D/s9+m77qvqy+wj73PtW+/P7kfsB/Lb7CvzE+xX8ufsj/Jn7Mfxn+zr8MPs2/P76IPza+vr7x/rK+8r6m/vf+nf7APtj+yX7YPtC+2r7Vft7+1X7gvtC+3L7IPtB+/f66/rL+nT6p/rs+ZH6ZvmP+vr4nvq6+L36tfjk+uz4DvtW+Tf74vlg+3n6ifsI+677f/vN+9v75Psf/O/7U/zs+4H83vuq/Mr70Py4++38rvv+/LL7/vzN++38APzM/E78o/y4/H78Nv1q/L/9cvxI/pv8wP7i/B//Pv1c/6X9eP8K/nv/X/5z/5f+bf+o/nT/iP6N/zn+tv+//en/LP0eAI/8TwAB/HgAlvuVAFz7pABX+6EAhfuMANj7YwA+/CYApPza//f8hf8t/S3/Pv3a/i/9mf4K/Xf+3/x+/sD8tP67/Bf/0/yd/wf9NgBR/cwAoP1OAeb9rwEZ/u8BL/4UAij+LQIH/kgC1f1tAp79oQJn/eECOP0mAxH9aQPz/KQD3/zXA9f8AATb/CEE7fw9BAv9VQQ0/XEEaf2TBKX9wQTo/fkELf49BWr+iAWW/tAFq/4NBqf+NwaT/k0Gev5RBmr+SgZ0/kEGnf5ABun+SwZT/2MG0f+JBlUAvAbPAP0GMAFNB2kBqQduAQ0IPQFxCNgAzAhRABMJu/86CS3/QAm8/iIJdP7rCFn+pghq/mEIoP4pCPD+BwhP//wHsv8HCAoAJwhLAFEIbQCCCGoAtAhHAOEICgAJCcb/LgmI/1EJWf90CUD/mAlA/7oJWf/VCYz/5gnX/+cJPQDcCbYAyAlDAbUJ2AGwCW0CwQn4AvIJbgNGCsoDtwoOBDwLPgTGC18ESgx2BL0MhQQTDZIERg2YBFANkwQyDX0E7gxSBI0MGAQXDNQDmwuVAyQLXwPBCjwDewosA1oKLANbCjQDdAo+A5wKQQPBCjoD1wotA9YKHwO4ChsDhAomA0MKRAMFCnYD0Am4A6oJBASRCVUEegmmBGMJ9QRGCUYFIgmdBfsI/QXVCGYGtQjQBp8ILweTCHAHkQiLB5YIfQegCFEHqQgWB6sI4AajCLcGjgiiBmoImAY8CJEGBQiEBs0HaQaYBz0GZgcEBjoHwwURB4cF6gZUBcIGMwWcBigFegY3BWAGYAVPBqEFRAb0BToGTQYpBqIGDgblBuQFEwetBSQHbQUYByYF9gbbBMIGkASFBkUESAb5AxQGqgPvBVUD4QX/Au8FqgIXBl0CVwYcAqIG6QHoBr8BGAeVASQHYAH9Bh8BqgbRAC8GgQCgBTkADQUDAIgE6f8eBO//0wMSAKoDTwCdA5oAoAPnAK0DKgG+A1YBzQNkAdoDTgHkAxcB5QPHAOADbQDPAxUAsAPJ/4IDkv9EA3P/8wJt/5YCe/8vApT/xwGt/2oBu/8iAbX//QCZ/wEBaf8zASj/iAHd/vYBkv5mAk/+wAIe/u8CBP7kAgf+mQIj/hwCVv6CAZf+4QDh/lEALP/n/3P/rv+u/63/2P/b/+//MADv/5cA2v/6ALL/RwF+/2wBQv9iAQ7/LAHm/tMA0f5sAM3+CgDR/rz/1/6L/9r+eP/W/nv/zv6G/8P+i/+1/n7/o/5f/4z+Mf9y/gH/XP7Y/kv+v/5C/rb+RP68/kz+yf5Z/tb+Z/7d/nX+2/6C/tP+j/7K/qH+wv67/rz+2v65/gD/uf4l/7n+Qv+5/lP/uf5Y/7j+Vv+2/lX/tf5a/7X+av+2/n//vf6T/87+o//s/qj/F/+l/07/mv+Q/4j/2v9u/yUAUf9zADP/vAAc/wMBEv9DARj/dQEp/5YBO/+cAUL/ggEw/0sB9/78AJf+oQAX/kIAif3u/wD9qv+P/Hv/P/xj/xT8Xf8H/GT/Efx0/yr8hf9L/JD/cfyS/5n8if+9/Hj/3fxg//b8SP8N/TH/Jf0g/0T9GP9m/Rn/g/0i/5P9M/+M/Uj/bv1k/0L9if8Z/bb/B/3s/xf9JgBL/V0Amf2LAOj9pwAf/q0AKf6ZAP39bACd/S8AGf3n/4n8oP8B/GL/lvsw/1D7Ev8z+wj/N/sR/1f7Jv+J+0L/xPtg/wP8fP86/Jf/Yfyu/3H8xf9m/Nb/Qfze/wr81//N+7z/lPuJ/2v7Qf9a++j+ZvuJ/pD7L/7V++b9L/y4/ZL8qP3v/LX9OP3Y/WT9CP5u/Tn+Wf1c/i39av76/GD+0Pw+/rX8Df6r/NH9rPyT/a78Vv2q/B/9m/zv/IP8x/xn/Kz8TPyk/D78sfxE/NX8ZPwN/aT8T/0G/Y/9g/29/RL+1P2k/s39Iv+s/X//e/2y/0T9vP8V/af/9fyE/+v8Z//2/Gn/FP2P/z392v9r/T4Ak/2oAKz9BgGv/UwBmv10AXH9fQFB/WoBG/1FAQv9FQEU/eIAL/2vAFH9hABp/WIAaf1OAEf9TAD+/GIAlPyPABT81gCQ+y8BI/uTAeT69gHi+kwCKfuOAq/7tAJk/MMCLf28Aun9pwKB/ogC4f5qAgb/UgL6/kcCzf5KApb+XAJk/noCRf6kAj3+2gJJ/hwDZv5tA4n+zQOs/jwEzP6yBOL+KQXz/pUFAP/nBRD/GAYl/yIGQv8EBmr/xQWW/28Fw/8RBez/vgQQAIUELABvBEEAfgRPALAEWQDzBFwANgVZAGMFUQBqBUoAQwVIAO8EVQB+BHoAAwS1AJADBAEzA1wB9gKuAdkC6AHTAgEC4QLzAfoCxQEaA4QBOQNBAVIDEgFfAwcBWwMoAUUDcQEjA9oB+QJVAsoCzwKXAjYDZQJ/AzMCpAMGAqgD2gGSA68BbAOIAUEDXQEfAzABDgP8ABEDwAAmA4QASgNMAHYDJgCmAxcA1AMfAP8DNwAkBE8AQQRWAFQEPgBZBP3/TQSU/y0EC/8ABHD+zQPY/aQDVf2MA/X8jgO5/KYDoPzPA538/QOj/CgEp/xABKX8QASb/CQEiPzvA238rgNH/GoDFPwvA837BANw++wC+frkAmr64gLG+dcCFvm7Amb4hQLA9zsCMffpAcT2nAF/9mMBZfZLAXT2WQGk9owB6vbYATj3LQJ793gCp/emArL3qwKa94QCYPcyAgj3vgGa9jYBGfaoAJP1IwAM9a//kfRS/y30Dv/n8+X+y/PW/t7z2v4f9Oz+hPQB/wH1Dv999QT/4/Xa/hr2jf4W9iX+1PWs/Vf1M/2z9Mr8/fN8/FDzUvzE8kv8b/Jj/FrykvyD8s384PIK/WDzPf3v81z9fPRg/ff0SP1X9RH9mvW9/Lz1WPy99eb7nvV0+2H1BfsH9Z76l/RB+h/08vmp87H5SfN++QnzWfn48kT5HPM9+XPzRfn08175ifSK+Rr1wPmU9fz55fUx+gX2V/r39Wj6x/Vh+on1RvpP9Rv6I/Xi+Qv1ovkE9Vr5B/UP+RL1w/gk9Xb4RfUu+H317/fY9b/3V/al9/b2q/el99T3Uvgg+Ob4ivhV+QX5lPmC+aT57/mI+Tv6T/lh+gr5XfrL+DT6pPj2+Zj4s/mo+Hv5zfhc+f34Xfkw+X75Zvm4+Z35A/rh+U/6NPqQ+pT6vPr5+sn6TPu1+n77f/p/+y76TvvN+ez6aPlq+hT53/nc+GT50fgM+fP45fhB+fL4svkt+Tr6ivnH+vr5S/to+rb7xPoD/AP7Kfwj+y/8MPsY/DP78Ps7+8T7Uvua+377dPu4+0/79/ss+y/8BftS/N/6X/y/+ln8r/pJ/Ln6Pfzr+jj8RftC/Mb7Wvxf/H/8/fys/Ib93/zo/Rf9FP5W/Qf+nv3N/ev9df00/hj9cf7J/Jz+l/yr/o/8oP6s/Hz+7PxF/kL9Bv6e/cr98v2g/TD+kP1R/qD9Tv7R/Sj+Hv7k/Xj+if3Q/ib9Df/G/CL/dPwE/zr8tv4e/Ef+H/zD/T78Qv10/NX8uPyI/AH9XPxH/U78hf1W/Lj9afzi/YH8A/6a/Bn+u/wl/uj8Jf4n/Rv+g/0K/v/98/2T/t39N//F/dv/r/1xAJv97gCL/U4Bfv2VAXv9yQGI/fgBp/0mAtv9VgIj/ogCev6xAtf+zQIx/9MCgv/AAr//kwLi/1EC5f/6AcX/nAGB/zsBHv/iAKr+nAAw/nAAwv1mAG39fAA6/a0AKv3sADj9LwFa/WoBhv2aAbL9vgHa/dEB/f3aARn+1wEq/tQBLf7XAR/+6QED/hUC4v1cAsn9vgLF/TAD4v2rAyX+IgSI/okEAP/aBHz/EwXo/y0FMwAwBU8AHAU5APsE8v/UBIj/uAQN/7EEk/7IBDD+/wTs/U4Fzf2nBdH9/QXy/UQGKf53BnL+mAbM/qkGOf+xBrz/uAZSALwG9gC8BpYBugYfAq4GewKfBqACjgaIAoEGPgJ+BtMBjgZbAbUG7AD8BpkAXwdnANkHWwBeCGcA3QiBAEAJmQB2CaEAdgmTAEYJcADyCD0AkggEADwI1v//B7n/4Qe2/+MHzP/5B/X/GAgqADMIZgA/CKgAOgjyACUIRwEHCKoB6wcYAtkHjgLaB/wC9AdZAyEIoQNbCNMDlQj1A8QIDQTgCCQE6gg9BO0IWwT1CHgEEQmSBEoJoQSiCaMEDAqSBHQKbATGCjAE9AroA/UKoQPQCm0DjwpfA0EKgQPyCdADpglEBFsJygQKCU0FsQi3BVEI+wXyBxEGnwf9BWAHxgU/B3YFOQcUBUsHpwRwBzwElgfbA7MHlQO6B3MDpwd/A3kHuwM1ByQE4AaqBIQGPQUmBskF0wU9BowFjgZYBbEGNgWnBiYFdgYpBSUGPgXFBWIFZQWSBREFxgXWBPkFtQQkBrAEQAa8BEsG1ARGBvEEMwYOBRcGMAX0BVgFxQWIBYwFvAVEBe4F7wQRBowEIQYhBBMGrgPoBT4DoQXUAkcFeALiBCsChATsATcEvAEKBJUBAgRwAR4ETAFYBCgBoAQBAeUE4AAVBcYAIgW0AAQFrQC7BK8ATwS4AM0DxwBEA90AwgL2AE8CFQHxATkBoAFfAVsBggEcAaAB4gC1AbIAvwGVALsBkgCmAbEAfQHzADsBVQHnAM0BiABOAiUAyALJ/ywDfv9wA0j/jAMq/34DIP9KAyj/+AI9/5ACWv8hAoL/rwGu/0cB3v/rAA0AoAA2AGcAUgA9AF0AHwBTAAcANADw/wMA2P/F/7v/fv+a/zf/ev/3/l//w/5R/5z+Tv+B/ln/bv5p/2D+d/9Y/nv/Vv5u/2D+Uv96/in/pP7//tv+3/4b/9P+Xf/d/pz/+v7T/yj/AwBf/zIAnf9mAN3/pAAfAO4AZAA9AasAiQHvAMYBKgHsAVUB8wFjAdYBVAGZASMBQAHbANcAgQBqABwAAwC1/6r/U/9q//3+RP+4/jf/jf47/4X+R/+g/kz/3f5H/zb/M/+d/xf/AQD2/k8A2v53AMb+bAC2/ikAp/65/5T+Lf9//qP+bv46/mn+Df53/jH+nP6o/tP+av8V/1kAVf9VAYb/NgKg/94CpP9AA5f/WQOC/zQDav/iAlH/cQI5/+4BI/9iAQ7/0QD8/kgA7v7M/+L+Zv/d/iP/2/4K/9v+Gf/b/kz/1v6a/8r+8/+1/koAlP6SAGb+wAAw/tEA+f3FAMX9ngCX/WkAbf0qAEH98P8P/b//1fya/5L8hv9L/IL/DfyL/+b7of/f+8X//vv5/zv8QQCJ/JkA2vz5ABv9UQE+/Y8BQP2mARv9iQHa/DkBiPy7ADb8IQDy+4H/y/vz/sv7i/7w+1H+MfxI/n/8Zv7E/Jr+8/zR/gD9/f7s/BT/v/wR/4P8+f5I/NP+G/yn/gD8fv75+2L+AfxV/hH8Vv4i/F3+M/xd/kL8TP5V/CL+bvzi/ZT8lP3N/Ej9GP0N/XH98vzN/QD9HP44/VH+kP1g/vb9Sf5Z/hT+pf7M/dD+hf3U/k79uf4t/Yj+Iv1O/ib9D/4v/dT9M/2X/TD9Vv0q/RL9J/3J/DD9fvxH/Tb8bv32+6P9w/vb/aD7Ef6N+z7+jPtk/pr7g/67+6H+6fu//iX83f5k/Pn+ofwS/9j8Kf8G/T3/Kf1P/0f9Zv9f/YX/cP2y/3f97/9w/T4AWf2ZAD39/QAm/WIBJf3AAUf9EgKM/VIC7P19Alb+kwK1/pUC8/6GAgj/bQLw/kwCsf4tAlb+EQLv/f0BiP31AS39+QHo/A0CvfwwAq/8XAK9/IkC4fytAhT9uwJM/a0Chv1/AsL9NwIA/uEBRf6JAZL+QwHh/hsBJv8bAVr/QwF4/4wBgv/yAYH/aQKB/+gCkP9mA7j/2gMAADoEZACCBN4ArgRdAb8EzwG5BB8CowREAoIENgJZBPwBLASoAfsDSwHGA/oAkAPAAFsDpgAoA6oA/QLCAOIC5wDdAg0B8QIsAR4DQQFdA1IBpwNfAeoDbgEXBIIBHgScAfYDuwGgA9sBIgMAAowCJgLsAU8CVgGBAtgAvwJ6AA0DPgBnAyMAyQMhACUELQBqBEEAjgRWAIcEaQBYBHcACgR+ALADfABcA24AIgNRAAoDIQAaA97/SgOM/5ADLf/eA8z+JARu/lUEH/5lBOn9TQTO/QsEzP2mA9X9IwPe/ZkC1P0VAqz9qgFh/WAB9vw9AXX8PgHy+2ABe/ucAR776AHh+jsCxPqOAsT62QLY+hcD9vpBAxH7VgMg+1IDH/s0Awf7+gLe+qcCqPo9Amv6xQEw+ksB9PndALn5hAB8+UsAOPk3AO34RQCd+G0AS/igAP33zwC29+cAePfgAEH3tgAM924A1PYOAJf2of9S9jH/DPbJ/sj1a/6Q9Rn+ZPXV/Uv1of1C9Xz9S/Vq/WH1Z/2F9XH9svWG/eP1pf0R9s39M/b3/UH2Hv419jf+D/Y5/tL1G/6M9dj9TPV0/SH18vwa9WH8NPXT+2j1Uvup9ez65vWi+hL2efok9nH6GfaI+vb1ufrH9QH7mvVZ+3j1tvtq9Qj8dPU+/JP1S/zA9Sb88PXV+xn2YPsz9tX6OPZG+i72v/kZ9kz5BPbz+Pr1uPgC9pr4H/aY+E32rPiF9tH4v/YB+fb2Mfkm9135TPeC+Wr3nvl/97L5j/fD+Z73zvmy99T5zvfR+fT3x/kj+Lb5V/ih+Y34kfnB+JD58/io+SL53PlP+Sz6ePmK+pv55vq2+TD7w/lZ+7/5YPur+Uz7ifks+2D5Cvsz+fP6Cvns+un48PrX+Pf62vj2+vf45Po0+bz6jfmF+v75RfqC+gz6Dfvo+ZT75fkO/Af6dPxO+sD8sfr1/CL7Dv2U+xT99/sH/T388Pxa/NP8Uvyz/Cf8l/zm+378nvtq/Fr7Wvwp+0/8EftE/BT7OPwx+yz8Y/se/KX7FPzv+xH8OPwb/Hn8M/yu/FX81/x+/Pf8pfwS/cT8Kv3b/ET95vxf/ez8f/3v/KD98/y//fn82v0E/e79Gf33/Tv99/1t/ev9rP3T/fP9tP06/pP9dP56/Zf+bv2h/nX9kv6T/W3+xv07/gP+B/5B/tT9cv6l/Y3+f/2M/mT9cv5Z/UH+ZP0A/ov9tf3O/Wv9Kv4t/ZT+BP0A//b8YP8H/a3/NP3f/3r99v/K/fP/G/7a/2L+r/+U/nz/tP5M/8L+KP/A/hf/uf4e/6z+O/+h/mr/k/6j/4L+2v9t/gYAUv4hADn+LAAm/iUAH/4SACP+9v8x/tb/SP60/2P+lv98/oH/kP51/53+dP+d/oH/lP6X/4L+u/9u/un/Wv4iAE/+XQBR/pYAYv7DAH/+2ACk/tAAx/6oAOL+ZgDv/hcA7P7R/9/+q//K/rb/tP7//6D+gQCS/i8Bi/7xAY3+qgKa/kQDsv6xA9H+7APz/v0DEv/uAyz/zwM6/60DOv+SAyr/gQMH/3oD0/56A4/+fQNE/oQD/P2OA8P9nQOq/bEDu/3KA/z95wNm/gIE6/4UBHD/FwTa/wMEEgDXAxEAmQPb/1EDhP8OAyP/4ALX/s8Csv7gAr3+DgP3/lQDU/+oA8D/BgQvAGkEkADTBN4AQAUSAa0FLwEUBjQBbAYsAa0GHAHUBhQB4AYVAdIGIgGxBjIBggY3AU4GKgEbBgkB9QXWAOEFoADoBXMADgZZAE8GWACmBm0ACQePAGkHuAC6B90A7Qf6APkHDgHhBxwBpAcsAVEHPgHxBlkBkwZ+AUoGqAEfBtgBGAYLAjUGQAJwBnQCwgahAiIHxgKKB+EC7wfxAk0I/AKbCAYD1ggYA/4INgMPCV8DCgmTA+8IzQO/CAcEewg8BCsIYgTUB3cEhwd7BEoHcwQmB2MEGwdPBCYHPgQ8BzMEVAczBGAHQARcB1wEQQeEBA0HsATBBtMEYAblBPEF3QR7BbkEDgV/BLgENgSFBOwDgQSoA7AEcwMQBU4DlQU+AzAGRQPNBmYDWwedA8gH6wMKCEQEHQicBAMI5ATBBxEFXwchBewGGgVzBgoF/AUCBY4FCQUsBR8F2gQ+BZMEWAVWBGUFGwRcBdsDRAWXAx4FUgPyBBMDyQTgAqQEwwKIBL8CcATQAlkE7wJABBEDHwQpA/UDLQPCAxcDhwPrAkcDrgIGA3ACygI7ApcCHAJzAhcCWwIoAk4CSwJKAnUCSwKdAk4CvAJUAskCWQLCAmACpwJmAnsCagJDAmkC/QFjAqoBWQJMAUwC6ABEAoQAPQIsADYC6P8sAsD/GwK2/wQCyv/pAfb/zQEsALgBYwCtAZAAqAGtAKgBrwCkAZkAlgFmAHsBHwBUAc3/IQF8/+UAO/+kABH/XwAG/xkAHP/d/1L/q/+k/4v/CwB+/4EAhv//AKH/egHK/+gB+v85AigAZQJLAGICYgAyAmoA2wFqAGcBZgDkAF8AXwBZAOv/VgCS/1gAXP9bAEv/WQBc/1IAiP9AAMD/IwD4////GwDX/xgAr//o/4v/i/9p/w7/Sv+F/iz/Cv4Q/7b99v6d/eT+x/3a/jP+3f7U/uv+mf8D/2oAI/8yAUX/2gFp/1YCi/+hAq//vwLb/7kCEACXAk4AYwKNAB4CygDMAf0AbgEhAQsBNgGoAEEBTwBDAQcAQQHa/z0BzP85Adv/NAEEADIBOQAzAWcANgGBAEABdwBMAUgAXwH4/24BlP94ATT/dwHl/mQBsv5DAaP+EAGx/tAA1/6FAA3/MwBK/97/hv+Q/8L/Uf/4/yr/KAAj/1IAQP9xAHv/fgDO/3QALwBPAI0ACwDiAKv/IwE3/04Buf5iAUH+XQHe/UQBl/0bAXX96QB1/bUAkv2NAMP9ewAA/ogAQf60AHz++ACr/kQBxf6JAcX+tQGo/r8Bcv6mASj+cAHQ/SoBcv3iABn9oQDM/G0Ak/xCAHj8HgCC/P//s/zh/wj9x/93/bH/7v2h/1r+mv+s/p3/1P6q/9D+vP+j/tD/Wf7e/wT+4f+x/db/a/27/zb9lP8P/WP/8Pws/9X88v61/Lz+jfyJ/mH8Wv43/Cn+Ffzy/f77tP3z+3D98vsx/fL7B/3t+/r83/sS/cT7Uf2g+6z9fvsV/mv7ev50+8r+oPv9/u/7Ef9Y/A3/zfz6/j394f6a/cP+1/2h/u/9d/7m/UL+x/0D/pv9uf10/Wv9Wf0i/VH95vxa/cL8df22/Jv9x/zH/e388/0e/Rz+TP1C/mn9Z/5q/Y3+Tv22/hv95P7a/BD/mvwx/2r8QP9T/C//XPz6/n/8p/64/Dv+9/zK/Tf9Zv1w/SP9m/0O/bv9Kv3K/W79zv3M/cb9L/60/Yn+l/3R/nT9Bv9F/Sn/D/1E/9X8X/+a/H7/Zvyl/z/80f8v/AEAN/wwAF38WwCb/HoA7/yPAE/9nAC0/acAFf67AGn+4ACq/hgB1P5gAen+sgHs/gEC4f5EAtD+cQLA/oICvP57Asb+XwLf/jcCBP8LAi//3gFV/7EBc/+GAYL/XQGI/zQBi/8LAZP/6ACq/9EA0f/UAAsA+QBPAEcBlgC4AdoAQAIXAcUCRAEvA2ABagNmAWwDTwE5Ax8B4ALXAHoCgQAYAioAygHk/5kBv/+FAcL/iwHw/6YBRADNAa4A/QEfAS0ChgFZAtYBeAIGAokCHAKIAiICdQIjAlECJgIaAjMCzwFKAnEBZQIHAX0CmgCIAjMAgQLd/2wCnv9PAn7/PQJ1/z4Cgf9dApT/lwKq/+gCvv89A9D/hAPl/6sDBACmAyoAbgNTABADdQCZAn8AHwJjALwBFwCEAZr/ggH6/rwBTv4lAq/9qwI0/TcD7fyuA9/8/QP+/BcEOP34A3T9qAOa/TQDmv2oAm79FAIY/YIBo/z9AB78jwCZ+zsAIPsIAL36+P9y+ggAPfo3ABj6egAB+sIA8/kDAe35MgHw+UcB+fk+AQj6GwEf+uAANvqSAEz6PQBd+uT/Z/qP/2j6Qf9h+v3+U/rG/j76nf4i+n/+APpu/tr5af6y+W3+hfl7/lD5kv4P+av+wPjA/mH4zP7y98X+dfej/vP2Zv519hX+B/a8/bX1af2D9SX9dfX8/Ir17/y89f78/vUl/Ub2XP2H9pf9ufbO/df29v3e9gb+1Pb2/bz2xv2b9nX9dfYI/VD2ifw09v37JPZt+yn24vpI9mP6hfb5+dz2p/lM93T5xvdh+Tv4cfmg+Jv54/jX+QP5Gfr6+Fn60fiU+pT4yfpS+Pf6Fvgg++33Pvve90v76PdC+wT4I/sp+PP6S/i4+l74efpg+D76T/gL+jD44/kM+Mf56ve5+dD3vfnA99f5ufcK+rz3VfrE97L60PcS++H3bfv997L7Lfjf+3X48/vb+PP7Xvni+/f5yvuW+qz7I/uP+4n7d/u4+2T7q/tc+3D7X/sY+2r7v/p7+376j/tg+qD7avqq+5T6p/vR+pb7Eft4+0j7Vftx+zH7ifsV+5T7BPuX+wD7mfsH+537Fvun+yz7uPtC+8v7Wvvi+3f7/Pua+xj8xvs4/P37YPw+/JP8hfzQ/ND8FP0V/Vj9S/2S/Wn9vP1n/dH9S/3T/Rn9yf3k/L39vfy9/bb8zf3Y/Oz9Iv0P/oP9Kv7u/S3+Tv4R/pn+1P3G/oH91v4n/c3+2/yv/qj8gf6W/EX+o/wA/sP8tv3v/HH9GP07/Tf9H/1M/Sf9Wf1W/WD9q/1r/Rj+f/2N/qX99v7e/UD/Kf5d/37+Tv/Q/hf/Ev/G/jf/cf47/yj+KP/2/Qv/3v36/t39Bv/l/TT/7P17/+T9yv/N/Q0Aq/0zAIv9NwB7/RgAif3h/7v9nf8E/l3/WP4w/57+Hv/H/ij/zP5K/6r+df9w/p3/Mf6t/wb+mv/6/WT/Gf4X/13+xv68/ob+Jf9p/on/dP7a/6P+EADm/iYAMP8eAG7/+v+c/8L/uP98/8f/Mf/U/+j+4v+o/vP/d/4GAFb+FwBF/iYAPv43AEL+TABP/mkAZv6QAIn+xQC5/gYB8v5MASn/jwFR/8MBXf/hAUX/5AEG/8cBpf6SATb+SwHG/f8Aav2+AC/9kAAg/X8AQv2LAI/9tAD8/fIAeP4+AfP+kgFd/+EBqP8jAs7/VALQ/24Csv90Anj/bQIt/18C2P5VAoX+VgI+/m0CDf6WAvz90QIP/hUDS/5cA6f+mgMc/8kDoP/lAyMA7AOcAOAD+gDGAzYBpANHAX8DLQFZA/IAMwOkAA4DVQDvAhEA2gLh/9ECx//aAr//8gLC/xgDzP9IA9r/ewPu/6gDCADQAy8A7gNiAAcEoAAkBOUARQQmAXYEVgGyBG0B+wRkAUsFOgGcBfUA5AWeAB8GSABLBgQAaQbl/30G8/+MBjAAnwaQALUGAwHMBncB3AbaAdwGIQLCBksCkQZfAk4GZwIEBnECwwWFApAFpgJzBc8CZgX2AmYFFQNsBSMDcwUeA3sFCQOEBegCjAXDApMFowKcBYwCpAWCArAFiAK/BZ0C1AXCAusF8wIABi0DEQZtAxsGrQMeBucDHgYXBB4GNgQkBkAEMgYyBEoGEQRqBuIDiwayA6MGiwOrBnoDnQaHA3cGsAM8BvID9AU8BKYFfwRbBbAEGAXCBN0EtwSnBI8EdARVBD0EEQQABMoDvgOIA30DTgNEAxsDHAPzAg4D1gIcA8ICSAO0Ao4DqwLhA6MCNQSgAn0EpgKqBLkCuQTbAqoECwN/BDwDRARfAwMEZwPMA04DrQMXA60DzALRA4ECEwREAl8EIQKkBBoCygQsAsMETwKIBH4CHASyAo8D5wLvAhsDVAJKA8kBcQNWAY8D/wCgA7sApwOIAKQDYACcA0QAiwM0AG0DNABAA0IA/QJbAKYCdwA6ApIAwgGmAEcBtADTALwAbADDABgAzADW/9sApf/yAIT/FAFw/0ABZ/90AWb/qwFr/90Bd/8AAon/CwKj//8Bxf/aAev/pgESAGwBOQA3AVgAEQFqAP0AbQD2AGAA8wBHAOsALADUAB4ArwAmAH4ASABHAIIAFQDJAO//DQHb/z0B2P9OAd//OQHs/wAB+v+uAAoAUwAcAP//NgDC/1UApf97AKv/pwDO/9QABAD/AEEAIQF4ADYBoQA7AbEANgGjACoBdQAiATAAKAHf/0EBkv9xAVj/rwE6/+4BOf8YAlH/IQJ1//8Bnv+yAcX/RQHn/8kABgBRACIA7/8+AK//WQCU/3QAnf+MAL//oADv/7EAJQC7AFYAuwB+AK4AnACTALkAZwDbACoADQHf/1EBjf+jAUL//wEH/1YC7P6dAvz+yQI3/9ECnf+4AiEAhQK1AEcCSgELAtMB4AFIAsYBowK+AeICvAEEA7IBDgOWAQADYgHgAhQBtAK4AIICWwBWAgYANgLC/yICkv8eAnP/JgJc/zoCTv9YAkf/eAJL/5ICXP+cAn7/iwKt/1kC4f8EAhUAkwFAAA4BYACFAHEABAB1AJT/bgA9/2AA/f5OANf+OgDK/igA2P4bAP3+FQA5/xQAhv8SAOL/CABEAPL/pgDJ//0AkP9BAU7/agEO/3EB3f5YAcD+IQG4/tgAvP6PAL3+VgCv/j0Aif5IAEn+dwD2/cAAmv0UAUL9ZAEA/aMB3/zHAeb8zQEV/bcBZv2IAc79SgFC/gEBtP65ABL/dwBR/zsAaf8KAFn/3/8m/7T/1P6E/27+SP/8/QT/iP24/hz9cP7H/DP+j/wN/nv8A/6I/BL+sfw2/uv8YP4s/YX+af2Z/pr9k/62/XL+vP07/qP98/1r/aT9G/1Z/bv8Gf1V/O38+vvX/LX71/yT++n8m/sK/dD7MP0t/Fb9pfx7/Sz9m/2u/bn9Hv7T/XH+6P2j/vX9tv75/bb+8v2o/t79mf7D/Yn+qP16/pP9af6I/VP+i/0+/p79Kv7C/R7+8/0Z/jP+Hv57/ib+wv4v/gH/M/4w/y3+RP8e/jb/B/4D/+/9rv7a/UT+zf3R/cr9Zv3U/Q395f3K/Pr9nvwP/ob8H/57/Cj+ePwp/nf8Kf53/C3+ePw9/oH8Xf6Q/JL+r/zX/t/8Kf8j/X//e/3T/9/9HABI/lwAqv6VAPr+zAA0/wQBU/89AV//bgFa/5MBUf+hAUz/lgFS/3MBYP9DAXj/EgGU/+wArv/aAMP/2ADM/+QAx//uALn/8ACk/+QAk//KAI//qACa/4YAu/9wAOv/aQAlAHEAXwCFAJUAmgDDAKgA6QCnAAcBlgAfAXgAMgFVAEEBNABOASEAVgEjAFwBPgBdAXEAXAGvAFUB8gBIASwBMwFYARwBdAEGAX8B+gB7AfwAbAEQAU8BMgEmAV0B9QCIAbwArQGGAMYBXADYAUUA6QFHAPwBWQAVAnUANAKLAFUCjABuAnQAfQJAAHoC9f9jAqH/OgJO/wECBv++AdD+cQGs/iMBlv7aAIX+nQBw/nEAT/5dACD+YwDh/X8Alv2vAEL96wDz/CgBrvxdAXj8iAFZ/KgBTvzCAVX82AFr/OsBifz2Aar8+AHK/OkB7fzMARX9nQFH/WIBf/0eAbj91wDm/ZIA/f1SAPD9GwC4/fP/Tv3d/7H81//t+9//Ffvs/z769v+A+e7/8/jN/6D4kv+F+D7/mPjd/sr4fP4H+Sr+Qfnv/W750f2P+dD9ovnk/az5Bv61+Sj+vPlB/sP5Sf7K+Tr+zvkU/sv52/3C+Zv9svlc/Z35I/2D+fP8Z/nK/Ev5p/wz+YL8JPlc/CL5N/wn+Rn8LfkI/Cr5C/wV+SX86PhV/J74k/xB+Nr82fcZ/Xb3Sf0i92P94/Zk/b/2Uf2z9iz9vfb9/Nz2zPwK95r8SPdp/Jb3NPzz9/z7Yfi9+9j4ePtQ+TD7v/ns+hb6s/pP+oz6Yfp8+kv6ifoL+rL6r/nz+kX5Rfvh+Jv7l/js+3X4J/yD+EX8v/hC/CD5H/ya+eb7Gfqk+5H6Z/vy+jr7M/sg+1D7G/tL+yD7Jvsq++v6LPui+iL7V/oH+xb64frp+bj61PmX+tj5ifry+Y/6GPqo+j760Ppf+gD7dfoz+4D6ZPuG+o/7j/q1+5763Pu8+gr86/pF/Cf7k/xw+/X8vftn/Qf84v1H/Fb+efy0/p387v6z/Pr+v/zb/sT8mv7K/ED+1Pza/en8eP0K/SL9Nv3h/GT9uPyT/aX8u/2n/Nj9tfzr/cr88v3i/PD9+fzo/Q392P0c/cn9L/25/Uf9r/1m/ar9jP2o/bX9pf3X/Zv96P2I/eH9bf3A/VH9jP09/U79Pv0Y/Vj9+fyJ/fr8x/0f/Qj+ZP0+/sD9Y/4i/nH+fv5t/sf+Wv75/kH+F/8q/iL/HP4j/xv+Hv8p/hT/R/4G/27+9/6a/uv+xf7h/ub+2v4D/9j+F//b/ij/4v43/+z+RP/3/k7/A/9R/xD/R/8b/zH/Jv8R/y3/7/4w/9b+Kv/Q/hz/4v4H/wv/7P5C/9P+fP+//qv/uf7C/8P+u//f/pb/CP9f/zv/IP90/+v+qv/M/tD/yf7d/+j+xv8i/4z/bf8x/7z/v/78/0n+IgDh/SkAlP0UAG397v9m/cX/df2n/4/9mf+n/Z3/tf2v/7v9yf+9/eH/xf3w/9399f8L/uz/T/7b/6X+x/8E/7T/YP+l/6v/nv/b/6H/6/+t/9f/v/+o/9f/a//y/yz/DgD2/iwA1v5LAM7+agDd/owA/P6uACL/zQBC/+kAWP/9AGT/CQFp/woBbf8DAXP/+gB8//YAi//9AJf/FAGd/zcBlv9kAX7/kwFT/74BH//eAen+9QG8/v8Bnf78AZL+7AGX/tQBqv61AcD+kwHY/nUB7P5gAfn+WAEA/1wBAf9uAfr+jAHy/rIB6/7bAev+BwL2/jYCEP9sAjf/pwJm/+ICmf8XA8b/PgPp/1UDBABcAxgAWwMqAFYDRABVA2cAXAOWAGkDzAB3AwQBhQM2AZIDWAGdA2IBrQNSAcMDKAHkA+wADQStADkEegBgBF8AeARnAH0EkwBqBNsAQQQwAQoEggHRA8cBnwP4AX4DFAJ2AyIChwMrAq4DNgLkA0UCHwRdAlUEeAKBBJACnwSgArQEpALFBJwC1wSIAvEEbQIVBUwCQAUoAmoFAwKIBeEBkAXDAX4FqwFVBZ0BGgWWAd0ElgGtBKABlQS1AZwE2gHCBA4CAAVOAkgFkAKPBc8CyAX6AuQFEQPdBRMDsQUCA2AF6wL1BNcCewTNAgME0QKcA+ICVAP/Ai8DIwMpA00DPAN2A1sDnQN+A8EDoQPeA8ID8wPhA/wD/QP1AxME2wMfBK4DHARtAwYEHgPhA8ICsQNlAoIDEAJbA9ABRAOuAUADsQFLA9YBYAMSAnQDWQJ9A5wCcwPNAlgD5QIwA+ECBAPDAuECkgLNAlICzQIHAt4CuQH8Am0BHgMoAToD8ABNA88AUgPJAEgD4gAzAx4BEAN3AeIC4QGoAlECZQKyAhgC8wLGAQQDdQHbAioBewLwAO8ByQBOAbgAtAC8ADkA0QDs/+8A1P8OAev/KAEjADYBbQA5AbUALQHvABoBFQEAASMB6QAcAdcABwHKAOsAxQDMAMMArwDGAJYA0AB/AOAAagDwAFYAAAFEAAkBMwAHASgA+gAjAOcAKQDQADkAvgBSALUAcQC4AJMAyQCvAOIAvwADAbwAIwGkAEABegBVAUAAWwH//1EBvP82AX7/CwFF/9gAFf+hAPL+bgDa/ksA0P4+ANT+TwDm/n4AB//DADb/FAFw/10Br/+TAfP/qgE0AJ0BcwBwAaYAKgHJANoA2ACMANYATwDDACoArgAiAJ4AMwCaAFsApACSALwA0QDbABQB/QBSARwBhgEwAbEBNwHPAS0B5AEUAfIB8wD8AdEA/wG4APwBqgDsAagA0AGrAKcBqwB0AZ4AQQGCABoBUwAGARkACwHf/ykBtP9UAaT/ggG2/6oB7P/DAT4AzAGgAMMBBAGtAV0BjgGhAWoBzQFIAeEBLAHkARwB4gEaAeQBIgHuATABAAJAARgCSgEtAkwBOQJKATQCRAEfAkMB/QFHAdQBUgGrAWIBhAFzAWIBfQFEAXgBKAFiAQsBMwHuAOsA0QCLAL4AGQC1AKH/vwAx/9sA1v4HAZz+PQGL/nMBpf6gAe7+wAFW/8wB1v/AAVkAowHTAHoBMwFRAW4BLQF7ARcBVAELAfoABgF8AAMB6f/9AFX/8ADW/tcAf/60AFz+hQBu/lIArv4hAAv/9v90/9j/0//J/xwAxv9CAM7/RQDa/ygA4f/w/+L/p//Y/1P/xf/6/qv/of6P/07+df8A/mT/vf1g/4j9bf9j/Yn/Vf21/1z97v90/SwAlP1kALH9jQC7/ZwAqP2GAHv9TAA4/fL/8PyB/7H8Bv+M/JD+jPws/rP85P39/Lz9Xf24/cX91P0g/gj+Zv5I/o/+hv6e/rL+mv7A/o3+q/6F/nL+hf4f/pD+vf2e/lr9p/4G/Zr+yvx0/q/8NP62/OX93vyS/R/9S/1x/Rj9zf38/Cr+7/x8/uj8vP7b/OT+xvzy/qz86/6X/NH+kPys/p78gf7H/FL+Bv0j/lP98/2l/cf98P2j/Sr+jf1O/o39Wf6j/VH+x/09/u79Jv4K/hX+D/4S/vr9H/7N/Tv+l/1i/mf9i/5J/a/+Rf3O/ln95v6B/fr+sv0O/+X9Iv8U/jT/Ov5F/1z+T/98/lH/oP5H/8z+MP8A/xD/N//l/mr/u/6N/5b+mv9//on/gf5d/57+IP/X/uj+IP/G/m7/yv6x//z+3v9P//D/tf/p/xEA0/9RALj/YACl/z4Apf/z/7v/j//o/yn/JQDW/m0ApP60AJz+9QC8/iYBAf9HAWD/VAHM/08BMwA+AYsAJQHMAAQB8wDdAAYBqwAKAXAACQEsAAoB4v8QAZ3/GgFg/yYBMf82ARH/RQH8/lgB7/5tAen+hQHr/qAB8P68Afz+1AEO/+QBJv/nAUT/2gFj/74BhP+VAaT/YgHC/yoB3v/2APn/ygAOAKoAHgCVACUAhQAiAHUAGABjAAcATAD1/zQA3v8jAMD/IQCX/zAAXP9TAA3/hgCq/sAAOf7zAMb9GAFg/SoBGP0pAff8HAEA/QoBKv38AGT98wCb/e8Av/3sAMP96ACo/eAAdP3RADf9wAD+/KsA1fyVAL38ewCv/GAAo/xFAIr8KQBh/AgAKvzf/+z7q/+x+2f/gvsV/2j7u/5j+2L+bvsV/oL73v2R+8X9k/vH/YL75P1d+w7+Lfs9/v36ZP7U+nv+vfqC/rj6ev7E+m7+3Ppm/vr6a/4V+3/+I/ug/iL7wP4K+9f+3/rW/qT6tf5h+nj+Hfoo/uH50/2x+Yv9j/lY/Xj5QP1q+UD9ZPlS/WH5av1k+Xj9a/ly/Xf5T/2G+Q39mvmz/K/5T/zD+ez70fmX+9X5XPvO+Tv7uvk2+5r5RPtv+Vr7Qfl1+xb5jfv9+KX7+vjC+xL55PtG+RH8j/lH/OL5fvww+qv8cPrA/JT6tvyd+or8jPpE/Gj68Ps++qD7Fvpm+/b5TPvj+Vn73/mK++X51fvy+Sz8A/qC/Bb6yvwt+v38RvoY/WD6H/11+hz9g/oX/Yb6FP1/+g79dPr+/Gv63/xy+qz8j/pr/MT6IvwS+9/7cvuu+9f7mvs2/Kj7hvzV+8L8Gfzl/Gb88Pyu/Ob85PzN/P78rPz8/I/83fx7/KX8efxh/Iz8G/ys/N771Py4+/b8svsI/c37C/0K/P38ZPzl/NT8yvxR/bL80P2h/ET+mfyj/pn85v6b/A7/m/wY/5n8CP+T/OL+j/yr/pT8bf6o/C/+zfz9/QT93/1L/dr9m/3u/e79Ff42/kn+bf5//pD+rv6g/tH+o/7p/qH+9f6g/vz+pf7//rL+//7F/vr+2P7s/uz+zf79/pr+B/9S/gr///0B/6f98P5c/df+LP25/h/9nv47/Yv+gf18/ub9eP5f/nv+2v6G/kf/l/6c/6v+0//A/u//1v7z/+j+6f/3/tr///7H//z+tv/w/qX/3/6U/9D+fv/H/mP/yv5F/93+Jf/6/gb/Hv/m/j7/zP5V/7L+X/+X/lr/fP5M/1z+Of86/iP/Gf4Q/wP+Af/9/f3+D/4G/zv+Hv+D/kX/3/56/0X/sv+t/+n/BgAUAEoALABwADIAdAAjAFkABwAqAOH/8v+7/77/l/+U/37/e/9u/2v/ZP9f/1z/T/9S/zP/Rf8I/zT/0P4j/4/+Ff9P/g7/G/4R//n9IP/v/T3//f1m/x/+k/9J/r7/bv7f/4b+8/+I/v3/dP4GAE/+FQAg/iwA9v1LAN39bADa/YIA8P2JABn+ewBM/lgAgf4qALT+///k/uX/Ff/l/0r///+B/ywAtP9iAN7/kwD2/7QA+v+8AO7/qwDa/4QAx/9OAL//FwDG/+z/4f/a/wsA5f9BABEAdQBcAJ4AwACtADMBlwCnAVkACwL1/1gCeP9/Avb+hAJ8/mcCHP40Atv98gG5/aoBsv1gAcL9HgHl/eUAGf6/AF3+sQCv/r8ADf/rAHH/MgHX/48BOQD8AY8AbQLTANoCBgE2AyMBegMwAZ8DMAGgAygBfgMhAT0DHgHlAiEBiAIpATMCMwH4AT0B5AFFAfkBTAE2Ak8BjAJPAfECTAFVA0MBrQMyAfIDFwEeBPMAMATKACYEngACBHUAwgNVAHADQgAXA0QAxgJcAJMCjwCJAtgArgIyAf0CkAFsA+gB5AMwAlUEYAKtBHcC4gR6AvMEcALiBGICuwRWAogEUgJRBFUCHARcAu8DZgLJA2wCqwNpApADWAJzAzsCUgMbAi8DAQIOA/oB+gIOAv0CPgIeA4YCXAPZArEDIgMLBFYDWQRmA4UETwOCBBUDUQTCAvwDYAKVA/oBMgOZAeECRAGvAv0AnwLFAKoCnQDKAoYA9gKEACYDlgBVA7wAegP1AJIDOwGaA4kBmQPWAZIDGwKJA08CfwNxAnADfgJZA3cCPQNiAh4DSAIAAzIC6wIoAuECLQLlAkAC8gJYAgADbAIGA3QC+gJtAtoCWAKqAjkCcQIVAjoC8QEQAsoB9gGjAesBdwHiAUgB1gEXAbwB5wCSAbsAXQGWACgBeAD8AGQA5ABbAOQAWAAAAV8AMAFsAGoBfgCkAZUA1gGrAPUBwAABAtEA+QHdAN4B3gC4AdYAkwHFAHcBrgBsAZMAcwF3AIUBWQCaAT0AqAEjAKYBEgCOARAAYgEeACgBPQDuAGQAvgCMAKMAqACjALIAuQCmAN4AggAEAVEAJQEYADYB4v85Abb/LQGZ/xgBi/8DAYn/7wCU/+IAq//gAMn/5QDs/+4AEQD4ADQA/QBVAPwAcQD2AIkA7gChAOkAvADsANoA+AD8AA4BIQEqAUcBSAFsAWIBjAFxAaEBdwGjAXgBjgF4AV0BfwEVAY4BvgChAV0AtwEDAMMBuP/AAYX/qwFw/4QBeP9UAZr/IQHK//gA/P/bACYA0AA+ANEAQQDbADAA5wASAPAA9f/4AOL//wDn/wkBBwAbAUUANgGeAFsBCQGFAXgBrwHhAdMBOQLoAXcC6wGaAuABoALJAYsCsQFiAp0BLQKXAfUBpgHAAcUBlgHyAXcBHwJgAUECUgFIAkgBMgI9Af0BLwG0ARwBZAELAR4B/wDrAPkA0QD/ANAAEQHgADAB+ABbAREBjAEhAbwBIwHkARUB+gH2APkBzADbAZwApgFzAGIBWAAbAVIA4gBfAMIAdwDCAI8A4gCdABsBmgBcAYYAlgFsALsBUQDCAUIApwFHAG0BXwAfAYEAxgCmAHAAvwAoAMUA8/+0ANb/kgDQ/2QA3v85APz/FwAmAAQAVgD//4kAAAC7AAYA6wAHABUBBgA5Af3/TwHv/1YB2/9MAcX/LwGt/wYBlP/UAHr/pABd/3oAQP9YACD/QQD9/jQA2P4qALX+IwCa/h4AjP4ZAJD+GQCo/hwAzv4fAPz+HgAm/xQARf/5/1H/yv9I/4b/L/8w/xD/zf7y/mr+2/4U/sz+2P3A/sP9r/7a/ZT+G/5u/nr+O/7m/gP+Sv/N/ZD/of2t/4X9oP98/XP/g/02/5f9/P6u/dT+xf3F/tH90P7X/ev+1P0K/879Jf/R/TT/4v03/wb+L/89/iD/gf4R/8r+A/8Q//f+R//u/mn/4f5z/8r+Z/+q/kr/fv4i/0j+9v4P/s3+2v2o/qz9if6M/W7+gf1Y/oz9Rf6u/Tf+5P0t/iP+Jf5m/h7+oP4V/sr+Dv7o/gj++f4I/gf/Dv4X/xv+LP8w/kf/SP5n/2D+i/91/qv/hv7J/5P+3/+j/vD/u/74/9/+9f8R/+j/SP/O/3v/rf+h/4T/tP9Z/7L/Nv+j/yD/jf8c/4H/Kv+B/0f/lP9p/7j/i//l/6T/EACx/y8Aq/89AJf/OQB+/ykAaf8SAGP//P9x/+f/lv/X/8n/yv8DAMD/OQC2/2YArv+GAKX/mgCd/6gAlv+0AJP/wgCa/9cArf/yAM3/EgH5/zABKQBEAVYASgF3AD4BhQAhAYEA8wBtALsAUwB4ADsANgAqAPr/IgDO/x4Au/8XAMb/BwDz/+v/QADF/6EAl/8LAWf/bAE9/7QBGf/dAQP/5QH1/tQB7P60AeX+kAHY/nMBxf5fAaj+WAGG/lkBZv5fAUv+YwE7/mABN/5OATr+KAE9/u4APf6gADb+SgAs/vP/Jf6o/yj+bv87/kz/Yv5C/5P+T//F/m7/7P6e//z+2P/w/hgAzP5VAJL+iABO/qgACP6vAM79nACl/WoAkv0fAJD9xf+e/WP/sf0K/7/9v/6//Yz+q/1u/oP9Z/5I/XT+A/2U/rj8x/5x/Ab/L/xL//X7kP+/+8z/jPv2/1r7CgAw+wAADfvY//n6k//3+jn/CPvQ/ib7Zv5J+wj+a/vG/YH7qv2J+7X9hfvl/Xn7Lf5u+3z+aPu//m374f54+9T+ifuS/pf7I/6g+5b9m/sD/Yn7fvxm+xv8Nvvp+/766/vH+hj8l/pj/Hf6ufxr+gv9d/pO/Zn6gf3N+qP9Cvu2/UX7v/14+7/9mvu0/aj7nv2h+3v9iPtJ/V/7Cv0w+7/8BPt0/OT6MPzT+gf81foB/Oj6J/wD+3T8HvvY/DP7Qv09+5v9PfvU/Tf75f0x+879MPub/Tf7Wf1I+xX9Yfva/H77r/ya+5n8sfuU/L/7ofzG+7v8xvve/ML7Af2/+x/9v/sw/cL7NP3K+y390/sf/dv7D/3h+wH95fv2/On77Pzw++b8/vvo/Bb88vw9/Ar9cPw0/a78cf3w/L39M/0U/mr9a/6P/bz+m/38/pL9I/93/S//U/0c/zH97v4Z/a/+Ev1t/h/9MP5B/QD+e/3f/cr9zP0o/sD9jP62/ej+qv0x/5f9XP+F/WP/d/1I/3D9F/91/dv+hf2k/p79ev6//WD+6f1W/hv+Wf5Y/mD+nv5m/u7+Z/5E/2L+mf9V/uf/Qv4oAC/+UwAZ/moACv5qAAP+UQAE/iIAD/7n/yL+p/8z/nP/QP5T/0f+T/9H/mr/SP6c/1X+2v91/hUArP5BAPr+VgBZ/08Awv8wAC0A//+SAMD/7AB3/zQBIv9mAcX+egFi/m4BAP5DAar9+ABu/ZcAWf0qAHT9vP/A/VX/Ov76/tb+tP6B/4L+JQBt/q8Acv4OAZP+NwHJ/ikBC//sAFL/jACQ/x8Awv+8/+X/eP/4/2D//P96//P/vv/f/xkAw/94AKf/wwCS/+sAi//nAJT/tQCu/10A0//n//j/Xf8UAM3+HwBB/hcAyf39/2792P87/a//Mf2I/1X9ZP+e/UT/B/4o/4X+Dv8L//r+kP/v/gsA7/51AP/+xgAe//YATP8AAYT/5QC+/6sA8/9gABsAEQAtAM3/JQCc////gv/C/37/d/+J/y//nf/3/rT/5P7F//r+zv89/8n/p/+0/yoAi/+1AFL/MAEN/4wBw/65AXz+sgE9/n4BDf4mAe79vADk/VYA8P0HAA3+2P83/tD/Z/7p/5f+GQDF/lMA6f6GAAT/pwAX/6sAIP+TACP/YgAg/yIAHP/e/xn/nv8f/2r/M/9K/1j/Pv+S/0r/3f9q/zIAnP+IANf/2gAZACIBXABbAZ0AhAHaAJwBEgGeAUUBjwFzAW0BlQE7Aa0B/wC5AbsAvwF3AMMBNgDNAf3/4QHR//0Btv8hAqv/SAKu/20Cu/+JAsf/nALN/6ECxv+dArL/kwKS/4YCaf97AkL/cQIm/2oCIP9nAjT/ZwJn/2kCsv9qAhIAbQJ8AHEC6QB4Ak4BhAKhAZcC4QGxAgkCzwIaAuwCGAIAAwcCBAPvAfMC1AHJAr8BiAKyAToCtwHsAc0BrwH2AZMBKQKdAV8CzwGIAhwCmgJ3Ao4CzQJiAhEDHAI6A8YBRwNsAToDGAEhA9gABwOyAPkCqAAAA7sAGwPlAEcDHwF2A10BmgOSAaoDrwGdA7QBdAOjAToDhgH6AnABwwJuAaYCiAGmArgBxQLyAfkCJQI2A0UCbANLAo8DOgKcAxwCkgP8AXcD6QFPA+kBIgMAAvYCKALUAlQCwwJ1AsgCggLdAmwCAAMwAisD0QFUA1sBdgPgAIsDcwCMAykAdgMNAEcDGwADA04ArwKTAFkC2gANAhQB0wE5AbIBSwGoAVEBrwFVAbwBXAHGAW0BxwGFAb4BoAGrAbcBkgHGAXUByQFcAcABSwGvAUgBmQFUAYEBcQFsAZoBWwHJAVQB+AFUAR8CWwE6AmQBSwJpAVsCYwFtAlIBiQI2Aa4CEQHUAucA8wK7AAADjQD1AmIA1AI3AKMCEABuAu7/PgLX/xsCzf8DAtD/8QHd/+EB8P/MAQsArwEsAIkBTgBZAW4AJgGLAPUAoQDKAK0AqgCxAJYArgCPAKsAmQCtAK8AtgDQAMwA9gDpABsBBwE9AR4BXQEmAX0BHgGdAQkBvAHsANoB0QDzAcAABAK5AAcCuQD4AbwA1AG8AJ4BtABfAaQAHAGNAOIAdAC+AF0AtQBLAMcAQgDwAEUAJQFVAFgBcAB/AZcAmQHGAJ4B+ACVASYBgQFRAWwBdwFjAZwBcwG/AaMB5AHzAQECXAIUAs8CEgI2A/YBfQPAAZUDdQF6AyIBNwPWAOECnQCPAoQAWAKJAEQCqABUAtgAdwINAZwCOQGtAlQBnQJbAWkCTAEYAjMBtQEXAVIBAAH5APYAtQD8AIkADgF0ACwBcABLAXUAaQF/AIEBiwCWAZkAqwGrAMYBwgDoAeAAEQIEAToCLAFYAlUBXQJ7AUUCnAELArQBuAHHAVsB0wEJAdgB1ADXAckA1AHuANQBNwHdAZcB7gH5AQQCSgIfAn0COgKPAlICgQJmAlwCcAImAm4C6AFbAqgBNAJsAfoBMwGvAQABXAHXAAsBuADHAKQAlwCaAHwAnABxAKYAbgC2AG0AzQBpAOUAXwD6AFMABwFLAAkBRAD5AEAA2AA+AKsAOwBzADYAOQAtAAMAIgDa/xQAwv8AAL7/5f/Q/8L/+P+a/zMAcf9+AE7/zwA0/xgBKf9IAS3/VAFA/zMBWf/pAHX/gQCM/wsAmf+a/5b/O/+F//f+ZP/U/jr/zf4I/+H+1v4I/6X+QP+B/oH/a/7F/2v+AwB//jMApf5RANf+WQAN/0sAQv8tAHP/BACd/9f/v/+r/9j/hv/p/23/8v9f//D/Xf/h/2L/w/9r/5P/dP9V/3X/Dv9r/8X+Vv+F/jP/Vf4G/zn+0/4t/pr+LP5g/in+Jf4b/un99/2x/cD9f/1+/Vn9O/1F/QT9R/3l/GP93/yW/fb83/0f/Tn+U/2Z/oj99/62/Uj/3v2F/wD+qv8j/rn/S/67/3r+tf+v/rX/5f67/xX/yv85/97/SP/s/0T/8P8w/+L/Ev/G//f+o//o/oT/7P5w/wf/a/83/3T/dP+B/7T/i//p/4b/CgBz/xQAT/8EACL/5P/w/rn/w/6Q/6D+a/+J/k//gv43/4v+H/+g/gT/wv7k/un+wv4V/6H+Rf+J/nf/fP6r/4H+5f+X/iIAvf5cAOn+jwAS/7IAMP/CAD7/uwA9/6EAMP98AB//VgAQ/zsAB/82AAv/SgAe/3QAPv+rAGn/3gCZ/wABxf8DAej/4gD//6MABgBTAP//AwDs/8P/0f+e/7L/mv+T/7T/df/l/13/IgBO/2AAR/+XAE7/wABj/9gAhP/gAK3/3QDY/9QA///NAB4AzAAyANAAOgDYADQA4QAfAOUA/P/kAMf/2gCE/80AN//CAOb+uACc/q8AYv6nAED+lwA6/nwATP5YAHD+KgCc/vr/x/7O/+v+rv8B/5z/Cv+X/wH/nf/m/qr/uf68/3z+0P80/uT/5f32/5n9AwBV/QcAIv0AAAP97P/5/NH/BP2y/x79mf9C/Yv/af2J/4n9lP+e/aT/nv2y/4v9uP9j/a7/M/2U/wP9bf/h/Dv/1fwE/+j8zf4V/Zz+Wf13/qj9ZP72/W3+Nv6S/l/+0f5r/iL/Xf50/zn+uP8B/t3/wv3Y/379rf86/V3/+fz3/rz8jP6C/Cb+TPzR/Rj8lP3k+3L9sftt/YH7gf1T+6v9LPvi/Q37GP73+kD+8vpR/v76Sf4j+yr+YPv9/bH7x/0L/JP9Y/xm/ar8RP3U/DD93fwq/cT8M/2Q/ET9Sfxa/f37cv24+4j9gvuW/Wb7m/1j+5r9d/uU/Zr7jf3C+4b95Pt7/ff7bf32+1X94fs2/b37Ev2Z++/8fvvX/HX70/yD++X8pPsP/dH7S/0E/I/9M/zR/Vr8CP51/C/+hvw+/o/8N/6U/B/+nvz8/bH81/3Q/Lj9/Pyh/TH9lv1p/ZP9m/2Z/cD9pP3R/bX90P3N/bz97/2b/Rj+cv1F/kf9cf4b/ZP+8Pyn/sz8qv6y/Jz+qvx+/rj8Vf7a/Cb+Dv32/Uf9yf16/aP9nf2F/av9cv2j/Wv9hf1u/Vr9e/0q/ZP9/vy2/d384v3K/Bj+zvxP/uv8hf4e/bH+ZP3N/rn91/4U/tP+av7F/rb+sv72/qX+Jv+k/kz/tP5q/9P+hf8D/6D/Pv+2/3//w/+//8P/8/+1/xcAmf8jAHP/FwBK//X/Jf+//wv/e/8E/zT/Ev/2/jb/0P5n/8r+nP/s/sn/MP/h/43/3f/y/7X/SgBx/4UAG/+cAMD+jQB0/mMAQv4pADT+7v9I/rz/e/6e/8D+kv8Q/4//XP+Q/6D/i//U/3//+P9t/wgAWf8IAEf/+v86/+f/Mf/R/yz/vv8l/63/G/+d/wr/kP/1/oT/2/51/8P+af+0/l//tP5Z/8b+Wv/v/mD/LP9p/3f/c//K/3z/HACI/2QAl/+aAKr/uwDC/8UA3v+7APz/oQAXAIEAKQBZAC8ANAAoABUAGAAAAAQA+f/z//3/7v8NAPb/IgAIADkAIwBKAD0ATABMAD4ASwAeADYA7v8OALT/2v94/6H/Qv9t/xX/Rf/1/i3/3/4j/9P+Jf/K/ib/v/4j/7H+GP+c/gf/gv72/mv+7P5Z/vX+Vv4Q/2f+Pf+Q/nP/zP6j/xH/vv9V/77/if+g/6X/av+l/yr/jP/p/mP/tv46/5f+HP+S/hT/pf4o/9D+Vf8N/5r/Vf/r/6X/PQDz/4UAOgC5AHMA1gCcANoAtgDJAMMApADHAHcAxgBFAL4AFwCvAOz/nADD/4QAlv9sAF//WwAb/1UA0P5cAIz+agBa/n8AS/6VAGb+qACq/rQAEf+0AIn/qAAAAI0AYwBmAKAANgCuAAMAjwDU/0cAr//n/5r/f/+T/yj/nf/v/rb/3v7e//r+DgA9/0EAmf91AAMApABpAM0AwADsAAMBAwEvAQsBRQEGAUcB+AA5AecAFwHaAOIA2gCgAOwAUQASAQAATAG0/5IBev/WAVn/CgJW/yMCcf8eAqX/+QHr/7wBOQBxAYYAJgHMAOkABwHHADMBzABRAfgAYAFHAWABrgFPARwCMAGBAgYBzALYAPICsgDvAp4AygKnAIsC0ABAAhcB+AFxAbkB1AGOATACcQF3AmYBnAJpAZYCdwFiAo4BBAKrAYgBzQH9APEBcwARAvb/KwKW/zkCWf83AkD/IwJE//0BY//HAZf/iQHb/0sBKQAYAXgA+ADCAOkA/ADvACIB/wAwAREBKAEeAQkBJQHaACkBpwAyAXoASgFWAHgBRwC8AU4ADQJsAF8CoACkAuQA0AIvAd4CfQHRAsMBrwL8AYQCHAJcAh8CQwL/AT0CwgFKAnEBYwIbAYEC0ACcApwAqwKFAK4CjwCjArEAjwLhAHQCEgFUAjoBLwJRAQMCVQHNAUcBiwEpAT0B/wDnAMoAkACNAEQASgAKAP//7P+0/+z/cP8KAD3/QQAi/4sAIv/YAD3/IgFu/1wBsv+GAQMAoQFZAK0BpwCuAeUApwENAZwBHAGJARQBcAH5AEwB0AAfAaAA8ABuAMcAQACxABkAtQD9/9QA7P8VAfD/cAENANcBPgA7AoIAjALKAL8CDQHKAjcBsQJAAXgCIgEsAuEA1wGGAIYBIgBFAcn/GAGL/wMBd/8EAZL/FAHY/ywBQQBHAbkAXwEzAXUBngGLAfEBoQElArkBNwLTASkC6QH6AfoBsgEDAlsBAQL8APMBpADXAVwArwEsAIEBGABPASEAIgFAAP8AbQDpAJ4A5QDNAPIA8AALAQkBKgEVAUsBGgFkARgBcwERAXUBBAFuAfAAXQHQAEgBowAyAW4AHgE5ABEBCgASAe7/KAHr/1UBBwCXAUEA6wGTAEcC9QCdAlsB5wK5ARwDCgI8A0UCQwNqAjIDegIUA3oC6wJuArwCXQKVAk4CcQJDAlgCOgJKAjoCQAI6AjcCOgIpAjQCEAImAu4BFQLJAQoCqAEKApMBFQKEASkCdAE5AmkBQQJYATcCPgEVAh4B3QH5AJIB3QBBAccA8wC8ALIAxwCJAOQAegAOAYUAPgGrAHAB6QCPAToBiwGQAWYB7AE9AVQCBgG1Ar4ABAOLAEcDdwB4A5AAlwPCAJ8DCgGVA34BkwPnAY8DLQKIA0oChQMyAoQD8QGLA5UBpANRAesDKAFcBAAB4gTbAHgFpgAHBlUAegYIANYGvv8HB4H/Dgdu//gGe//DBrj/iAYeAFUGdQAkBqMA+QW8AO8FvwAKBo0AOgZHAIsGDgAFB/z/pAfh/0YItP/TCKP/WQlt/7MJR//3CVr/QQqF/4QK1//QChQADAtKAEMLcAB0C3AAlgtqAL0LNADQC+H/4wt0//kL9v4dDIb+Xgw7/sIMI/5JDQv+yA3k/S4OvP16DqH9rA6N/cIOqP3WDhj+Bg+d/j8P6/5iD/f+dg/3/pkP6f7RD9b+IBDN/o0Q2P4VEff+sBES/0oSZP/7Eq//nBO//xAUtv9kFFj/dhT8/nkU2/6JFNP+lRTi/qIU//6vFDH/yBRk/+oUTv/zFOb+4hTY/hAV2P5WFbT+kRWl/tkVNv7sFfn9EBYY/mAWRP6vFoX+Ahdu/h8XU/4rF3z+TBcc/5oX4f/vFygA+Rc6AOgXGADDF+H/pRfk/7UXGwDvFxUADhjF/wUYtv8TGLL/GRiQ/wAYnf/vF9D/6Bfz/84XHgC3F0oAoRdZAIMXUQBjF3wAZxdBAcQXGAIuGD0COBjQAeoXgQGYF3sBVhcsAdIWCgFNFsoBMRZDAuoVpgKhFSUDexXhAgsViwKwFLgCvBTDAssUuwLVFEsDJBXUA00VbwRTFZUE7BT5BHkUBAW9E+EE4hKmBY0SLQWvEZMFaBFeBfUQegQ/EN4EOxDrBPsPNwXED3cE3Q7WA+oN/wTSDVcGwg0XBtIMHwVzC04FpgpVBjwK0AZ9CUAGJQi+BcwGzAW8BYkGDQUlB1YEKQdgA0gHhgLkBnQBPAfKAE0H/P9cBqP+2QeI/qQHhf1LB238UggV/MkIfPsDClr7ywj8+eAIUvleCE/4AAhJ94EJIPdBCGv1UQhX9JsJ7PO3CfPyQwnM8egJXfFyCXXwYghK79YI6+4iCWnu/wkg7jEL9O2WC1TtywoU7L8Ju+oiCbDpwQlf6ZIKOemLCqfoRAli5/IIheZ+Cf7lEwna5BMIWePQB0HihQrT4ooKJeKqCTLhYwm+4LUIN+CRCZDgbwln4DYKreBjCQfgNwgh320HXN6pBpPdtQe53ZYGudzkBn/cQAjf3FcIqtyMCSnd9AjT3MEHRdzCB2nczAeU3OAIQd2jCbHdjAmc3fQIM90wCKvcOgcK3IUEidoOA8DZsQSx2mUGv9uBB5TcHgg73boI8930CIjeogdT3r4GX975BXreGwYK3+8Fcd99BDPfIQSZ30oD199sAjPgjQAo4GD/kuDDAeritwP/5MYEh+apBdXnUQTQ5zwDzufDAYHn/f8K57QA7+egAIXoHAD86Db/WOkV/yzqv/9y60L+leva+zbrlvvu6zH8FO3T+jHtl/t57jH8x+8e+1bwm/pZ8SP7DvN4+8P0Ffyl9oX96Ph0/LX5p/ty+pv61/on+l37YPmZ+274vPtP99r7e/W9+w71ivxQ9FP9efU7/430GwDp9TcCS/jaBPv2gQX09T0G7/NeBsf05weQ9MIIDPJECFPwEAjn74EIg+8FCT/uOAnr7RAKiu3vCkPv2AxC76wNJ+67DUnwaQ9/8C8Qou+wED/wVhLu78ETy/FQFof0AhkE9HkZn/L0GCTxFRjO700XZe9WF9vw1Bi58uYaWfTlHBH2nh7j9cQecfSsHUHzVhwo8WMaJ+4BGBPsQRbO7CoWh+1KFsnqzRRC6yYVo+uTFRrrphXA7h0YtO9QGVPx2xpZ9NscwPV4HQ71Uhw78GAYzOy3FIXobBCL498Lq+NwCl/lgQqV55kLkutTDijvXhE38FoTt/ILFkL22xiK97wZRPn3Gcn3wReu9EIUcvI1Eczw2Q5a8MgNO/EqDl32aBE2+74U3v2tFkj/Qxex/3UWv/2vEyP7NBB5+UINGPbLCaj05AdX9BoHD/U3B6z3dwiG+0sK//0zC5n7VAkA+R4Hb/lIBmH6gQW2+kcExPt3Ay77BwJM+1wBdP63Aqf/WQMm/zAD/QGjBE4F+QVYBSgFvwSfA2kDdAE+Akj/NAEn/Rf/d/oc/F33ufgu9Bn4xfJM/ef0OgJu974CEvhnBH/5XgVn+uEGI/vICHX77wfJ+YUGh/feAbXzAQDc8UAC6fLRAsrz4gTt9ZIHifjLC8r7iA7h/QkQ1/74EhcAbxGW/hwRbv1UEWT8YRC2+mQNGfj7B4T06wiz9DMNGfc4Eb35sBJB++kRmftEDj/6BQxP+f4Ms/kbDMv42gyM+FILCvcDCrf1kwkF9XMGIfNDA3HxcQI18dIE0fKuBjz0sAi59SkJVvYNChP3/ArD92IIkPZpBsr1nARN9REEx/UlB3n49AlO+wMNa/5FEKEBjRGcAzwS9QQaEfgE1g+OBOYOFQTjDYED2A4VBGcQPAVKEM8Fng7NBcwLTwViCfsEPQmgBXYIpgWiCN0FWAcXBfYEoQPuBG4DLALrAQoA5wBI/8MA0/1fAML+TgHkAOgC8P/sAlj9IQJq/FICsvxIA/3+cQVsADkHSwAnCHMBogmxAXAKTgJAC6QE1QxNBPQM2wEFDIIC1gxcBfcOmgXPD6oGEhFRCHwSQAlAE/QJkhNtBmERvwT3D9MD4Q4mAnUNvABQDKD9ewql/YUKsv3BCpn9Agu1/uQLe/9+DFz9Zgu6+tYJrv0GC1L9WgpB+a0H5vd6Bu/4oAbl++MHq/wOCLH80gfm+xQHR/zZBmf95wZB/KsFmv20Beb6nQM4+R4CPfw0A/b7uAII+xIC4foHAv77yQLT++sCg/31A1z+YAQl/gMEyv7gA8P+NwM5/7cCIPvH/4z7O/8v/V3/m/xi/j39D/4H/M78jPx8/Jf88/tH/cn7Df0t+5b/BPxiAWT8WP+e+s7/+vmo/kn4Uf9l91L+kPUg/jL07wCU9HwAfPOEAW7zdwCC8tf/9PFRAYnybANh8ywH+vTIBkj00AbB860GJvMVBdbxuAQ/8UoDKPANBD/w2QZe8cgHaPHIBj/wlQZM7yIHiu7cBjnt0QN96tcBgOjYAFvnIP6n5WL/W+Z3AannfQPt6LcEmOmfAjnoNwJq5xwDAOd4ARHlzv8X453//eHxAW/ikgZX5LUEDePWAu7hmQTT4pYDTuKPA03i9QWS448JeuU9DO/mlQw854cKWeYWCd7ljgjt5fIH8eXjBqrlbwag5RgJJeeNDADp2gwo6RMKred6CNnmLQUw5UEDWeShBFnljwU25ncHpucYCffoCgrq6S8J3+m/Bu7onAOL54ECKeegA+PnTQXc6MMEpei0AqLndgMl6MkC/OenAa7ntQCV568AE+gTA/DpSARG62AEGexYAU7rGf5s6lj/5uuqAGXtBANr74IFg/FtAzjxGgHZ8E/9yO9C+i7vcfxd8V0AbvSHA/32BAWA+DMEm/hsAPr2d/+19m7+VPb5+zf1TP6u9u//4vff/sn3cPwY91z7Rvc7/rL5pP72+jf6zfnx9cb48fR1+XT36fto+nj+Kvu0/+v7xgDp+1QBHflWAHT0Wv6C8Uv95/Sj/4/4MALC+g0ElPzMBbn2lgPP8n0C1PaqBYz3NQdS9swHwPZNCQn1pAnl9sYLqfk8Dgv3qQ229hMO2PaHDjT2aw5T9RQOAvP5DKjzfg239eYO7fT4DofyYg4P8vUOs/PBEOn0YhKt8jgSqfI4E6n0PhVk9gUXVPazFz7xgxVg8EkVTfRTF3H2Lhgw8w4WgPG5FOPyGRXl8WgUfPNPFSb1dhYh9eUW7vG+FRDuSBT87lMVee8jFhPvfBbm8AgYOfBNGG7u/hdy8TQa0vSJHPP1lB1N9hQe9PSKHc/z+hxj9cIdDvV7Hcf0Ox0u+PYe6PhYH+H4Yx9T+j0gSPhAHw72Ix7L9Hkd4/BXG0zw3hqA8sAbBPY4HQr5Vh7U+LEdRvjXHH312BqU9W0aOvRZGUbwBxdS9Y4ZGfuPHKz6Txz6+mccRvrfGxn59Bpy+bMaxvU4GMb0GBdI+eAYefuGGcv4uRer99wWj/mvF6X7rhi8/bMZjP2GGTj9RRl5+TAXd/qQF1EAcRoGAAIaC/6UGLb95hfQAWsZbgOGGY4ETBk8BlwZVAMOF+cENBfQBJUW+gGfFA4EUBXZBFYVCgcMFmUJvhZgBn0U5ANkEgYChBAzAqUPnQFdDo3/VQwpA2QNGgnLD5EK+w97Bd8M3gIxC3UCxAoOA+sK4QVDDJUEaAsTBXcLuwQNCw4F8QpYCl8NlguPDeYLHQ1YDJgMBQhvCToD8gXeA1IFXAc9Bt8LyQfEDRAImw1bB2QQRwigDVUGdggoA1wIpwKjCd4CxAlxAiAMIQMjDxEEig+CAxsO3gEOCLT9pgj9/GsK7PxVCvn7FA2r/MIK4fqtDQf8Wg+u/I0NnfuODAX7OAqy+YoLM/r4CQj5owre+JkQV/v3FN78UBbJ/IcTlPr8DQr37wjg83oIPvNGCUnz6gkx8/wP1PW1FSD4yxbc958Sw/SxDMfweQlT7ikDaerAAULpSwhs7F4QfPDUFS7zlBXR8mcQxe+uClfsnAc46lYDZudgBeHnBgiw6DIJvuh5DXfqkQ8S69wOOOq4CRDnoAV+5CIBxeESAvjh2gQ642YFauOjCB7lHQl25aUL8uYkDGPnbwkk5mYIweViCODlDgU25JIEAOS3CC7mLgrk5r0OLunnDiDppQtD5yUJ1uU9BbzjDQQo494FQOR9CV/mBgru5hcIPOZSBR3l6AO15FkFzeVNBqbmFALJ5HL9u+IQAILk8wJz5mkDGOcsA1fn3QSK6JwIvup+BUnpAf8F5qr89uQd+t7jpfsJ5YQDqukHBRbrYAHf6Tn/d+m4/urpNP/O6uH7mene+ofptv1t67P8TOun/TnsWwAj7kj/JO6L/+7u6P3M7g/4g+xS+QXu2P7M8dAAt/MwAcr0nf5J9Oj8OPQ3/rb1zvy99Uz6JvXS94f01Pae9JH5m/ZO+nn3Af7a+UUB/fvp+6D5rPZn9/7yHfbS8tD2pPMp+Crz8/iv9W378Ppq/xn90wGX9SX/O/Kd/mX05wCb8O//Pe0K/w7xxQE4+acGPfy8CE78QAn9+AwIc/JDBa70PwfG9cQI8/JNCLbxpwg18U4JffNDC9bzBgyC918OZPmtDyL2PA7A7y8L8umKCLftEAto8jUOefWSEBX1IxFD9nYSXfQGErvudw+o8LcQ9/OSEgT3PBQ19VoT5/RUE1LzuRIy8eQRVvDAEWXtehDp8xwUS/Z7Fa71MRU89GoUqu/0EWjx1RKm8GcSP+4cEfvwfxKa9FAUdvQcFP/yKhMk8wwTkPMZE9zxFRIE8A8RZ/BKEaPwhBHk7rsQQ/EdEnz5ihb3/GQYZPz7F5r7Txc8+BoVKPPVESTv/A6K72QOCPb/ENj6xBJn+10SgvpJEQX36Q6498IOyvdCDlPyvwpT72gIQfWiCsb8lQ3v+owL/vZvCFL2IQc69koGr/VlBX74dAbw+HEGrvWVBCD4wwUb/T8I/wGSCokGlQx0BPgKwPm1BB/3owIv/qcFpgHLBvwE5QedBZoHWQA5BJUAtQPrA8UE3/xFAB/67/3o/nj/DQAI/5D/vf25/D/7+AEX/VsGkP6kAM76Cvsr9xH3dPSK9yT0mv5h9/EGbfsHBT365AOp+aoF1/psBJv6bQnH/WgHPf11AgX7DAYL/SgLif8jEJoBJRC+AC4NFf7gCzP8jAe/+I8DmvXsA/H0BgZs9SkGD/WjAWDyqgKw8vUIyPXTDJb3owow9jMEkfLzATnxbQR58vQHavT1BA/z7wXq83oKt/Z3DC74uA65+V8KrPfoCP32IgsV+H0LDviICDP2kgjs9ZULTPdGCpb2sQuQ98gMpPjMCE33nwQO9mgIFvmnC877aQwY/TUOvP4CC4j9JwhM/HYHCPxpCxf+EAxa/oUF1PomAgj5BAQY+kAIhfy4CBT9YAW7+5IAr/nM/b/4vwDX+jMDr/wOBLv9BwRi/qsB5f2HBccAgQhBA9AEOQIDAx8C+QFMAmkDoQNSByIGswexBlcGWAbjCCIITQyFCicOPwwXCXkKIQNQCIcDfgnkAYEJFQXcC8UGJQ1qBAAMYAVLDJAEYwtRBJQKEAKfCMf9nwUB+YECufbvALL45AHw+ksDk/01Bc39GwZE/cgGiP6ACDH8Tgjw+IcHFvtpCT77AgrH+gUKFP9NDEcAxQyk/y8MX//JC0L89wmQ+XkIWfrvCHD9tQre/SQLfvyiCm7+1Qvd/7YMxgA/Da4BtA2QAAMNuQFpDcIAkQwG/qkK6P0FCs37PwgY+qYG3/nWBZ77GwZT/30HkPySBa/3owLj+P8Csvk0Aw/6NgP2+n8DZvr9Agj9JASmAMkFSwPlBrEAPAUV+/gBM/ooATH7QQEw/kwChADbAiYBYAK5/7IAQf90/yP/ZP7R+i77UvoW+qv8ofr3/kf7GABq+53+P/qh+1P4GPon9878NPjs/235TwI6+pIA1Pgp/Yn21ftU9S768fOs+zL0nv2p9Gb8bPMS/zH0wQP69aAEv/WfAgH0A/928RX/7PBAAYvxNwMh8k4GV/PqBkXz7Abi8sQIc/MCBpTxhgHK7pABW+7CAf7tYATk7qQHIfD7CFvwbwkg8DAI/u4rBm/tqgWm7IIGjexWBVzrkwf368IHgOtVBjzqxQeH6mgGa+lwBZTobAVO6FAHIOmSByvphwUT6BwEX+dVBI/nQwSW5zMDD+caBo/ohQa16N4FROiqBpbo3gSU5+EEkufUBqrovAa96N0FcuhBBU7okAWl6AwHi+m1BmbpxgRO6CYDQOcTBfjn0AR+5xwBN+V7AKnk+gDh5OQCGOYrBEPnAwYA6ecIgeszCkPtWQng7QAIHu50B5juugVA7sUHtu/1CJTwNgfR73gGju8eBfzuaQVT75ACEu7w/err9/y064b9Sewz/2ntZgBA7jH+TO24/U7tAAFn75L/K+95/D/ujful7jb7hO8D/aPxqgDO9AAE0vcbBB/5XAR0+nQEpftEAxj8vALQ/A0CXP2FA+7+pwQvANoDQQALBKoA5wIyABgAtf7A/Nr8oPiP+vv2nvnQ9xH6Ivpx+6n5gfs/9aT5PPM3+Sjya/l58wf7k/Um/RP1+v1l9s3/KfjdAZ/3rwIk93sDxvfIBDj3XgWe+OEGfPqSCJf5wgjc+P8IcffZCAv3NQkS98UJY/VlCUv2Wwqo+ZgMY/v6DWP5bw369TwMz/XgDN/2SQ6a958P1Pe+ENj4ORJo+tsTzfkgFJb41RN/9U8Sh/S3EQX1yhHE9HARU/QNEZfwDw9U744OfPCHD6nxsBAJ8pIRYvH+EebxBBNh83gUnvSoFW/07xXD9E8WuvRdFh/2GRcn96YXf/ZjF8j1NxfP9AwX8fapGFX3dRlJ9okZZ/YxGvT1eRpS+B0cBPxWHtH9cB+g/Nse9PlmHa73Dhwu940b0veHG9X2hxoZ9xUaGPjwGWr35hhL9qwXLvQEFjLyiRTH8HYT4/BNEzny3BOi8v4Ti/LsE/byKhSF9ZoVyffvFvD3LRfl9sYW6fbfFp75TxhJ+xwZlPscGSr8Oxke/ZAZhf2rGaD9shmh/84awAEDHKYChhzTAQgcRf90Gjf/+Rn/ADsaFQLzGTAEGRrRA/EYWAHIFrX/PBWl/CMTYPytEob9GROX/HgSVv41E5IAGhQOAfAT2AHKExUCPxMKAHIRi/1mD6D9uw6M/ogOZADaDv0Cmw/WA3wPaQO+DgYDGQ72AzkORgWcDrEFjQ5qBRsOJAWeDZYFcA3TBRkNjgb3DIcH9QxsCPQMSwqHDU0KOA2VCZsM4AoZDQMMgA2OC/8MMgtvDAwMYQxYDOcLcw3BC7oMlQopCe0HGgcdBtsFzwSSBQ0EYAVZA4gFxgKqBRcCNwUAAWAFKQAXBRj/FQVE/rwEav23BOz8ugUj/ckGfP3LB9r9QAl0/icKvf4yCoz+6gs3/yQOIwC5D7YAAg6P//ULQP53Dl//IBGaAKgTygEIFV0CZBTTATgUbAE5E20A8BEb/40QlP2wDzb86g9c+1gPGPoIDnz4cAzN9jMLW/XrCerzhAhq8goIXfFACJzwqgjn7z8HMe7IBOfrnQTZ6l4G4OpRB5vqSwZ36RgDaeeFAXTm/wPk564ElugUBUnpJgfn6usIVOzICzXu6wwC76wNa+8FD/XvTQ/P7yoPWu+cDqjuUw4e7qwM7uyRCx3sQAxX7NkMoOz+DMLsLAxu7DEL/utoCITqJQYp6esFtOhlBGXnlQNc5nYDs+WcA0TluQP/5I8CRuQOAh7k/wDb44gADuQUAmjlvgJV5uIDiudSBmjpnwee6igHy+qSBsLqzwb86qAFTeo3BFzpHgWL6YEFcOlKBRHpOgXk6FsD7+cwAQXnagAH52QAmediAFDoXAGi6dMCQOvxAivsqwLa7M0BJO1kAZLtnACt7Yj+/Ow7/h7tZP3m7Fz8iuy9+27shvoQ7HD6ZuyX+gHtifyt7oL99O82/CHwavuo8NP6WvGN/FfzI/5P9bT/S/f9Aaf57wG2+iEBQful/0f7j//X+0EApPy7/678EgAe/V///vxn/sL8Mf1u/DT6Mfv791z6jPbs+T/1iPmz8wD5IPJ7+M/xsvhy8ob5D/N8+ovy/vpC8sL7UvNR/efzrv4J9NH/pPOqAJTyIwGm8jICGvNxA/Dz6wQT9h8HdviFCff5hwvV+bcMN/o1DvL62Q/z+gIRl/rTEV75+hHf+cwSA/u0E3L7ARRX+9ITkPmbEiz4fxER9vcP2PNhDjvyKA078M8Lbu8vC4runQoc7+4KlPDVC7vwJQyN8GYMW+81DN3ubwzY7uQMGe9tDePvIw5R8IQOU/KfDzXzExCa8T0PtPDdDpHwAw8B8ZgPSPK2EFrzwRF29MoSy/ZgFP34wRWP+qYWmfsdF8D6cxYS+TwVyfitFHT5jRQc+dgTlvj/EvL4lBIb+o0Sw/o7Ei35uRBt9yQPDvbJDV710wxB9rQMEveHDJf3JwyP93AL1/ZXCjH1xQjc828HlPPCBvHyBgYE9E0G8fUXB1f3nAeI+YAIxvrPCBb7ighZ+ygIIvt0B+L7OgdL/VQHjf3WBuz9cwZp/jAG2v77BRsAQwbb/8YFi/6yBED+EASo/zIEUQDJA3L+7AE6/toAWP7p/w/+x/49/3v+7v8L/usA7P0LAYP9ngD8/F8AsfwV//X7i/8x/EUBFf1ZAoz9vAKG/ZkCFP03A+H8oAQA/TUFpPzoBNH76wQ3+78EmvrUBcD6Dgih+y4JDvy3CU/82Ql3/EkK3vxECg39iwnN/MwIZvzMB6T7JAhW+1kIs/r0B4b5zwdX+IsGhvZKBcT08wMg8wkCaPGCAbfwWQIL8ZYCVPEJAm7xlgG+8e8BkfJbA/3znAXZ9ZwHkfcOB/f3WAZS+NAH2/mtCBj7Ygk4/IAL+v0hDtr/rw/2ADgQXQHODyEBTg49AFENl//jC7b+rQr8/fQJj/2RCNr8pAd4/EoG8/seBiD8QQcH/bcHkv2+B9H9VwY3/b8EZ/zPA9r75AJL+6oBoPpjAAz62v8E+pb/S/omADD78gBf/CoBbf1FAZn+QQJiAA0EsgKhBGIEWAUKBs0G4QepBx4JnweVCakGSgnFBdoIbAWcCA4FWQhUA2wH6AG4BhUC5wb/AfkG4AEFB6cB+wbPAJUGZ/5WBdj7BAST+/EDT/x2BOX9hQVR/5gG5f9RB4sAHgigAJ8ILwDJCG3/tAgo/8YIq/8nCS0AdAkvAHAJ9f9KCXj/BQmN/pMIAf5oCHz9WAgL/vYIHP/1CZ7+Mgoj//gKewGgDLUChg1jAlwNdQIgDeIBRAwGAH4K5v7yCAj+cAeJ/JMFnvqJAxX5xQF/9xQAQvas/gv27P2R9SP94PXe/HX1SfyA9H77pfRP+z704vor9Tf7/fYZ/CT5Sf0L+37+m/sj/7P8LQAf/ekAvf5BApABKARAA08FKQVmBlEG5QbSB2IHmAhRB+QG0AXsBZ8ETgWPA2oEWQJEBIgBCgStALwDv/99A8f+aQJE/RUBe/v5/6/5cf6U91D8I/VZ+tby7/l48UL6o/C9+gbwyfpJ72/53O33+Ors9Pg27DH4Jetx+K3qbvm36vz5sOoq+zHrsfwK7Jb9r+x//+rtoAC07u8A/u6uAu7vFQSa8EMGpfGMCMHyLwkO8zoJIfNVCUzz9wnB89YJw/NwCX3z0wjq8hgIFfJVCJHxZQjW8JUIHfBqCDnv3gc47h8HO+2IBnPsAAdX7NQG9euPBo7rDQYF60cFU+okBfLphwRQ6bsDnOiGArrnfwH85pkAXOby/+rlggAo5qAANuayAErmdwBB5g0ALOZZAQznYwLV55UCOOjIAzPpIgVO6hMGPOt0B2nsaAhb7b4I8O3+B+TtwQX87CsEWOyuAzXsvgNK7LQDSewtAwLs4gFY63cArOpIAL3qZ/+N6pn+g+qq/5TrnAEv7dcCeu4eAsruuwFP780BFfCnAcDwgQFi8UAAYPH4/8jx8wDA8n4BYvMiAXzzfgBo8zYAifPW/63zpf8E9HD/dfSP/zL1GQBF9voAl/cYAhH5pgI7+t0CKfsRAnX7PQGe+0wAlPtw/uz6XP2Q+jf8GfqF+lP5APm1+Jv4yvgc+YL5w/jz+SL4Zvpv9+36fvfm+9f4if0D+gP/a/r8/8r60QC8+lQBmPimAGv25f/e9QAA3/VzAEX2LwHS9hgCjfcyAw74PQTb9/IE7/ZABU32rQXE9p8GfveqB8f3dwiT9wcJMPgTCvb4Qgv9+BAM/fjYDGT5wA36+ZsOSfmZDrz4dw7S9/8Nx/XZDBP1awzj9FsMrvX+DH322A1s9eQNdvQnDsD0IA/E9XMQMfZaERL3URKU9+cSq/aXEjT2aRIf9ecRVvSlEaX0IRJk9IQSBPQCE9jztxM19LIUfPUJFin21Rbl9eAWAvdjF873hxcM970W7fZFFnj2rBVC9kwVnfZNFQ726RSv9awUH/bnFD72AhWb9cEUdfXOFNn1MhXG9ukVq/emFor33Bap9zQX8/eaFxb43xcj+AUYifhFGPb4dBin+C4YKvlMGG/5Qxho+REYFPo1GH/6MRjK+g8Y9vlIF0H5hBZe+S0WfPhTFSn42RRC+T4VTPrAFQj7PhbY++AWzPyiFxH+hhhV/08ZaQDXGb4AzRkRAAwZo/9DGIT/hReF/8QW+v6zFeH9XhQ3/VET6/yJEmD9NhIs/iYS7/+mEp4BJhPzAe0SxQLnEu8CbxKWApER7wFuEH8A0w7N/6MNZv+4DHD/PwzC/zMMfwCpDHoBfg3TASwOIwLpDlQCiA+1A6YQugXgEUsHlxKCCM8SPQjzEYIHmBADBzEPowbLDSsGZAz0BUML8gVtCm8FiAm7BT0JqQXoCCkFcQh2BXMI2QWCCNIG1gi3BxAJtQhDCR0KmQnqCo8JOgs1CRYLkgiZCrUH/wm/BtwJ+wXBCTIF9ggKBF8IBAO3CI8CJwlAAtoIqwG1CEsB0wgpATAJQAHcCYkBQwqxAdcK6QHZC08C9AyyAj0NkwLPDYUCig57Ao4NegHdDI0AjwzA/4gLev7+CmH9bQo4/PYIkfqmBwj5JQf+9ysGzfanBfb1tQYO9sEHPvakCGf2ugmz9m8KzvZrCoD2LAoM9jYKtfWOCoL19QpX9UALKvXSCzH1bwxP9boMTfVrDAH1MwzA9GsMr/RvDHn0iAxF9OYMMvQPDo30eQ6J9OcNBPQ7DXHzVwsu8rAKevGSCu7waQmv77AIg+6VBwPtAAe663gGeeoVBd3oyQN554wD4eapBETnxgRo53MEiueIBAnorQSf6EYFaOnlBRnqDgft6jYImetLCR3snQkg7IIIVeuaB6PqXAbI6Q4F8uiLBJvoZwSU6NIE/OgyBYXp2wTO6SEE8umfAzbqdwOc6tADLOsEBIvrqgOG67kDp+s1BP7rWQQy7PgDL+y5A1HsCwNM7C0CPeznAYvsKgGf7NgA6ezkAFjtxQCf7eAA7e1PAMrtBwC67VgA8e2oACvu5ABi7qAAaO5sAIjucADZ7mcANe8zAIrvKgAF8EwApvD4/xfxrf+X8UL/C/JT/jXyC/6t8jf+VPPO/aTzd/368+v8PPQR/Gr0wvv29LH7vPUF/Mr2f/z698L8FPl//Oz5ufuD+i37Pfth+tP7nflk/EL5HP1q+f/9nvnF/h/5CP8Y+Wv/dvhm//v23/439rb+1PXG/jP2S/9S90oAZvhYAdz4LAIq+f0CC/mjA7L3qgMz9qADSPXhA6T1zASJ9vYFZPcTB+/39gc39x4IN/eVCGD3EAmf9gMJB/YGCRL13QhP9NwI+vMoCYn0BQqG9TMLUvXVCxn1fQxr9W0NfPUxDm71zg5b9U0Pw/XqD0L39xDl92sRyvbWELn1LxAJ9CoPhPI7DrDyNQ6r86YOFvVfDyb29Q9L9hwQqPXmDw71uQ8m9eoPIPUDENH05g/N9NoPa/USEM31FxDP9eIP/fXBD7n1aw9X9QkPFvXBDv70kQ5d9ZwONPbhDnj3Wg9S+I8PfPhdD+n3ug6K9qINk/W7DH31TgzI9RsMl/Y4DK/3gQws+HcM8/cADGr3RwuH9kAK1PU1CT/2twgt94IIQvh+CNT54QjD+hcJGPsWCYP7LAki/FQJ3/xwCWb9Swk3/igJ3v7PCBj/KwgB/1UHWf42Bvr9SAXd/YsEzf3iAzj9/wKD/BQCoPycAZT8EAEL/cYAof2IAG394f/O/Y//wv6U/6T/of8XAIX/cwBr/9oAY/9jAXP/YgK+/7cCo/9OAhL/3QFn/rEB0P3QAVb9EQLt/JMCr/zNAl38MwMz/GIEgvw6BbH8GgVj/OEEDvzuBOH7XAXl+7AGX/ytB6T86Ad7/OAHKvxOB437ogbh+tYFIvpLBYP5BwUM+fEEs/iHBb342wWw+BoGpPifBsr48Qbh+OAGzfijBqf4BgfV+JgHGfkYCFD5PwhX+asHAfkMB6z4BwY0+F8F/feTBUv4oQWU+OgFBPkdBm75Dga5+UAGJfpiBoX6zwYI+1gHl/t9B+v76Adf/HoI4vxbCAP9KweS/NkFDvyBBRH8ugVn/P0F0PxBBkv9wQb5/UcHvf4yB0H/pAaI//EFtv+TBQgAtQWPAEcGRQHkBv0BzQZYAlQGiAJbBYIC8wNSAsUCSAISAoICJgIbAyECkwMwAv8DygKYBEgDCQWIA0gF1wICBeUBlgTGAZ8EqgGtBEwBnQTuAI4EowCFBKQAoQTpAN0EEQEGBeIAAAVgANAE8v+wBO//0gTX//UEq/8TBbb/TgXT/4sF/f++Bdj/tQUj/1EFj/72BE/+ygSP/WkEzvwcBOX8WAQ+/ckEaf0sBX79ggWl/dcFbv3qBTD95QVc/QoGC/3lBdf80AU+/Q0Gsf1RBgP+gQbO/WIGgv0lBnv99AUv/YQFsfzhBIP8WAQ2/LEDxPv5Ajf8uwIG/bQC3v27Aoj+sgKC/lICmf4GAkf+gQF//bkARP03ABT9tv/+/EL/gf0c/13+Kf+G/tb+oP3z/aT8Af2d+wP8C/s6+4L79vo9/NH66fyl+lz9Zvpj/fr5d/2n+dr9kfkb/nj59f01+d/9/fgN/uH4L/6p+Fb+XvjO/if4YP/s953/e/d//9X2Pf8j9mr/tfU+AK/1NAHN9fUB3/UrArr1EgJ29RgCSPUNAg713gG39EgBGvRWADzz7P+Y8jMAQ/KQAPDxzwCD8e4A//D2AGvwXwEL8JoBle9jAeruvwGV7i8CVu6xAivucwMq7nQDzO0QA0DtnQK07EMCQOxYAhDsYwLk64ECzOvQAtXr7wLF6+4Co+swA57rYwOH64UDZOvTA1rr+wNG64UEgOszBfLrXwVO7GoFyOxHBUnt/wTC7ZIEGu5ABFPuLQRr7u4DHu6XA4PtEAOg7LcCy+vXAlDrHgMd624DMutnA1vrNwOi67QC2OvaAeHrVgEB7PgAEOzbAB3sLAFK7LsBkuwsAtns8gHj7CkBxOyQAOPs4ACU7WcBbO6+ASTvMgLZ7yUCL/C5ATXwEgEC8DcAo+/k/4vvAADB7wAABfDX/1jwJgAQ8ZkA+PGCAKjyEAAo80L/b/PR/s/zxf5M9HH+h/Tm/Y30e/2Q9LT93vTH/Rn1Bv3z9Fn88/Rx/Hv1Jv179mT9Wvfi/OX3Ovxe+CX8Ffm7/A/60fyv+nv8A/sb/Ef7kft1+xz7s/uJ+uz7B/o2/L35o/zY+UT9HPr3/Qz6e/4V+g3/rvln/+j4l//D+CUA2vjYAMn4fQG6+CEC0PjPAvr4dwM4+RUEefmkBHj5BgUu+T4FlvhPBSf4fQX099QF5vdHBkL4+wZ5+KMHavguCCD4nwgP+C8J1/guCob5Ewt1+YUL1ficCzH4pgvS99MLZff8C9X2GwxZ9lAMVPbLDB32LA2a9WENWfWvDbf0uA1M9MkNa/QQDpT0Rw4W9aMO0fUgD132kg849sAPtfXVD4L1JRCU9ZwQxPUTEdz1ZBEu9rIRl/buEff2FhJy90wSnvdlEqT3hxJl96USI/fgEj73ZxNy9wsU9/fYFFD4gBWe+AIW9vhjFtv4Yxa6+EEWg/gCFob43hWs+NQVy/jOFWH5DBbs+UMWAPo0FmT5vhUF+WgVlPmTFfL5rxUx+ssVZvrsFXH6/RWI+hIWdfoHFqD6Dhal+vQVdfqwFZf6lBXH+n0V7PphFQr7PxVT+zEVwPsxFej7BRXR+6sU5ftaFFP8KxTw/A8UvP0MFC/+4hNt/qwTxf6UE4/+QhNL/vcS6P2iEoP9SRIX/mkSCv+tEt7/zBJqALMSpwBlEskABhKjAI4RrgBHER8BVhG+AZgRcQL+ETADcBL1A90SiQQTE6QE2RIVBA8SggMPETwDFBAfAycPPQNkDi0Dpw13A0QNFQQ2DUoEDw1eBOEMXgSnDIkEdgy4BDIMkASxC5UEOQsUBfUKwgW9CtoFKwqPBWYJOgWwCM8EEQimBMsHDQUHCFQG6AijB+EJ7wjICm0Klgu+CoALaArECssJogntCDUIeQj0BqoHkgXqBmAE2QbFA0cHpwMdCPYDnwg9BOsIdwRUCbEEnwm0BKwJXARzCaQDEQmrAt0IuwEeCR4BHQmNAEkJTwD7CZAAKAqvAGUK4QAvC08B7guXATUMewGxC9MAmArJ/2gJqP4iCf/9kwmx/bsJN/26CaT8lQn9+6cJe/vNCQ37hQlw+kkJ3vkwCV75OAnm+CsJVviPCHL3pAdn9gwHl/WxBgj1nAbD9GwHFvV5CJj1Vwn99ScKQvYdCvT1owlL9VkJqPQdCQz0NQmv86MJmvM9Cr3zDwsZ9BcMqPS/DAj1rQz99GEMufQqDF301gvG8+AKsvJNCS/xRwdl7y0Fl+21AzbsowIs6/0BfOraASzq/QEd6q8CcuqyAwrrfQSg678ECOzNBGHsFQXa7HAFTu3uBbvtGAbd7dkFr+2wBXrtsAVU7esFU+3QBTTtRwXq7LsEs+x6BLHswgQG7QoFYe1OBb7tnQUd7uwFc+5qBtLuTgbL7m8FQ+4yBHftwwKG7GABmetMAOHq9f+m6hIAyOpcACXroACm64UAGuxMAJ/sEQA07fP/4O0NAKPuGQBN7w0AyO8QACbwCABY8JT/N/AL/wLwxv4B8LL+PvD6/tnwMf+b8Xf/hvIGAKTzLQCC9I//3vRw/tj00P0A9dv9cvXz/er1Ff5r9vf90vbA/TX35v3Q9yD+ePgZ/v74zP1g+Xv9vfk0/Rn6w/xV+gj8Yfo++136sfp5+g76jPpB+Y36mPio+jP47foV+GD7Gfjz+0z4rvyu+JP93Phx/gz5Yv+4+aEAKvrJAfL5kgKl+UUDGfnFA4r4LAR0+LkEPPgfBe33YwWW95AFB/eYBXj2lQUA9p8F7PXkBRH2WQZj9gUHPPcYCCn4TgnE+GIKAfk4C+X4vguK+PcL4/fZC+X2awvt9fEKofXTCs71CQv69VsLcvbyCwX3rgwx90ANGfesDcv26Q0/9uoNCfb6DWH2Mg7j9mQOH/ddDrX29w339WYNNfXgDGf0Xwzt8xQMq/PmC7Dz2gtF9BcM4vRaDGX1mQzx9e0Ma/ZADbP2gQ3I9p4NE/fFDaf39A0++AoO1PgNDh/54Q3G+GUN/fe6DEL3Igzp9sgLIPe+C6n34As3+AgMDPlYDND5oAwO+psMLPpwDOL58QsE+fsKZ/j8CVf4Jwl4+FsIoPiYB8P46gYA+WwGdPkzBvr5Lwad+l8GO/upBqH74wYO/B8H1Px3Bx7+9Ad4/1AIJgAnCCwAfgfR/4kGZv+BBTv/oARi//8Dq/+LA77/FwO8/7ICsf9ZAqD/BgLT/9oB6/+eAfP/VQFcADYB/AAtAbUBJgEpAuwAIgJjAOABq/9sAdH+/wD1/cwAO/3AAKT8vwAm/KAAtft1AFz7kABC+/UAYftpAYz7BwLD+6MC5PsaA9f7jgOz+7kDXPvkAwP7SgTY+oIEsfqhBJr6vwSh+hcF3vrdBWH7ewbQ+6MG8/uOBun7gAbR+6QGxvvDBq77fQZf+wQG9/quBar6nAWN+vgFvfpzBg37AAdx++0HDvybCIr8ugi4/LcIzPynCNH8lgjR/DAInvxZBy38ugbY+48GxvtvBsD7Mga4+9oFsvtWBaz78QTN+9AEJfzgBJ38FwUn/UMFof1ZBQP+RAVA/soERP4tBDb+9gNg/hAEvf71Awb/wQNL/74DtP/bAzkAEATTABgEWAG+A6ABVQPKASsD8QEGA/IB1gLJAbkCkAGQAkwBjgIpAZcCJQGIAjYBhQJqAUUClgH6AckB8gEjAvUBgQLKAcMCWAHdAgABBAPgAE8D0ACnA8YACQSmAF4EmgC7BJMAEAWGAE8FnQCPBcwAzAUpARMGZwFGBl8BVQb1ADkGLwD0BaH/0wU7/8wFB//aBUD/GgZn/0MGQv8wBtv+5AVZ/nMF9/37BMP9hASb/QQEWP1tA0X98QKD/agCq/1jAnf9AAIY/ZcBtvw3AU781wAt/J0APvx7AHj8cQDl/IYAGP2BADj9dwBh/XEAcf1ZAI39QgCL/RkAeP3n/1n9sv8b/XH/6Pw6/8D8BP+X/MP+g/x8/rH8RP73/Ab+Mf22/Zr9gv3w/U79D/4P/Wv+/vwB/xX9a/8S/Yb/2Pxc/2D8FP+9+/f+FvsQ/3X6A/+z+Z3+wfgt/tT38/0V9+L9ifbY/R/2uP3G9fn9t/WT/uj1u/7g9cf+yvUV/9H1df/Z9ef/3/UfALr1NgB09TYADvUNAHz0EQDx81UAffPGAB/zMAHI8n4BefKvATfyuQH68fMB8PFPAgTyewL/8aQC8fHIAtHxuAKE8aYCJPGnAsHwYwIu8OABb+9mAbHuGgEL7hoBl+0fATTtFwHj7EoBz+yuAe7sGAIj7VwCSu1+AmXtfwJs7ZUCge3hArTtEQPa7UMDBO5PAxLu+QLi7aMCo+1SAlrtHgIU7Q4C4+zzAbTs4QGb7NcBm+zFAbDseAHA7BwB3+wjAUbtbAHW7cUBb+4BAunuDgIx7y0CX+9fAnXveAJb708CCO/2AZHulwEc7j0BwO3wAI3toAB57SwAde27/4vti//V7cL/Xu5bAB3v+gDi70oBevAtAdjwuQAE8XUASPGcAMfxqAA58lEAePKe/4Ty3f6D8lb+m/La/bDyLf2p8nT8lfLt+5vyuPvL8sD7I/Pc+47zzvvt86j7T/SZ+8v0pPtl9d77I/ZP/Aj30fz39yr9xvhS/Wj5S/3V+RH9Dvqj/BX69/vy+U/72Pnv+vr51fpd+ub69/oN+7b7O/uJ/FL7U/1m+xX+ivvR/pT7a/+J++X/cPtFADP7iADJ+qgAFvqjACz5gQBG+GcAovd4AE/3vAAu9yIBFfeVAQL3EQIf96sCWfdZA5v3CQTX96sE+vc2Bfb3mgWi98gFS/fqBSb3JgYI93QGKff7Bp/3zQc8+M8IxvjXCeL4pQqh+C8LTfiOCxv41QsS+AkM7/cRDLr3Awyh9wkMdPcXDEX3QAx197MMy/dMDej3yw3o9zIOsvdoDkT3ZA739lcOk/YqDuX1zw1e9ZINDvWHDer0sw009TkOz/UGD5P2/A909wQRQfj0EfL4txJ1+TgTnvlXE3T5HRMF+Z4SlPgMEkL4lBH39z4R2fcqEf73axFh+PcR2/iqEiT5TxNe+dwTjflGFJb5dhSI+XMUavlJFG/5IRST+QwUnvn4E7P5/RPl+R8UJvpMFG76chSi+nkU1PpnFBj7RRRI+wgUXPu3E3z7eRPa+3ITcvyvExv9GhTo/bYU+v6GFSIAWxY7ARIXDgJ5F0wCXhcAAscWWwHPFVgAhBT2/vQSrv1vEdj8ORAv/D8Pk/t+Dkf7JA6Z+1gOcfwGD1j91g8E/osQjP4WERz/ehGG/5QRsf9TEdv/5hDy/1MQFADBD5cAcA9LAVMPBwJVD7sCaA9SA3MP6gN5DzYESQ/5A8EOowMhDl8DjQ0mAw0NNAPODIID0gwABBANzwSODc8FKg7MBrcOnAcMDzUIGQ+SCNgOqQhJDnsIfQ30B3QMPQdaC50GXAoYBocJ5QX5CB0GwgiPBsQIJgfnCLsHDAn/B/sI1AebCHcHBwgGB1gHgQaSBisG5QUlBmcFTQYKBYwGxgTyBqYElge1BHYI8QRGCSYF0wkwBQ8K+QTTCWoEWAmkA7QIwwLLB8cB9QbuAGkGUwAeBuz/7wWW/6AFJv9EBaj+AgU6/gwFBP6QBSb+dAaM/pkHEf+3CHj/kgmX/yUKbf+AChv/3Qri/ncL//5RDHj/UA0yADkO7gC3Dl0Blw5FAcQNjwBQDEL/uwq0/YgJRPzuCCf79ghx+lIJ+fm/CZr5KwpF+XMK7PidCpP4vQpF+KoK6vdNCnH3tQnZ9skIDvafBxX1aQYM9C8FAfMyBB/ypwOJ8YEDLvGgA+rwkwNv8DcDoe/UAq3ucwKx7RgC2OwGAm/smQLH7OED7u1+BZ7vKweD8b4IU/PtCbz0qgqh9e8K+fWECrD1lgns9IwI7/OLB9vysAbK8QoG0fChBQXwdAV4718FIO9NBfHuMwXV7vgErO5wBFHutQPS7RcDae3eAkztKQOY7bIDMu4iBOTucQSc774EVPAeBf/wcAV98YUFofE8BVTxfQSK8E8DVO/WAeLtUQB87A7/dus5/gbr8P1M61H+ROw0/77tRABe7zABzPCnAb3xiwEZ8iIBEPKaANLxBAB88YT/NfEY/wvx5P4T8fD+XvEI/9HxGf9i8kL/IfOC//7zuP/Z9L7/jPV6//v1Af819nD+SPbi/VD2af1l9vL8ifay/N724fyC92b9ZPgO/l75lP5C+sb+6Pqd/kn7C/5h+yn9Qfsx/BT7YPsD+7b6FPs4+kv7JfrJ+3z6ivz0+mH9SPsl/mr7xf50+0v/Xfut//360/9x+tH/8PnM/3L5zf/y+N//l/goAH/4uQCo+JIBEvmnAp353QM3+hoF1fpKBkz7UAeG+xcIePuZCPP6vAgO+owICPkuCAr4uAcx90MHa/bLBrb1XAZB9R4GAfUdBuP0Vwb69NcGUPWWB7b1bQjw9SQJ/fWjCeP14wmz9eQJePW3CTT1cgkc9UYJWvVlCer12QnH9p8KtfeLC5T4dwxo+UwNCvrhDXL6Lw6A+igOJfrSDcL5cA1u+ScNMfkFDTv5JQ1O+WUNTvmpDXL5/A2r+UMOv/lODn75/w32+FoNZviFDPf3qgvG9+MKv/c5Ctj3swkS+FUJSfgPCXn43giT+LgIgPiOCHv4gAh/+IsIdvidCI34yQjf+A0JfPlmCXD60wmX+zoKxPyHCq79lQov/lgKXP7gCTv+MgnT/VEIKf1AB1r8Ewag++8E9PreA1P65QLj+SYCtfmtAaz5bAHH+VkBHPp1Acb6uwHD+xcCyfxSApf9RwI6/gECuf6XATf/MwHY//wAjAD9AIQBVQGxAvkBrgOgAoQEOgMsBasDdwXJA2IFiQPlBOwCVQQrAuoDdAGIA8oAYgNTAHgDFACqA/L/BATk/z0Esv8yBD3/7wOG/lQDf/2cAlj89gE9+2IBRfovAaz5iAGW+RoC2PluAi36iQKG+u8CGPuoA9D7ZQRy/O8E2vwCBdv8vgSM/JwEMfx6BMb7JAQ9+8wDvfqdA2r6twNg+jMErPrFBCf7EwWZ+ysFAPw9BWf8dgXe/PEFZ/1lBtP9kwYB/qcGCv6/BgT+0Ab3/a0G1/1cBrH9HQan/Q0Gzf0sBhn+VwZ0/mgGwv5qBgj/YwZH/zIGbv/aBYj/ggWr/ysF3f/KBBUAmQRqAJgE1gCJBCoBcwRiAUsEcAHoAz4BZgPiAN4CcABPAvX/xQGG/04BOf8BASP/2wBK/9cAof//ACkAJgG7ADcBQAE9AbQBKAEOAhUBWwIbAaoCJQHzAl8BUQPJAcUDIgIwBFgCiAR0AtQEhAIXBZUCUgWdAnsFiQKCBVgCZQUNAiYFvgHWBGABdgTCAO4D7P9OAxz/uwJw/kUCDv4DAg3+/QE5/hoCZv4+Anv+WQJ3/mcCdf5wAlb+XAIE/h8Cvf3aAY/9mQFn/VkBUv0oASr99QDa/LgArPyZAKv8lgC4/KAA9/zFAGD9/QDX/TkBWP5xAbT+jAHb/n4BEv9pAWT/UgGW/xwBhP+4AEz/OQAj/77/EP9P//b+3v6v/lj+N/61/cL9FP17/Yr8Y/0b/FH9tvtA/V37bv03+939QftB/k77bf49+1r+APsV/pf6xf0S+oL9gvlc/e/4U/1o+Fj97fdj/Yf3mf1W9wv+ZfeU/qL3Kf8A+L//ZvgyALD4cwDG+IkAnviIADz4bACl9zcA4fYUABL2FABT9TsAsvSXADz08wDj8y8BlPNcAVvzggE886gBLvO4AR3zrgH98rgB2fK+AZ7yqgFD8nsBzPElAT7x5QDB8OkAfPAYAWLwXQFu8IwBf/CEAX3wXQFr8DABTPDyABXwrQDH74YAgO98AELvdQAM74UA7u6oAOvutgDr7rEA5+6yAOLuwADS7q0Am+6BAEXuiwAC7tAA4u07AePtsQEC7gkCKu5FAljubgKN7o8Cxe6tAgHvtwIx77UCXe+WAnrvRwKD79oBgO9LAXDvxwBl734Ac+9cAIvvZACw74sA2e+dAO7vkgDp72cAyu8sAJnv2v9d73D/Ge/6/tnud/6o7gb+m+7C/cHul/0P75T9hu+x/Rfwxf2m8Mf9I/Ha/ZrxOf4q8rT+ufL5/iDzCP9k8/z+mvPy/tzz1/4k9Iv+Z/Qw/rn0xv0R9WT9ePUx/fD13/xJ9o/8ivZw/M32OPzw9gD8Dvfi+0H3svt794n7yfdg+xz4Kftn+BL7ufgW+w/5Cvta+cn6kfld+sL5/PkM+qz5cfpk+eX6Lvlj+yz58/tP+Yr8dPkR/Zr5hv3h+QD+NPp3/mT63f53+jv/jPqr/5f6KACI+qYAYfofARX6gQG1+cwBVfkBAu34HwKR+DICPvhFAgr4bgIH+MACIPg0AzX4vAMY+EAEyve4BHn3NwU197oFK/dPBmj39gar94sH4vcFCO33WAjH944InvfFCFD39gjh9iQJkPZtCXH21gmT9l8K7fb7Clf3jgvE9xAMMPiADKD44wzt+CcND/lHDT35ZQ1o+XkNXPlvDQT5RA1h+P8MvPfJDE33yAwq9wUNWfeBDZT3Ew7S96wON/hQD4D42Q+i+DYQxvh6EMv4lRDS+JgQ+viZEBH5ihAK+WsQ8PhMEMT4OxCl+EcQpPh8EMv41RAp+U8Rl/nIEej5IRIP+lASJfpkElf6eRKk+pQS2PqcEgH7mxIw+5gScPuYEsD7mxIA/JASN/yAEnj8ehKx/HoS3fx8Et78bxLK/F0S2PxhEv38cxIm/YoSWv2jEo39txLD/cUS5v3AEt/9mhK//V4Slv0XEpL94xHM/cwRAP6zERX+iRFI/msRnv5dEfX+SRFA/y4Rof8dESgAJBGdACgR1gATEewA7hD/AMcQBwGQEBEBTRA3AQkQdAHCD68Bbg/uARMPSALCDq0Cdg4XAzIOkwP/DQoE2Q1jBLcNoQScDa0EfQ2SBGINegReDVEEXw0QBFgN3QNRDagDMw1lA+sMPQOHDCsDAAw3A2ILowPcCjwEaQq3BPgJKQWiCXoFYwmaBToJpAUpCY8FHwmfBS8J/wVcCXgGgQnxBocJSgdhCX0HFAmTB60IegcnCGAHnwd3By8HnAfIBtIHaAYvCBsGkQjTBcgIfQXCCBoFpAjCBIoIiQR9CHYEnAiOBMgItwTLCMYEnAiqBFwIZgQpCAQEBgiCAwAI7gIOCEwCLAirAWoIJgGdCLUApAhRAJUIAABeCLX/DAht/8EHMP99B/f+ZQfQ/nMHtv6TB5z+zQeC/vEHUf7tBwH++we0/SUIbv0/CCD9PwjD/E0IbfxsCB78ewjH+3YIZPtjCAD7YQiq+mYIY/pcCCP6Tgjt+UcIw/lUCKT5cQiI+YgIWfmOCBT5dwi4+FcIU/hGCAD4PAi/9zYIkPcUCF33xgcT94EHx/ZGB2/2AwcE9rAGgPVNBu30DQZx9P8FGfT/BdTzAAae8/YFb/P0BVLz9QVB894FLfPKBSDztwUS85MF8fJlBbryLAVr8hAFFfIGBb3x2QRN8Z0E4vBmBInwPARN8C8EN/AhBC/wCwQt8PIDLvDFAyPwjgMW8GYDF/BVAzHwRwNa8CEDgPD8Aqbw5QLM8NQC5fC5AubwkALM8GoCqPBSAoPwPgJh8CYCSfAQAkXwEAJl8CsCsvAzAg/xIgJz8QYC3fHRATvyjAGE8lYBw/IyAfTyGAEY8wQBLfP4AELz/QBh8+8AffO5AI7zfgCo80sA1fMNAAv0tv9D9E//gPTz/sr0r/4g9Xr+dPVP/r/1Hv729eH9GPaq/Tf2hf1l9nL9rvZa/QT3LP1e9wb9w/fk/CT4ofxo+Fn8mvgn/Mr4IPwO+Un8cvlm/Oj5dfx0+qX8LvvN/P77zfzE/LX8fv15/Bf+OPyT/iL8C/8m/Hj/IvzQ//37DgC9+0QAiPuJAFL75AAK+0UBvPq0AXf6LAJE+qYCNPofAzj6iQM0+tMDIPr/AwD6GwTL+S0Ef/k9BDX5XAT0+I4EtfjFBIb4BgVk+EQFMfhtBez3fQWs94EFhveIBYP3oAWh99AF0PcYBgf4eAY/+O8Gb/h2B4L4+Ad0+GYIWfjCCDr4BgkM+CwJ6vdECez3ZgkK+JkJJ/jTCTX4DQpE+EsKU/iHClD4rQpC+L4KN/i/CjD4swox+J8KOPiFCk/4bAqF+F4KyvhRCg75QwpI+TIKcvkdCpj5DAq4+fwJuvnhCbL5wgmr+aAJofl6CZ35Ugmi+SkJwPkMCe/59ggY+uAIOvrJCFL6swho+p8IlvqcCNv6rQgf+8QIS/vTCF371ghm+8sIcPuzCHT7gQhn+y8IXfvLB3X7ZQen+wAH5fufBjr8SAaS/PsF5vy4BTv9ggWG/VIFzf0mBRX++QRM/r4EdP5tBKf+GATz/sgDUv97A63/LAMGAOACYACWArEASALvAPMBCgGMAfUAFAHMAKMApgBLAI8AHACFABQAfwAjAIsARACqAGkAwAB4AM0AagDdAEIA9gALAB8Byv9cAYn/qgFR/wMCJf9pAg7/xgIL/wQDEf8rAyP/OgM7/0EDVf9YA3D/cQN7/4cDa/+qA0j/1gMQ/woEx/5HBHX+iwQl/tkE3v0hBaD9YAVt/Z0FS/3DBTP91gUj/c8FGf2aBQj9TwX6/O4E7/xzBOL8BgTp/K4D/vxlAxf9NwMz/SEDTP00A2f9bQOB/aEDi/3QA4n9AwSI/TIEjf1lBKP9iwTG/ZAE7v2CBCP+ZgRq/koEw/4tBCn/BgSM/+gD7v/ZA0oA2QOeAPUD8gAVBDcBKwRqATAEiQElBJABHgSMARgEeAEKBFQB+wMmAegD/ADZA+AAvAPTAIsD1gBFA+gA8QIEAaECLQFZAl0BHwKPAfYBwwHdAfUB0wElArwBQwKdAVECfwFSAlIBQQIqASUCAwEDAt4A5AHHANcBqwDXAYEA5QFTAAECLAAsAhAAWQL8/4EC7P+ZAsr/jgKd/2cCf/80Anf//AGB/78BjP9+AZn/PQGj/wEBmv/FAI//lQCF/3EAcP9VAF//RABS/z0ASv89AEf/RABB/0wALf9RAAv/TwDd/kgArP49AIb+LwBt/hUAYv7u/2f+tf+F/nP/vf4v///+6f5C/6j+av9m/mb/Hv4+/9f97/6N/Yb+Qv0b/vr8vf27/IX9hvxy/Vr8jf04/NH9Hvwg/vn7cv7L+6z+jPvH/jr70f7l+tT+j/rd/kH67/76+Qr/tfkt/3H5T/8n+Wr/2/h+/5D4hf9J+Ib/DviE/+H3fv+/93X/p/dz/5P3fP+A95T/Z/eo/zX3wP/v9t3/lvbz/yv2AwC39QgAQ/UUAOD0MwCY9FMAY/RzADX0jwAP9K4A7PPJAM3z0QCs89YAjvPRAHPzzQBW888AMfPYAATz+ADS8iUBm/JMAV3ycAEf8o4B6fGmAb7xrwGb8a4BffGhAWTxfgFI8VUBNfEoAS3x8wAt8bwANPGCADvxUQBC8TYAQvE0ADjxQQAa8UgA3/BPAJLwVgBA8FwA8e9gAK/vYAB972AAX+9IAEnvHgA57/r/Oe/X/z7vsv9C75P/Se+S/1vvsv+B79v/r+/2/9vvAAAI8AgAPPARAHbwCACv8Pb/4/DY/xPxq/888XP/YfEz/4Dx7/6f8a7+vvF6/uPxY/4P8mr+Q/KP/nryx/6y8gD/4vIm//7yL/8J8yr/D/MY/xDz8/4T88D+HfN8/i3zIv5C87z9ZfNZ/Z7z+vzq86X8SfRd/LP0J/wk9Qr8mPUB/AX29vtZ9uT7kfbQ+7n2wPvZ9q77/faN+yb3Wvtc9xv7pffe+gX4pPp0+G766PhG+lr5OvrK+VD6OPqA+qD6uvr9+vn6U/s2+6r7ZvsB/Ib7YPyR+8b8ifsw/Wb7l/0l++/9zfo2/mr6af4K+o/+uvmy/nz52/5P+RD/Ovld/z75xf9E+ToARPm1AD75LAEm+ZIBCPnlAfb4LQLc+GICrviBAnj4lwJF+LUCIPjpAg74QAP397AD1fcyBL33zAS493cFxPcpBuL31wYE+HMHI/j1B0b4YQhn+LMIhvjvCKz4IQnS+EYJ7fhcCQT5bAkb+XsJM/mRCUn5rQlL+c0JOPnyCR/5KAr3+GgKvfiqCoD48QpT+D8LTPiWC2r48guh+EsM6figDDH56gxo+SsNkfllDav5nw2u+dINlPn8DWr5IA5C+UIOI/llDhb5iA4i+bMOQvnhDnz5Gw/L+WYPI/q7D3X6FBDD+mkQC/uvEEf72xB5++YQpPvTEMP7rBDb+3wQ5ftQEN77LRDK+xwQsvseEKf7NBCo+1cQsvt5EMb7mBDz+7kQPfzbEIL88BC7/PUQ+fz4EDH98RBV/dsQcv2+EIz9nhCk/XoQyf1hEPz9UBBB/k0QnP5dEPL+bxA3/4AQX/+GEHP/hBB//38QiP92EJL/bxCh/2sQuP9rENr/bBD//2kQLQBeEGIAQxCPABAQvwDJD/UAdQ8qARcPZgG+Dp4Bbg7FAScO5wHyDQ0C2Q1AAtgNdwLpDasC/g3hAhMOFwMhDjwDGg5RA/QNVgOwDWADUw2EA+sMvgN9DAcEEQxeBLcLrgRrC+IELAv/BP4KCgXfCgkFyAoJBbgKGgWuCjUFnwpWBYcKbwVcCnMFIApsBdYJXwWICVYFOQleBe4IfQWqCLsFbQgXBjwIewYKCMsGywf8Bn0HEQcoBw0H0gb2BoUG0gZGBqMGFAaCBvEFgQbdBZ8GyAXdBq4FNQeFBY4HSAXdB/YEFgiWBC8IKwQ1CL8DJwhVAwcI7ALnB4wCyAc2ArcH7AG0B7IBtweCAbcHWQG3BzQBuAcRAb4H6QDGB7wA0geGAOEHSgDnBwEA5Qex/94HXf/SBwv/zAfH/sQHkv60B2v+qQdW/poHSP6OBzn+hwcj/ocHAf6YB9f9tQek/dAHa/3dBzH9zQfy/LMHu/yYB4j8cwdI/FQH/ftDB6L7Qwc9+1gH1PptB236dwcO+nEHv/lSB3n5JgdE+fwGGfnUBu/4qQa2+H0GZvhcBgD4SwaH90QGBfc6Bn/2LAYI9hgGsPXqBXj1oQVe9UgFY/XeBHH1hASG9VIEmvU+BJf1TQR79XsESfW/BAn1CgXB9EgFdPRxBSr0iAXs84UFufNsBZPzQQV78wwFa/PGBGHzegRa8zAEUvPqA0HzpwMn82wDBfNBA+XyLAPN8iEDwPIUA7ryBgO98uwCw/LCAsfyjALK8k4Cy/IKAsvywAHK8m4Bx/IfAcfy1wDR8pMA4PJcAPvyMgAd8xUARvMeAHzzPgCy82cA3vOaAP7zvgAI9MMA+PO5AOLzoQDL84EAxPNfANjzQAAL9C0AXvQpAM30KQBF9RsAtvX4/xP21v9g9rz/nfal/8j2j//p9nj/Bfdm/y73Tv9k9x//pPfd/u33kP5B+EX+mPgA/un4xv0q+aP9YfmS/ZD5hv28+Xj98Plc/Tr6Mf2h+vX8Jvuu/Mb7afx1/C38Kf0K/NX9APxr/gD83f4B/CL/8vs2/8r7I/+F+/r+IvvH/rH6pf5E+qP+8PnN/sv5KP/R+ar//PlCAEz66wC1+pUBJ/s3Aon7yALN+0ED5vudA8372gOK+/YDKfv1A7z65ANV+s0DAPq/A8r5yAO1+ewDvPkvBNf5jATt+fUE8/lfBd75vwWo+QoGWfk+Bvb4VQaQ+FcGPPhLBgX4PQbq9zIG7PcyBgr4QQY++GAGefiHBrX4sAb0+N4GPvkeB5f5dAf9+eUHZPptCMD6AwkB+5MJIvsQChX7YQra+nQKfvpLCgr66wmP+WIJG/nICLn4Lwhy+KsHSfhHBz74Bgdj+PUGtvgKBy75OQfC+XoHVvq3B9766wdS+xEIqPsnCNX7KQjb+x0IxPsJCKX79QeM++UHgvvZB4r7yQen+7AH0fuFBwT8TgdE/BAHjfzUBt78owYx/YIGjP10BvD9fQZd/pkGzv7BBj7/6wah/wkH7P8MBxcA5QYXAIwG5//7BY3/OQUV/1YEkP5qAw7+iwKg/ckBTv0tASP9wAAm/YIAWv1uAL39fwBF/qgA4f7eAH7/FwEKAEQBeABfAcMAZAHuAFIB/AAwAf8ABwEDAeQADgHKACUBvABIAbsAeAHDALcB2AASAgABjAI3ASIDewHJA8MBcQQBAgoFKwKABTICwgUQAsgFwwGSBVIBLQXGAKQELwALBJn/fQMU/wMDp/6kAlL+YwIV/jsC6/0tAtT9MALK/T0Cyf1LAsb9VAK8/VUCpP1WAoX9XAJh/W0CRP2MAjb9twJA/eICZP0KA6H9KQP2/UEDXP5YA8n+cwM3/5oDo//RAwcAFwRgAGMEqwCuBOgA7wQVAR8FMwE6BUMBQAVFATMFPgEaBTIB+AQoAdAEIgGjBCMBcAQqATcENAH7Az0BtwNAAW0DNAEYAxcBuALnAFECpgDoAWAAiwEfAEMB8v8UAd7/AwHr/wsBEgAlAUsASAGJAGoBxQCFAfMAkAEVAZABLQGEAUMBcAFZAVgBdwFBAZcBMAG4ASgB1gEsAe4BPQH/AVgBBgJ6AQMCoAH1AcUB2gHlAbEB/AF7AQMCNwH2AekAzwGWAIsBQQAtAfD/vACn/0UAaf/U/zr/cf8Z/yD/B//k/vz+tP7y/pD+4v51/sr+Yv6o/lH+ev5F/kX+Pv4O/j3+2v1B/qz9S/6L/V3+d/14/nL9nv57/c7+kP0G/6/9Qv/X/YX/BP7K/zT+DQBa/ksAcP5+AGv+oQBE/q8A+v2nAI39hgAE/VEAa/wLAM37u/84+2r/tvoi/1P67v4P+tH+7PnO/uH53f7f+fb+3PkS/8r5Kf+g+Tf/Wfk3//f4LP+D+Bv/CvgH/5T3+v4x9/n+5fYG/7D2Iv+U9lH/ivaN/5D21P+a9h4ApfZmAK/2qgC19uUAtfYXAbL2QAGn9lwBk/ZqAXX2aQFM9lwBGPZFAdn1LAGU9RIBSfX5APr03QCm9LsAUvSPAAD0WQCy8xsAcfPa/zvznv8S823/8/JL/9vyPf/E8kT/sPJf/5jyjP9/8sD/XfLz/zTyGwAC8jAAyvEwAJLxGwBk8fz/SvHb/03xxf9x8bz/rfHD//jx1/9D8vP/gvIRAKzyKQC68jcAr/I5AI3yLABd8hQAJPLy/+nxzP+z8aP/g/F+/1vxYv888Uv/I/E7/wvxMP/38CX/6vAb/+nwCv/38PL+F/HR/kzxq/6N8YH+1fFW/hryLf5U8gb+ffLk/Zvyyf2y8rH9yvKb/enyiP0V83X9TfNm/ZHzWv3e81X9K/RY/Xv0YP3H9Gr9D/Vx/VL1cP2N9WP9vfVO/eD1LP309QP9+fXU/PP1o/zp9XL84PVH/OD1IPzt9f77CPbf+zT2w/tx9qX7ufaD+wv3X/tg9zT7svcH+wH42/pL+LP6kPiN+tT4avoZ+Uv6Zvk0+rz5Kvob+i36f/o++uT6WfpC+3j6lvuX+t77s/og/M36YPzi+qP88vrr/Pz6OP35+o395frp/br6Sf57+q7+KvoR/875bv9y+cX/IvkRAOX4UwDD+I8Av/jJANT4CgH9+FUBMfmtAWT5DQKJ+XACl/nQAoj5JQNa+WoDFvmgA8r4zAOD+PEDUvgaBD74TgRG+JAEZvjhBIz4PQWv+J8Fxvj/Bc34VwbK+KQGxPjoBsb4KQfV+G8H9vi4Byf5Cghg+WIImPm3CMr5Bgnv+UYJA/p2CQX6lgn5+aoJ4vm4Ccn5ywmy+eQJovkHCpr5NQqa+W8Kofm0Cq75CAu9+WMLzfnBC9z5HQzw+XQMDPrFDDD6DA1T+kINcPpoDYP6eg2K+n4NjPp6DY36dQ2X+ncNsfqLDdz6tA0Z+/INZPtDDrX7nA4E/PQOS/w9D4X8bg+z/H8P0/xvD+j8Sg/1/CEP+fwBD/X88A7s/PQO3/wGD9f8Hg/U/DEP3fw2D+38LA8L/RsPMf0MD139Cw+N/RkPvP02D+X9WA8H/nMPJf5/D0D+dQ9c/loPfP40D6T+CQ/W/t8OFf+4DmP/lw65/3kOFABhDmoATQ64AEIO9gA8DigBPw5OAUQOagFODoQBWw6gAXAOvgGNDtsBrw71AdIOBwLtDg4C9w4OAu4OCgLPDgcCng4LAl8OHgIZDkACzw1zAogNrwJGDfUCCA05A9AMdwOfDKgDbwzJAz8M3gMIDOoDxAvzA28LAgQKCxcEmwowBCkKSwTCCWMEcAlxBDwJdwQkCXEEIQlqBCUJZQQlCWoEGAl+BP8IpgTcCN4EtAglBYwIdAVmCMgFRAgVBiQIWAYDCIcG3gefBrUHogaIB5UGWAeHBiQHfgbrBoQGrgacBm0GwgYpBu4G5wUaB6QFPAdfBVAHEwVYB74EWAdfBFQH+wNQB5YDSwc3A0cH4QJDB5UCPQdRAjYHEQIsB9YBHQeeAQcHbQHoBkUBxQYqAaIGHAGFBhQBegYKAYIG+ACgBtgA0AauAAYHegA5B0AAWwcDAGoHyf9jB5L/SAdf/x8HMP/uBgT/ugbX/okGqP5lBnT+UgY3/lgG7/10BqH9owZP/doGAP0KB7b8KQdy/DMHM/woB/P7EAex+/QGZvvWBhT7vwa/+q4GbfqiBib6mQbv+ZIGx/mJBqz5fQaa+WkGivlKBnn5HgZj+egFRfmrBSD5cQX2+D4FxPgaBZD4AgVc+PMEJ/jnBPb31ATJ97cEmPeTBGX3bQQn90oE3vYvBIz2HwQ69h4E8/UmBL/1MwSe9UAEjfVHBIX1QwR59TUEZ/UbBEj19gMd9cUD6vSLA7D0TgN49BEDQ/TaAhn0qgL784EC6vNbAuPzNALi8w0C5fPkAerzvAH085oBBPSBARb0dAEu9HEBSvRzAWX0dQF99HUBjfRuAZT0YAGQ9EoBhPQvAXj0EQFv9PIAcvTRAIT0sQCk9I0AzfRtAPv0TAAr9S8AXfUXAJP1AwDK9fL/BPbk/zv21P9u9sD/mPan/7r2iP/X9mL/8fY3/w/3Bv8199D+ZPeX/p33ZP7c9zv+Ivgj/mr4HP6y+Cb+9/g5/jv5Tv58+Vr+uvlW/vb5O/4x+gb+bvq1/bH6U/38+un8T/uI/Kj7OPwA/Aj8UPz6+5L8B/zA/Cf84fxS/P38efwc/ZT8RP2a/Hj9ify1/Wn8/f0//Ev+Ffyg/vX79/7f+1b/2Pu5/9r7HADc+34A2vvWAMn7JQGn+20Bcvu1ATH7AQLm+lYCmfqxAlP6CgMb+lYD9vmLA+j5nwPt+ZkDBfqBAyb6ZgNG+lYDWvpcA1z6egNJ+q4DJvrzA/f5PQTG+YIElvm5BG/54gRZ+QAFUvkXBV75LAV/+UYFr/llBev5iQUt+rQFbfreBaH6BwbG+isG3PpOBuH6cAbV+pIGvPq4Bpr65AZ1+hcHU/pNBzf6hAci+rUHEvrcBwv69AcO+vwHHPrxBzj61gdh+qoHmvpxB9z6Mwcm+/UGbvvBBqv7mQbU+4IG4vt9BtX7hway+5wGgvu4Bk/70wYq++UGH/vsBjf75QZ1+88G1/urBlb8fQbo/EcGfv0RBgj+2wV6/qkFyf57BfP+VAX6/jUF5f4fBb3+FAWJ/g4FUv4OBR7+DQX2/QkF3f38BNj95ATs/cEEHP6TBGb+YgTA/i8EHv/5A27/wQOn/4cDw/9NA8n/GgPF//UCxv/hAtr/5AIHAP0CTgAmA6gAWAMHAX8DXAGPA5kBegOyATYDpwHIAnsBNAI3AYsB7wDeALUAPQCcALv/rwBi//UAN/9jATf/6wFY/3MChf/iAq//JgPM/zcD1v8aA87/2gLC/48CuP9MArz/KALU/yYCAABMAjsAkwJ+AO8CvgBUA/YAtAMiAQMEPQE6BEcBVAQ9AU8EHgErBOsA6gOmAI8DUgAlA/z/tAKq/0sCZ//zATr/tAEj/48BIP+FATD/mQFO/8UBdP8DAqD/UQLO/6gC/P8CAygAXANSALEDeAD7A5cAMASuAFEEvgBWBMcARATPAB8E1gDsA94AtwPrAIgD/ABjAw4BSgMiATcDMAEjAzkBCQM5AeECMwGvAigBdAIVATYC/AD6AdoAxQGtAJUBdQBpATcAQAH1/xIBsv/hAHX/rQBE/3gAH/9LAAr/KAAE/xUAEP8YACz/NgBc/24Anf/DAPL/KQFRAJcBtAABAhEBWwJgAZ0CmgHDAr8ByQLNAbECxQF9AqgBNAJ9AeABQAGEAfUAKQGdANMAOQCIAM3/RQBd/w0A8P7Y/43+pP80/mv/5v0s/6P95v5j/aD+Jv1i/uz8Nv6y/B/+ePwg/jf8M/7t+1H+l/ty/jr7k/7c+q7+jPrF/lP62P49+un+TPr9/oD6F//V+jv/O/tu/6r7r/8U/P3/bvxWALH8tADb/BIB7fxsAev8uAHU/PYBr/wfAnv8LwI4/BwC5vvkAYj7hgEc+w4BrPqIAD76AwDa+Y3/gPk0/zf59v7z+NH+svi9/mf4rv4M+Jz+nfd//hv3Xf6N9kD+AfYw/oX1Nv4g9V/+3vSl/sD0B//D9Hj/4/Tl/xj1SABe9ZYArvXHAAD24ABJ9uIAgPbXAJ72zQCf9s8AhfbeAFD2BgEM9joBvfV0AW71rgEq9eAB9vQAAtT0AAK99NgBrPSOAZv0IQGC9JcAW/QAACb0av/l897+m/Ng/k3z//0C88r9x/K2/Zfyr/1n8r39OfLV/Qjy8/3P8Qj+lPEZ/mDxQP5Q8WL+YPF4/pHxhf7l8YP+SvJ4/rnyZ/4h827+hvOM/uDzrP4h9NT+TPT1/mH0EP9k9DP/Y/Rc/2H0hP9g9LL/YfTW/2T08v9o9AEAbPTl/2H0mf8/9Db/FvTM/uzzS/6889D9k/Nt/X/zL/2H8/P8mPOv/KjzfvzA8zT8wfP1+73z3PvB89r7x/P2+9vzCvzt8xz8CPQm/DD0G/xe9A38ovTm++30uftG9Yn7qfVc+xb2QfuQ9kL7Gfdk+673f/s0+IP7nvh7++/4a/sn+Vn7TPlk+3L5rPuv+Qj89PlJ/Cr6ZPxP+nT8dfpr/Jb6Rfyu+gX8v/q1+8v6WfvX+u/63/qq+gP7bfo0+yD6ZPve+aL7efnV+yf5EvwB+WH87fiy/Oz4AP36+En9H/mT/Vn53f14+Rj+dPlE/rb5o/4D+hj/KvqS/0/6HAAg+oYA/fn8AAf6ggER+vkBJvpfAgH6jwLS+aQCx/m8Av757gJC+iIDNvosAwv6LAPN+SYDk/ksA4z5VgOv+aMDr/nqA3/5JQR3+YEEb/nnBEz5PgU9+Z8FN/n7BRn5QAb6+HcG2/igBrj4vAaX+NIGsPgDB0L5dgfv+f8HNPpZCBz6iwgR+sQIKvoKCQ/6KwkL+k0JmfqzCfT6/AlB+0MKmvufCmr7xQoi++8KHPtJC/L6iwur+rALv/rnC9D69wv6+vIL8vq6CzD7nAtS+3cLbftiCyr8vwsf/NILmvxADJr8fQwN/HAMLPy6DPf7yAze+9IMHvtyDIb6GQw0+2EMJfzLDDH8vwze+4sMUPzLDET9Wg3M/bsNlv27DVb9sw1n/c8N5f0dDlH+Ww5m/mkOmv6HDoP+fg7s/rQOJv/PDrj+hw7K/wMPuf/fDnz/nw4QAMsOPgDBDuwA+A4SAF4OHwA5Dtv/5g27/6AN1gD+DSYAaw1EAEcNGwGNDSUBcA3GAC4NFwFXDa0AKg3h/88MEAD3DC8ACQ22AD0NggF+DeEBbw2SAfIMMwFlDCwBAwz/ARcM/AJGDHEDNQwaA7oLTwORC/0DsQvsA30LXAMaCykD/ArNBOcLsQTwCwkEqgvRA5YLagNSCxEEhwslBFQL1wRfC4kE1QoKBCUK0QObCacDGAmqBD8JRAS1CLkEsAjBBQkJzwXtCHEGJAnKBaoItQTrB2wEhwdHBCIH/QQlB7gFJQceBvgGWQa4BoUGeAaFBiQGPgUpBYgEfgSMBcIEYAb4BLQG+QSwBt0EvgbbBLQG2gTdBXMEggVIBG0FMwQbBm0EvgaBBKYGEwQ9B+UDagdzA1wH3QJfBtoBhwUEAboGZwGEB7UBvwfUAQUIBAIaB5IBnwZKAR4G6QCOBWwAmQa5ABAHsgAhB3cA0gYSAOsG6f97BwQArQZp/1IFg/5qBWL+IgaW/pgFJv5bBm7+5Aae/jIGL/64BeL91AXi/c0Fyv0EBsn95QYX/lgGmf0lBkX99QXz/EQG5vxpBs38bwau/EEGefyABfz7ewXf+xwFjPvWBcL7HAUw+8wFXPseB+L7HgY6+2cFxPo3BBb6FAV/+oEFp/qwBBv6hATS+SgF5fmTBcr5CQUk+aoEm/j2A/T3iwQW+C8E2PdmA4L35AR5+B8F2PhfBLP4GATD+NcCOvjnAkb40wOr+D4DLfi0Aqf3fQJC91YC6vZSAq720QLD9v0CvfbMApb29QKv9ogChvb5AVT2EQKA9s8BffYBASr2uwAS9hECxPYcAz/3mQFQ9scBPPaQAfD1YwAp9X4BpPWVACH1GQDv9PYAhvWXARH20wF29kQA9/UmAEH2nP9S9kL+8/Vi/9v2bgCw97IAFfgqAYr4ygCC+KD+dfeu/fn2Kv4j91L+Dvfy/7b3dADJ91IAlveIAKv3XACv99r/p/f6/or33v9y+CoAGPlm/zX5zv5r+c3+7Pla/in6Ev5t+nD+9PpM/Z36x/yF+ln8aPof/F366/zV+on+vftt/0T8X/1B+1z7TPqC+4P6OvwW+7z8nvu2/Xf8Yf2s/Aj96PwZ/uH9dP3s/Yn7Pf3p+7T9Df2C/rb8fv6W/I/+bfyZ/qP81v4N/TH/zPw5/+X77v5t+mL+J/qB/tj8OwCQ/n0B2vz6ALH7yQBm+ogAO/rdAFP70wGa+0wCGPzPAoX6KAIz+hUCpPvdAhb7iALJ+kUChvoEAkL7TAJT+0cCCPsiAin81ALo+lsC3/qcAo37SgO2+7sDl/qCA7n3WQKM+BcDDfupBP783QUY/QQG0PtfBQT53gOk9xED8PioA5b55wOh++UESfwyBeX8hAWv/fYFQfxGBUj6VARq+fgDWvqOBPD67gTE+2kF6/uBBar86AW5/XsGq/z2Bfn7qQUl+04FuPopBR/89QXr/GAGj/2mBj7+3AbR/W8GXf35BT78MAWJ+7EEcPuZBH77sATR/IQFav6HBsz+4QYb/pgGvPzWBc37KwWS/EEFLf0lBYz+XwUD/xwFrP54BKX/mgSr/tAD6f0+A+/9MAN+/foCnf6nA4sAxgR7ANYEQP88BNv+BATv/vsD/f9lBEcAWAR//7UDpf+PA23/OgOr/y0DLAHUA/kAoANM/6oCXP+gAo0AKQPl/7cCx/+IAksAqwLKAM0CqAElA0oAVAJnAE4CIQGZAkwBlQJsAYICLwCuAasAvAH4AK4BCwGCAeQBwgGcAvUBoAFKAXoAjAACA8YBcQPpAWkBvwDpAGMAqwGxAGMDfwF9A3oB/wIpAQYCoADxAZkAjAL5AOgBuQALA3ABrgHWAPoAkgA0A9ABLAPTAYYCeAErAjsBdAJPAdYB5wBuAiUBlwIzAT0CBAGaAkMBrwJjAS8DvwHUAJkAZAHzALQCqAGJAokBCwO3AUoCLQGIAh8BXwLUAIkCsQAOAj0AVQPAAC0EHAGuAlIA7wKLAEwCYwDrAvYAewIEAXECTAEaBHQCXwNOAkQDbAKVAaABDgDUAPX/uACBAOUAcQLDARACYAEzAjsBVgINAYIBUwBWAez/TgAS/4EA6f7pAXT/KAJ3/1QB/f5KAfz+EAJw/5UCwv91ATH/+QDy/uUA4v5n/wv+JQBY/i0Bw/4OAhL/cAIb/9AAGP51AMn9IgEP/ksAmv1z/zH9bf9A/dAADf5xA3v/tAGS/sz/if0oAKf9wP7R/BH+U/wS/7H8/ACC/W4CDf53Atj9BwHh/AYAJvyj/8L7O/9c+5T+1Ppi/oP6PQBI+6cCWvwVA2n8iAF5+7gA/frF/vT5pP1k+Y/+6fkj/z36TwDU+lEBR/vsAXT7dwED+yIAEfqD/u/4XP6M+L//9/iGAZv50wGC+QMB4fjTAS35iQH6+M8Am/gYAEv47v9L+EsBFfnsAXH55AFj+e7/PPjr/f723v5B9/D/jPe0ATH4iQPl+GICD/jzACP3cv639Uf8ifRc/R/1hP9Q9jcBSPfzAbz3WAF09wH/NPah/u31Vv6i9Tj93vRA/7f15ABd9tYAI/bl/3z1xv9Q9RUCefarAsP2BwBa9V/96vPC/IDzYv419FEACfXiACD1fQE+9Z0BKfXv/zX0AP2z8hz71vE7/Srzf/+a9NgAivUEAlT2Vv559Pf7MvOu/oL0N/+b9GD++PN0/t/zCv0S8979kfNV/4b0ev3V80j9FfSZ/Z30m/309Jb9NfWq/Ob0kP109TP/TfbQ/gH2NP0H9bn8nvST/ez0M/4k9bb8TPS7/En0Dv4B9Sz/n/UR/5v1qPvZ8+n6fPM+/cH0eP529Uz8bvQw+wD0Ffyu9H77nvSg/H/15v119jr+6Paj/E32svp59cr7NfZ1/LP2UPzE9kv9dfdk/DP3lPqC9sT7a/cv/XT4OP2/+NT8x/hq+z/4MfrL98n6Rvg/+if43vkb+Pz7XfmB/Mv5o/wK+sX91Pqv/Hv6ePsY+tP6BPpk+AX5+fcV+Tr5B/oz+1n7w/x0/Db8cfx4+1X8YPmB+zv5rvtB+GT7rvU9+t74GfyB/DD+HPwq/ir8ZP6W+1H+vPof/un6gf6N+Jb96vea/cT6df8P/HsAIPrD/xb5dP/s+RAA3vqtANf7RAFn+x8B8vr9AFP4x/+9+DoANPxSAp37SwLL+Z0B6PhiAcL6jwIA+9kC9vr4AmP7WAMI+UgCvfngApP5DgPO93ECSfmXA/r5WwSP+5kFNP3cBmD7QAbc+b8FvfhiBfD4owWu+JYFfPcHBfD5Ywbb/Y8I3v5ACaH7wgfm+R0HgvkwB7X5lQdI+6oIMPpICD36cAjC+TwIv/k1CPX81Qmh/RcKwP0UCvz9Kwop+7QIBfgkB1b4dAdu+r8IKf1jCi/+Igvh/SsLeP8oDIX9QAsS+ocJ7fmFCb/6Awrs+igKnfwbC8n+UAxM/6UMnv5bDPL6gAp7++AKu/ylC8P8ywuX/uYML/1KDB7/bQ0+ABcOHP+BDXH+Fw3Y/BoMhv0/DE78Wgt8/DILDgDhDJ0CHg5KA3YOYwGIDdH9yQuz+k0KrvprCpr7+QqG/HYL9QC7DR4Fzw8yBj8QwQPSDgsAvwz8/Y4L7flSCRL5xQhp/e4K3gKpDcIGiw8RB4YPOgTZDf8A/gtj/wgL6fyuCWr+fQpHAIsLOgEkDEME0g0HBscOJQbFDoUDOQ2VAfALTv9oClMAmApKAkoLiwIlC0sE3AsiBKALQAUdDCYF+QslA9MKYgJLCm0CJQpwAOAITwCKCCEDuAkwBPUJMAc4C1sH/wpVBaQJ1wOZCIQBJgcHAbUGkAJgB1sFvghEBiEJqgW6CIsEDQhBBNAHtQV9CLwG8ghSBJUHjAECBlsDzwZRBaMHuwWaB78FUAcQB6oHyQm+CDIIhweBBDMFfgNHBE8CRwOkA50D6AgMBvUJSgaSB8YEEwbGA6AFYgPXBWADsQMmAhwDwgEVBbICqQRZAogFqAKHB4cDDQcTA1QH/wJEBjkCYAL5//YCGwBEBq8BXwcbApoHEAIoBhoBdAWCANYG/QCJBpUAgQXQ/2UEC/8TBMD+AAau/4gG5//rCBQBDQsUAsIHKQCxBFH+yQIP/UADEv1nBIL9sQSP/cYGpf5sCp4A3At4AeEG8v5fBKz9RwUg/lICdPyu/9j6vAGo+7wG//2ZCLj+tAiX/r4GeP2/Al37XARC/DcFxvyHA+j71AJ/+50CRPszBPD7lgT1+x8HIv2ICMP9pAay/LgCl/oc/6f4kwHh+Y4EU/tqBh/8AAau+4wGtvsUBbL6MgFx+CUCzfj/A7X5tQWe+l4E+fkQBOX5AwNo+bQBv/g+AXn4ev9197wDlvlGBUv6zAT6+bADZPl8AMb3SgFP+H4ACPi1/jr3TwAp+JoCZ/mcAmD52gHi+CYC5viWAvb4iwE6+DYAWvcXACT3qP/O9s79w/WF/h/2BAOH+JoEdfnCAyz59QL3+K8ABfhx/Zj29PqR9U77AvaI/3L4oQI7+vMCe/pMAin69v/p+EsAEflBAAv5r/w397r6S/aJ/nX4YAM0+zkCy/qu/6L5KP9/+d7+cfke/hn5Tv+/+cf+e/m5++H3Qfws+HL+Wvm4AJ36+gLp+zYBI/sd+p73V/jx9t78nvkc/xv7RQGK/KcBA/0z/nH7Ov6s+zkA7PyZ+6z60Pnr+ff8xvvm/Xn83f2x/FD8IPzd/0f+twIUAOb+Y/78+p78/fdL+8n3YPvN+5v9qwA6AP3+XP/F/bz+T/4R/8D8Vf4G/6f/pPyS/lP4f/yQ+V/9A/zi/r3+iwC5/rwAOv0iACX9QgBP+3T/s/nA/rb6cP+N/JAA0PzhAMv5e/8l+uH/yf0EAuf/WAM7/qcC8/mJAG741v/z+bQAFvzlAfD52AAz+h4BofyWAlz9MgNC/ucDCPtpAtH57gEw+7wClvv2Agv6IgKP+l0CBv2kA6z8dwP1/S8E2P65BEX8dgNe+QQCaPsoAwv9CwQf/RMEBP5+BPL7WQNd+nsCa/qGAqP9SwTa/g0Fd/tmAw76xQLk+88DHP+FBcr/2gXu/dMED/tEA3T5aQJ++4QDN/19BOX97AT//RAFifxfBPf+ugW2ALcGDv5fBX78lQRZ+/wDxvspBNj9KAXC/fgEtvw9BFz+6AS8APUFQwKPBnP/5QQb/PkC1Pw8Azf81gKr/h4EJQDuBBD/bQQtABQFRQAlBeEAaQVZAPwEoP7ZA5v8fwIc/PEBKP7AAhkAkwP8AXMEBgJtBFUBFASqAUsEr/9LAzr9BAJq/qACgv6fAlr+dAJVAeoDVgJRBCECEQQRAuQDHAC5Al/+rQHR/skBsQCqAtMApAK///wBvwBtAmABrgKuAcMCCQLkAjYBbQIJAtoCtwG1AnoAGAIUAXcCfgA0AigAEAKtAFUCSgIjA/EEcQQ5A2cD8/+GAXMAngGhAJABiwBjAdcAcQFBAA0BwgHFAeoD0wJwBYsDmQN7Atf/aQAm//b/vv82ALUBNgFWAxAC8wNnAkUDGAIwAx4CRwM+ApwA6ABRAM8AyQGcAS8DVALRA5oCyQL1AdEAygDQ/x4AkwHoAJwD3QEyBZ0CHwQAAvUB2gAcAWkAAADX/9gASgDiAdMAyQAzABACzQCHBAECdwTgAYQCwwCE/yP/6/7T/r7/Uf+QANj/RwLaAJUCFAGqAh8BCgS7AYYCsgDe//f+/f+j/ggARP5xAar+GgNH/2oDSv8lAxT/2gFn/jMAkv2v/1n9MwCn/ZD/TP00ARj+kwEp/usAoP0RAv/9YgFh/esA3/wKAa/8WQIq/ZcCIP1RAVz8ZgDX+3gA6PtOAOX7c/+K+xoBfvwpAY38jwAw/O8AP/yx/2P7p/8c++gAgfviAD37aQDE+iMAcPqEAHf6sgHv+scB1frnAD76PQDO+dgBnfr8AbP6x/+Y+Vb/b/ld/4X5CgDo+R4A7Pl6AAf6kgF0+tMBZvr8AL35IwAS+RUA1fh3/1X4WwEw+bECy/kVAmv5DgJj+ZcBIvkrAm/5wACu+Dn+UPcP/iv35v6H93MAPvimAcT4lQAc+H8A/vetAhj5qAGK+Gn/Wvdk/tL2o/1o9i3+qfbf/3/3XQEz+M0Ay/dfAG/35P8H96j+NPb3/ab1WP0h9VP+ePVd/9/1df/S9XQATfbHAH/2IwA+9in/3PWZ/TT1g/1U9eL+M/YVAXH3YAGd9wP/UPYK/rL1fv1I9Uf+l/Va/yD2lv7H9dj+EvZR/4r2Tv5B9mb9AfZT/ST2qPzi9Wf9SPaZ/tT2Iv5x9tX9HPYb/Y71AP1b9R/9UvUU/Ln0o/wE9bn+J/a7/7/2Uf4S9vf76fSq+9L0HPwh9Vn8VPVI/GP1yfzA9cL9XfaB/VL2D/0k9p77Z/W5+2714vwC9pv9YfYq/rb2dPzv9RX88PXz/Kz2fv1G9z39dvcc/Cr3pPsm99P7Zff6+4/3aPtG92P7PvdT+zD3Uvyz9yb9Kvjh/Bj4f/wA+ND7xPf3/If41/yg+Kj7Lfgc+xP4J/rH9wT7dPjT/KX5kP1L+pf8B/re+lr5l/ne+Jr5BPly+o35T/qM+QH79/kp/KX6PfzN+gT82vol+6D6UPp7+sn5iPog+hH7GPvw+0T7Yfzm+ob8pfqz/Jn7e/07/A3+ePvU/fT5Jv0z+cz8SPpd/dP6nv2X+nf9nvp3/eb6pP3N+qv9cfqe/Tr7Of4E/OH+BPwm//n65f7w+CD+r/hM/tH5MP+4+vL/cPwfAaz8hQGa+z0BBPs5AWv5rQB3+foAQvqmAZD5gQF/+i0Ctfv2Atj7JgNE/HgDcfyqAzr7IgO9+X4C0vm4Ak76NAMu+/IDWvzgBET8JAVO++oEZ/qpBHT61ATp+igF9vo9BbL6KQWA+igFxPpwBdf6pwUi+/0FeftVBqf7jAZh/AIH4vvIBvL6TwZh+5MG2vvnBnf70gZT++oGJfyKB8L8EAgE/uUILP4dCYz8VQjf+wIIrvvoBwv8Gghp/FII8vywCGn9Ewl1/UkJ1f2tCdT92gni/QMKk/3vCVH92QmQ/QMKuP0lCr/9PQoI/oQK8P2gClH9egrG/eQKlv52CwT/xAtg/ecKkfvdCb/8UgoX/tIKcP9QCyMAfQuo/x4Lmf8QCyP/6gqh/tcKOv7kClH+OQs9//gLvv9oDND/gQyv/2QMu/9CDKf//Atn/5gLp/90C0UAhQv9AKkLiwA2C3T/dwrk/5IKmgFoC9ACDAy1Ag0MEQFKCzkA8gqoAcQLmgG4CxEBVAtpAU4LggETC2UCNgtdAt8KWAKPCvMCpgoUA5EKFAODCuACcgreAosK/wE5Cn8BFAoyAoQK6ALhCmwDEAtuA+sKdAPBCmwCCQrQAZEJjwLWCXoCrQnMArcJdAPkCR8EBgqZBAAKEQRtCdMDAAkeA1sItwLrB44DMgjGAy8IPgRVCH0F4Aj5BfkIWQVqCLgEywfIBHkHHwS+BoQDDQaIBEMGTQVoBrEFagYhBoIGUQX5BToESwX2AwQFHwTxBEEE1AT8BAcF/QVfBR0GRAX9BQwFiAWnBHgFeAROBTkEdwSZA+QEnQMNBXoDFwVDA1EFIQMCBbUCOQWQAmYFZQKOBr4C+Qa1At4F4gENBT0BWASvABsF8gC8BS8BTQZuAUsH7wHDBqoBygUoAXsEcQA3BDsApgRVAIgEFAA5BTAAfgUKANMF6P8vBtH/ggU+/1kFAf+cBRD/xQUf/4IF//7xBLb+5wSy/kEF2/52Ben+4QSJ/noEPv4DBXD+VAWD/mUFd/4bBT3+UgTA/R8Elv38A3X97ANf/ZAEpP1PBfL9hQXw/cYEZ/17BBn9jgT9/EUEu/zbA278+QLr+0oDDfwcBHH8oASn/PUEvPxjBFP8OQQf/LQDvPsoA1b7+AIm+24CyfqFAsL6XwKe+voC5Pr/A2b7BgRo+7gDRPuvAsP6DgJ++rEBZvp/AWj6qwGi+qEBwPqnAmj7/wKn+8MB/vr1AHv6kgAZ+m4Ay/myAK/5sQB3+ZoARfk5AYr5vwHb+fEBEvrvAT367gDj+aD/Xvlx/2f5EgDN+SkA2vkmAMr5oQDw+YEBRPrpAVr6ygCl+Yn/6PiQ/ln4I/4f+Nj+h/ih/wX5UgCA+bIA3PmeAAH63v/Q+TD/p/n//rn5XP6C+Zn+r/kv//r5TP/5+dv/LvrU/xv6Sv/Q+dH+ovko/m75Nv6p+cL+MPqc/ln6kP6J+p7+wvqv/vb6Uv90+w3/dfsm/iD78v0p+9v+xvtI/x/8Dv6b+9X9nvvG/bb7Zv2i++b9AfwS/i/8a/5w/Dv+Y/y9/S38af0O/Hf8ofux/NX7wP1//F3+8/x6/ib9Iv4f/SP+S/2I/qv9Sf67/W39d/3A/FP99/sm/Qj8d/3i/Dn+Ff2q/vf88P6r/Bj/q/xW/4H8Z/8H/DT/r/v9/lX7tf71++v+lvwl/+T8Pv9k/YH/Mf11//z8d/+x/Hj/9ftE//37fP+9/BQA6/xbAGb8OgDK+wQAkPv5//n7OwDt/MUAwv07Af384AAY/HsAgvzQAGT86AAF/OcAdPxVATT97AFh/TMCKv1AArX8IwL5+9oB8/vuAfD7AQI4/EACzfyqAs78ygLb/PUCWPzTAlb88wIH/WkDSP2aA2f9qgPY/FEDcfwAA6/8/wIR/Q0DO/0AAzT94AJj/ecCbv3nArT9FAPe/UADfP0pA/D8AAPs/BsDdf13A0/9ZwNg/WcDG/61A6T+5QPR/uUDlP60A4L+oQPW/s8DJf8EBIb+wgMI/pcDg/7xA9D+NgQe/34EZ//FBFr/3gRS/m0EKf3eA1z9+wMH/kUECP+uBLv/4AS+/64Evv94BHD/HwTs/rQDYv5UA1H+QQPh/owDgv/iA9b/CwQBABQE/f/1A6r/oAOF/1sDTv8LA6P/EwMjAEMDfP/xAmD//wJtALcD2AAeBHUADQSTACwEjwAhBP3/sgMeAI4DkACJA68AVgOPAAMDoQDRApMAlgKZAG0CGAGPAjcBjwKgAckCYAG8AqAAewJ1AI4C3v9iAgsAkAK4AOsCggE+AwcCWwOSAeUCWQGJApoA6wGWALgBWQH/AXEB/AHNATIC2AFPAlUCtQKTAgYDegGkAg4BmQIEAbgC5AC8AkcB9QKdARMD6AEYA0UCFAMwAsICEAJcAi8CDgIcAqQBqgERAUABkwCxAaAAcALvABUDTAFIA38BcwI0ARECKAHoATMBNwHoAB8B2gBxAe4AYAG7AJcBnADeAXsAkwEOAM8B6f91AYH/lwDe/rgAzf7CALv+cQEH/1gCd/9MAmf/+AEt/78B//7zAQT/wwHR/oUBlP49AVX+9QAY/lUBNv6VAUH+4gFM/u4BLP60Ad79WAF3/RgBGf2MAR79oAHz/KgBzfyQAaD8WAFr/JUBe/ySAW78ggFZ/DkBIvwHAfX72gDG+7sAmvtAAcL7WQGv+0sBhvvvADH7XQC8+s8AyvoEAa/6ngA7+tQAFPooAfr5QwHK+cIB3vkjAvP5SwL++fIB2PnMAFP5LwAd+VkATPnhAKH5VgHc+XAB1fn8AHT5YgDw+H8Ax/gYAFr4qv/y92AAMfiXAcf4TgIs+bsB7fhcAdL4RwHe+BAB1/jgAM34AwBj+M7/TPh3AKT44ADR+LgAq/hgAGb4OwAz+Pn/7ffD/6/3dP9l90T/N/dI/y73ev9L99v/hvf6/6L3DQC496//kfeG/4X3gv+Q9xL/Zfc+/5P3Yv+99xX/q/e9/or35v6k92f/3/cp/6j3k/439939q/aa/Vb2N/529s3+m/YH/5r2X/+89pD/3/Z//m72a/0O9lb9PvaB/ZH2xf3t9v/9Ovc2/nz3Of6X98b9avfo/Pr2UPyi9n78qfbk/MP2A/2w9sf8bvYB/W32RP179gD9VPa8/EH20Pxu9iz90fbo/On27fwq9978Wfci/CP3M/xL93T8fPcj/dn3oP0V+Lz8kffL+wj3nvvq9vP7FvcB/CL3fPxq9+L8q/eC/Ib3hvyX9zP8fvcR/H73k/zY95r88/dj/PD3IPzp9w38+vdy/Ez4Z/xh+Mf7Kfge/G/4XPyr+Lv7b/ig+3z4ZPt++GT7pfjJ+wz5lPsw+XX7Z/nH+9z50/sn+kn7Fvr9+hX6/Pop+k77Vvqg+3n6WftJ+kj7OPpa+0L6U/tM+jr7V/pV+4n6cvvD+h77wvpZ+wv7eftC+3f7YPvr+7j7N/z6+2n8M/zb+w78YPv8+277OPzX+iD8kPo0/Bn7tfxw+xj9YPtJ/TD7av35+on99PrD/Qv7Cv46+1j+NvuD/tT6d/7X+pb+NPvh/rX7Pf/O+2L/aPtF/xn7N//N+jD/wvpT/7z6hP82+wMAmfuBAC77mQA++/MAIPs0AfT6ZgHU+pIBY/qCAYD6qgHK+tYBQvsEAr37IwJL/EUCx/xiAqv8OwJd/BQC2vvsAQX8PQKX/NoC8vxqAzb98wO4/BEEJfwXBOb7NwTe+2AE1/t6BP37nQQ9/MUEGPy5BGP88gRa/A4F8PsJBen7SwXT+5AFA/z/BRH8VwYn/KQGg/wGB5T8Lwd4/DIHP/weBwX8/wbo++cGPfwAB678Hwez/PwGzfzdBmn9BQf5/S4H9v0XB/f9FAcV/jUHTv52B6f+2Qe8/iUIzv56CAH/5Qgm/0oJuf5hCYj+kQmg/toJ5P2nCa79pwkI/uEJL/7tCcn+KApk/1wKVf82CjP/DApf/xMKA//cCbv+uwk+/w0Kl/9NCrv/bwrz/5YK8/+WCoz/UgoX//sJ5v7CCff+rAkf/6cJPv+mCZb/zAkBAP8JSwAdCkQACQpZAPsJvAAQCv0AEApEARcKqgE2CogCnwrnAtIKpwK9CmACsQpjAVAKRQFpCpcBugpWAbMKcwHLCl8BswqnAbUK9QGtCq4BUQpkAfUJrwHyCbkCXwr6AmkKyQI5Cq8CEAp4AssJbgKRCVwCRgmmAigJCQMYCYsDHwnDAwoJRAOfCBEDZQjCAiEIeALhB7EC4QceA/QH1AMiCHAEOQiFBAIISgSjByQEVwcmBC4HbQQ5B4wEPAdHBBQHPgQUB30EOQeMBEMHUgQfBz4EBwf4A8sGowN4Br4DUgaXA/sFvAO4BRgEiAVRBEEFnwQGBW8EkgRgBDkErQQbBPkEBgQ6BfMDLwW/AywFkgNGBXQDTgVLAy0FCwMhBdYCMwWvAgYFaQLzBDQC5AQHApMEvwG8BLwBMwXnAUYF4AFYBdgBPQW1AeUEbQHdBEgB8gQwAT0FNAGWBUMBwQU+AY8FDgEMBbQAtwRwAEgEGAD4A8P/AwST/3sEkP8OBZD/NgVY/6kFS/+nBRD/AAWP/qsETP5xBCr+lQRH/h4Fnf6TBej+pwX5/q4F9/5+BdH+lgRC/pwDq/0CA0j9LwNW/acDk/0LBM39NgTw/ZkDrv2IA7n9sgPk/W0D0P1jA9f9MAPC/RsDtP02A7j9vwPu/WAEKf4NBN/9jwOC/U8DSP3eAvz8ZQK1/AQChfwYApv8CgMt/ZUDiP0fA1P9vAIZ/fIBkvwwAff7ZgHO+/8B0fu+Au37JgPr++UCqvsfAj77ZAH0+i8BBfv8ACD7sQAq+6YATPsGAZf7NgG7+xUBrvv1AKT7eABx+9r/O/tT/x779/4Z+/3+Qvtr/5T7NwAB/M8APvz6ADP8qwDh+9P/Sfs0/9z6IP/K+kf/6PrA/0H7bAC7+7YAAPyNAP37LQDL+4n/Yfvz/un6//64+kL/nfqF/4L6//+Q+v3/bvqL/yn6Jv8B+un+B/rW/jP6uf5q+un+1/ob/0v7Hv+o+//+7fuP/vr7U/4O/En+I/xM/in8A/72+6r9svvY/bb76/2v+0T+1/ug/gX8Y/7p+27+9vvC/ir8/f5Q/Oj+TvzF/kf8sf5M/MD+a/wq/8L8N//s/NT+4fxu/tH8L/7Q/BH+2Pz3/df89/3Y/L39tvyZ/aD89f3V/Bv+/fyl/eL8Iv3O/M383fzA/BT9Vv2a/cn9B/7X/TH+0/1I/ov9NP5C/Rz+7fz8/cT88/3C/AD+0PwZ/jv9ZP5r/Y3+eP2k/qT9x/6l/dP+ZP29/g79pP4n/dP+a/0j/7H9gv/M/dD/f/3h/zj96f+//ML/jPyn/+X8wv8g/bv/bf24/5D9p/9r/YL/Vf1+/yL9hv8b/b7/Mf0SABz9VgBR/bYAuP0jAb/9SgEj/QYBcvyrAF38nQCd/L4A2vziAA79CwFk/U4BwP2WAcL9rQGB/ZoBNP14AS/9cAGF/Y8BLf7RAeH+GgIl/ysCKP8jAtb+AAI9/sYBwP2qAY/9vAHN/Q0C7v1KAgr+fQJw/soCuf79AtT+EANY/s8Cuf2BArH9iAK2/aECof20ApL90AKT/fkCx/06AyX+iwNr/sUDd/7RA0n+sgMm/o4DSf6HA2b+ewN8/nEDwv6IAxv/sQOB/+cDtf8EBIb/7gNm/9oDdf/XAy//nwPp/mIDLf9sA5n/jgPa/6ED+v+uAxIAwgPX/7UDiP+kA3X/twMX/6AD1/6SAw7/uQNf/+ADrv/2A7T/2gOy/7ED3f+hA9j/fwOn/1YDmf9RA2P/RAMG/ywDLf9ZA4z/nQPw/9oDQQD9Ay0A4QM7AM8DFQCfA7T/TwO7/zkD1P8vAwoAMwOoAG0DhgHGA/IB5QOvAaoDVgFqA+UAJgOnAAQD+QAwA1kBYgOXAXgDngFqA1kBJgMjAeECMgG4AkMBkAIlAVICIQEsAkgBKwJdAS8CYwE9AoIBZgKcAZMCbQGfAgABfwJ+AEsCTgAyApYARAIGAVkCYgFVAngBHwJxAdMBkAGZAbkBZwHdAToByQH5AHgBpgB0AYYAzQGjABwCvgBAAsMANgKxAAYCiQABAngA1gFRAGIBAwBUAev/YwHf/5MB3v//AfP/AALJ/8kBeP+IASL/TwHT/lQBrP5LAYn+RwFx/mYBcf5qAWT+XwFJ/n8BOv6PARj+iQHi/ZIBrP11AWP9kAE3/cUBGf2yAdr8oAGb/IsBXPx9ASD8bgHm+4QBwvvJAbv77gGl+/UBiPvGAVL7nAEl+6gBH/vAASX74QE0+9QBLvvAAR77iwHz+ikBpfoGAWj6+QAt+hAB/vliAfP5zQH9+RUCBfrgAdv5PgGF+bIAQfm8AEn58wBk+RwBa/lsAXn5ewFd+VYBJPkQAd/4ngCQ+HoAdviNAIn4iACU+GcAlviaAL/48gD0+AEB/fjlAOb4nQCy+JcAnvjWAKz44ACh+LkAgPiTAGP4wAB1+L8AdfgjACf4jf/e93f/2ffQ/w/47/8j+KP/+/dM/873XP/V99r/GfgEADH43v8g+Kj/CvhM/+H39f7A94P+mPcb/nz31/179979ovcN/t73F/7+9z3+JPgg/iD4w/3098L99vfU/QL4v/3996D98veZ/e33p/3q99D97fcI/u/3I/7b9xf+tffU/Xn3pf1T94/9SPd+/U33mv1594n9mPc2/Z73r/yN90v8kPd//Nz3vfwi+KP8J/hQ/AH4G/ze9yr81/c//NH3RPzH91b8yvez/P336Pwg+Nv8J/jh/D/4jfwu+EH8Kfg4/Ez4Kfxu+FP8rvio/Pv45fwx+bX8JPlE/Oz4/fvJ+Nv7ufjK+7j4rvu1+Lz7zvjc+/L49/sS+R78NPkK/DT52/sk+YL7/vgx++L4J/vv+D37D/mR+1L50/uJ+Q78uvlO/O35RPz6+TH8AfoP/P75CPwI+hH8FvoH/Bv6PvxC+mP8ZPo3/GT6mvs0+if7KfpV+3z6a/vN+nj7HPuD+2v7efuq+3/76Ptw+w78kPs+/J77WfyP+1j8svtr/Nj7fPzv+4X88/uD/Af8jfwl/KD8Dfyb/Mf7hfyb+4P8rvuu/N/79/ww/F/9Qvy0/TP8/f0w/FL+1ftx/nX7g/4H+37+mfpn/sn6lP4z+9H+ivv2/rX7+v6y++T+pPvJ/nD7pP5d+6X+iPvf/sT7QP8D/Lj/P/xAAH78zQCo/EcBmfyQATj8kwHw+4gB6/uGAQX8hQE//IsBSfx4AXT8fwG8/KQBqPyrAXL8tQEt/MkBCvz9Afb7QAK5+20CrvurAgj8EwOZ/IsD3/zQA/D87wPy/P8Dyfz1A5n85AOM/OID2/wUBA/9OQRB/WMEsv24BJv9zwRf/doEM/31BAb9EQUv/VwFF/2EBe38nwUP/d0FX/0oBs79eAby/ZMG6P2JBvb9hAYH/oAGD/5+Bg3+gQYA/o8GC/63BkL+AAcg/h4H7P0wB/P9XAeh/VAHd/1OB939kQd8/uoHC/81CDn/SggL/zAItv4JCNP+Igg6/28IUf+ZCDP/qwjw/qoI0/61CNH+wgin/qsIrP6fCPf+rQiB/9UIHgAFCWcACglwAPQIhADqCIUA4whzAN4IvAAaCQ0BZQk5AaIJbQHkCTYB5AnYAMIJrwCtCZMAkwmeAIgJwwCMCeAAkQn/AKAJLQG+CSEBwQm7AJUJbgByCYYAfQnvAKcJTgHECYwBwgmhAZ8JnAFiCcwBPAnxARAJAQLjCBcCxQgaAqoITwK4CKMC3QjQAvEIrwLZCH0CswiCAqkIpAKrCO8CxAgQA8YI+gKnCP0CkggjA4sIeAOVCJkDgghuA0YINgMCCBcDywc0A7QHNwORBywDZgc0A0YHYAM3B+EDVAc9BFsHUQQ6B0sECQctBMUGAgR2BuADKwYEBAMGRATsBXYE1AWFBLQFSgR4BfgDPgWqAxAFewP4BH4D+QSJA/gEmQPoBMkD1wQLBLkEGgRvBB8EEwRKBMYDfwSHA9QEYwMGBUADMAUrA4UFPQOhBT0DTQUJA7IEsQJxBIQCmgSFAr8EegLaBFwCuwQYAn8EwgF9BIsBjwRmAYgEQAFsBB4BbwQYAZUELwG4BEcBuwRFAbcEMAHPBBUBxgTQAI8EXwBcBOf/SASB/1gEPv90BBz/nwQg/9MERf/PBGL/tAR6/9cErv/WBL//cwSG/yEEQP/IA+X+jgOS/rwDd/7oA2P+CgRa/iEEXf4GBFb+0QNM/pADPv5uAz3+UQM5/jADL/5PA0H+cANV/mkDUv5DAz3+EAMf/ugCA/63At/9aQKq/SYCfv1HAon9mQK5/cYC3/36AhX+HgNJ/ucCU/59AkL++QEc/mYB5f0qAc79agHu/d4BIP4yAjv+GAIe/r8B3v1UAZT90wBA/YEAAf1SANP8UQC4/KcAyvz4AN38IgHk/DkB6PwoAeL85QDJ/HsAofw7AJL8QQCl/GQAxvynAPP80QAU/aEAB/0qANX8sv+l/GL/jfxP/5f8Vv+u/Ev/uPxq/9P8if/m/G7/0/xn/738R/+U/On+RPzJ/hT8BP8Y/E//L/yF/0f8lP9W/JD/ZvyJ/3n8bf+G/Ev/j/wb/438w/50/Hv+YPx+/nD87P6y/H7//vy5/xT9nv/z/FX/tfwO/3f89f5V/A7/Vfw3/2b8L/9p/Ar/ZvzT/mP8kv5h/Hv+fPxa/pT8N/6o/Fj+2vya/hH96f4+/Qr/Qv3i/hL9pf7Q/GL+iPxB/ln8Xf5W/J3+dfzd/qX86f7H/MD+1/yS/uj8Zv76/Cj+AP3//Qv94f0V/cn9G/3U/TD91P06/e/9Uf09/nz9af6W/XH+mf1d/on9Uf5//Xj+j/2D/pL9Uv53/Rf+Wf0D/lP9Mf50/XL+oP16/rL9Vv60/S/+vP0L/tP9B/4E/vX9Of7V/Wr+8P22/u/96f6x/ej+g/3a/nz9yf6e/bz+rP2a/ob9YP6M/U7+2P14/hz+uf46/v3+LP47/+X9Yv+d/X//df2d/2v9tP+J/cf/uP3N//X9yf8s/rn/L/6M/xj+Wv80/lH/cP5m/3X+cf9Z/nv/T/6c/1P+zv9k/g0AXf5BACD+WADo/W0A5P2WAOz9uADy/cwAA/7aAAf+2gAe/uEAOf7uAEL+/ABV/hgBRP4tAS3+SAFC/n8BX/67AV3+5QEs/vMBB/4DAgP+HAIH/jICEf5DAg3+RwIZ/lQCKf5mAjb+ewJZ/qECj/7TAuT+EQMp/0ADRP9RAyX/OgPO/gIDoP7dAoj+xQKL/r4Cyv7ZAvn+6wLv/uECtv7DAnH+pAJI/p8CR/65Aln+6QJg/hsDif5jA9/+xQMl/xsEKf9HBBD/VgTw/lIEyv42BND+HgTu/gIEG//kA1z/zwNq/6QDav97A3X/YwOB/1YDq/9jA9j/dAMLAIwDOwCkA0wAsQNSAL4DQgDIAxkAzAPn/80Dzf/aA8D/5AOt/9oDv//QA87/tAPG/30D7/9YA0QASwOFAD0DmQAmA4UAEANkAAYDZgAjA5IAZQOuAKMDlgDCA3gA0wN3AN4DhQDdA4UAvwNkAIIDdABUA7YAPQOxAP8CoQC8AsMAmQL5AIICQQF6AmwBZQKCAUwCiwEyAnQBCQJxAesBiwHYAbEBygHCAa8BsQGGAYQBVgE9ASIBHwEKASoBCwEwAQYBTwEDAYYB/QCyAeIA6QG/ADICnQBKAmAALAIQAAECxv/bAZP/0AGE/7IBfv96AXr/WwGJ/1gBoP9dAaj/VAGP/0UBU/82Afn+RAGa/oYBTP7CAQH+BwLM/TQCpP0fAnL9AwJY/eIBSf3PAUf9zAFL/cIBQP3DASn9zwEK/d4B3fzKAZT8rQFE/MMBD/zzAfD7GgLX+xgCsvvoAX/7vAFT+6QBMPuTAQf7dwHJ+l0Be/pcAS76cQHo+ZoBr/m7AYD5tQFS+ZcBMfmCAS75jwFQ+b4BkPniAc350QHo+YgB1/kiAaL5/QB4+T4BbvmJAVz5pAEn+YgB2/hbAZP4SwFu+DkBYPgBAVX4uwBV+JAAcviMAK74owD6+LUAP/mcAGH5YwBh+SoAS/n4/yP51//2+NT/0Pjb/6/40f+K+Ln/Z/id/0j4e/8s+FL/D/gS/+n33/7O99b+0Pfp/ur3BP8R+BL/NfgL/1L42/5W+J3+Rvhp/jH4Mf4O+Ar+6PcB/s33Ef6/9y/+uvc9/rb3M/6y9yD+uPcZ/tT3G/4F+A7+Pvje/W34k/2Q+FL9tfgi/dX4AP3t+O38+vjl/Pf43/zj+L38uPil/Iz4rvx1+Kv8Y/i1/Gf42vyK+P78vfgK/e/40/wD+XD8/fge/Pb4A/z++CP8FvlI/CD5Z/wd+Yr8GfmI/AP5Y/zi+Fz83PhZ/OP4Lfzf+AD83/jT++L4sfvl+ND7Bfn9+yb5BPww+RH8O/kY/Eb5BfxM+QD8XfkD/Hf5BPyT+Q/8s/kY/NH5J/zw+Tv8Dvo4/B36Ivwf+vz7FPri+w/63vsU+tP7FvrQ+yD62vs2+vL7VfoF/HX69vuG+ub7lvrk+6v64fu9+uT70/rl++b69/sD+w78I/v++y374fsu+8T7Lvus+y77nfsx+4/7N/uU+0j7uftu++L7l/sA/Lz7HPzf+0X8B/xt/C/8cPxE/F38VvxZ/HX8WPye/F380/xg/Af9RPwp/Rv8Pf0H/FL99/tj/dT7ZP3R+3j9Bfys/Sn83v0Y/PX98Pv//e/7Ff4b/Dn+PfxL/kX8Qv5S/Db+hfw6/rz8RP7V/Ev+4vxd/sL8bf55/Hz+Qfyl/gr82P7T+w7/q/tF/6H7e//T+7v/D/zr/yf88/9O/Pn/ifwIALz8GwD2/EAAIP1xACz9pAAt/eAAIv0cAQf9TwHd/HQBu/yQAbX8rwHJ/NEB8/z5AQ39FwIY/TACJf1SAh/9cQIf/ZcCNP3KAk/9+gJ0/SkDoP1SA7T9ZgOj/WADkP1ZA4P9WANr/VYDY/1lA3r9jAOQ/bsDl/3nA5f9EwSj/UQExf1/BOT9sgT5/dkEDv71BBf+AwUs/hAFQv4eBTD+GAUX/hUFD/4oBR/+TgU7/oIFRP6tBT7+zAUw/t4FJf7qBTH++AVT/gkGkP4kBtr+RAYb/2kGTv+SBmD/ugZZ/+QGSP8UBzb/Rwcx/30HR/+0B2n/2geJ/+oHlv/WB3r/mgdZ/1QHVv8fB3f/Bwe4/xQH+P85ByMAbAdIAK4HXQD0B24AOQiMAH0IpgCwCLQAywjHANUI0QDJCNQAsAjeAJgI1gB5CMwAXAjRAFQI5wBZCA4BcwgcAYQIDQGKCBUBnQgpAbcIKgHECBwBwggYAb4IKgG4CC8BoAgwAXkISgFXCHMBNgirARsI6wEDCPoB1AfkAZUH1wFiB94BQAf/ATYHNgJAB3MCVAeqAmoHwwJ5B8ACfge5AowHtAKkB6QCvweTAtoHmgL+B80CKAgoA04IdgNSCIUDGwhlA7UHPAM/BykD1gYpA4UGLANNBi8DLwYwAysGNwM5BkQDVAZcA3EGfgOIBpkDiQaqA3MGxgNOBvIDJAYhBO8FTgS4BWIEcwVPBCEFOQTTBCgEjwQUBE8EBAQaBPgD6wP9A8wDGwS/AyUEsAMLBJMD5QN2A8IDXAOnA0oDlgM8A4wDLQOTAyUDsAMcA9oDEQMCBPkCCQTDAgIEfQIRBDkCNQT8AWMEwAGHBIIBlgQ+AZkE/wCIBMUAZwSTAE4EeABNBHsATwSJAEoElgBbBKsAhATCAJwExQCMBKYAYARuADoEOgAlBA4ACwTn//wDx/8NBML/JATG/yQExv8VBMf//QPH/9sDyf+4A8f/kAPC/20Duf9cA7X/VAOv/08Dp/9PA5r/MgN3//8CPv/QAv/+sgK9/q4Cgv6qAkX+mgIE/pMC0P2GAqX9ZQJ+/T4CYf0pAl/9GAJt/fwBgv3dAaP9yQHR/cIBC/6/AUX+rQFx/pUBkP6BAaf+bAG0/lsBtv4+Aav+GgGQ/gcBeP4AAV/+BwFH/gMBJv7hAPf9zwDa/ccAzv3AANP9zwDy/ccAEv6jACj+kwBF/p4AY/6uAG7+pABZ/ogAJv50AOn9bgCx/XoAhv16AGP9ZABH/UIAOP0KADP9zf89/ZP/Uv1R/239Kv+X/RL/yf3o/uv9vf4D/pz+Ef6M/hf+nP4b/sP+F/75/gr+G//l/R//rP0c/3H9GP9C/RT/Iv0K/w39Af8G/RD/Ev0l/yP9MP8p/UH/Lf1Y/y39Xf8e/U7//vxA/978SP/M/Hf/zfyl/9T8tv/Q/LH/yfyU/738bf+1/EX/tfwK/7P84f7C/Mr+4fyc/vr8cf4b/V/+S/1R/n79Sf6s/Tr+x/1E/t39df7z/aT+9v3d/vL9F//p/Tv/2P1g/879af/A/U//p/0s/4/98P5p/bz+Rf2j/ir9jf4P/Z3+CP3f/iD9G/84/Qj/L/22/gf9i/73/Jz+B/3A/h/93/4z/cr+Kv2U/hX9gv4c/Xr+M/1O/kT9F/5W/ev9cv3b/Z39+v3d/R7+F/4S/jD+6/0w/sr9Kv7T/S/+Ff5I/mL+Wv6N/lb+rv5I/tT+Pf7s/jD+2/4V/p7+7P1m/s79SP7G/Uj+1P1Y/vD9Yv4O/nD+Nv6F/mb+jP6Q/oH+r/57/sr+dP7b/mT+3/5u/uj+kv79/qv+Ef/A/i//yv5Y/7L+fP+I/qT/Wv7N/yn+7v/5/QQA0P0RAL/9GwDD/SUA2v0vAA3+QgA9/lIAXf5bAHT+YAB0/l0AcP5fAG7+ZABm/mcAa/50AIX+hgCM/o8Aev6MAF3+iABB/owANP6jADT+ygA2/vkAOf4qAUH+WQFZ/owBd/68AXD+2AFI/uQBHv7xAQD+AwIB/iMCMf5YAmv+iwKZ/rICq/7IAqj+0AKq/tkCnv7dAn7+1gJw/tkCfP7rAo/+BAOu/iYDvP5BA6v+SgOo/lQDu/5dA8z+VgPv/ksDIP88A0z/JgNz/xUDev//Al3/5wJP/+kCWP8OA1b/PAMz/2MDBv+IA/L+tQP9/ugDGP8TBCb/JAQf/xsEH/8HBDT/+QNa/+4Dc//dA3j/xQOa/74D3//NAxwA3QM7AOQDNgDdAxUAzQPy/78D1/+0A83/rgPR/6oD1v+aA9D/fQPX/1kD8/88AxQAGwM6APwCagDiApcAygLCALIC6wCfAhUBkgI2AYUCPQFzAjsBaQI2AWcCLwF0AjQBjwIqAaYCBwGrAuIApgLMAJUC0QB/AuUAXwIHATcCSwEbApUBAwLKAekB4AHMAcUBowGdAYQBjwF4AZABdwGhAXMBrgFfAaYBLAGZAekAkgGjAIkBXQB9AR8AggH1/5MB3f+hAcn/uAG5/9MBqP/bAYL/1gFL/9YBDv/hAdT+2wGT/sYBUf7KASn+5AEZ/v8BFf4JAhL+8QH//cIB2v2WAaj9fgF0/YgBQP2nAQ393gHi/BQCvPwzApP8OQJp/BsCNPzvAf771wHY+8kBufvMAaT74AGa++wBjfvzAX77+gFw+wkCZPsaAln7IgJH+yECLPsKAgP77AHT+tMBpPq0AXD6mgE/+okBEfpqAdv5OgGb+RQBYfkfAUj5RAFC+U4BOvlBAS75LQEp+SkBNPkjAUT5BgFJ+eQASfm1AD/5jAAw+XsAJvlWAAf5MADh+CoAxvgVAKT4/f+F+O//dfjN/2j4p/9o+Hr/cfhE/3z4Kv+W+C//ufg5/9L4MP/U+BX/wPgG/6f4/f6K+O7+avjY/kz4zf4/+ML+Qvid/kj4Zv5S+D3+a/gg/of4Af6Y+Ob9nvjo/af4/P2w+A/+vPgc/s74Df7j+Oj9APm4/ST5fv1M+Uj9cfkb/Y35A/2g+RL9sfk2/bj5Wf2x+Vr9lPk0/Wj5AP1C+cP8J/md/Cb5l/w++ZL8V/mM/Gv5efxv+Vz8ZPlQ/Fr5OvxJ+Q78M/nt+yr53Ps4+eH7Xfnv+5T58vvN+ej7BPrY+zf60Pth+sf7e/rC+3/66fuF+jP8jPpx/IX6jfxw+nX8TPpI/Db6H/w7+gP8XPr5+5T64fvJ+sL77frA+w/7vPsY+7L7Bfu/++v6y/vG+uj7qPoj/KL6Vvyn+nL8s/p7/Mn6bfzf+lb8/PpE/Bv7Pfw7+0/8Y/tq/IX7dPyX+2f8mftP/JT7S/yb+1D8rPtE/Lj7LPy/+xz8yvsf/N77Ovz6+1j8Evx4/Cf8oPw9/MD8TvzQ/Fj8vPxV/JL8T/x5/Fn8a/x0/F/8k/xZ/Lv8Vfzh/Fr8Bv1g/CL9Wvws/VP8Kv1P/CL9Yfwg/ZD8MP2r/Dr9ofw7/ZT8RP2P/Fr9gfxx/W38hf1x/KD9nfzJ/dP86/31/Pf9Ev35/TH9/P1I/fz9U/3//V39C/5j/SD+Vv00/kD9Sf42/Wr+NP2Q/jf9u/5J/e7+YP0i/239Uv9y/Xz/ZP2Z/079qv9J/cD/S/3R/0v93f9d/e7/cP38/3H9AQBx/QsAZP0XAEv9KABW/VYAav2QAGb9wABh/esAWP0JAUL9FAEt/RQBD/0JAQv9CQE4/SUBdf1PAa/9fgHX/agB5v3JAej94AHN/eQBtP3oAb39/AHO/RoC6P1AAhX+eAJA/rgCS/7pAjH+CQMU/hsDCP4sAx/+PQNm/lgDw/50Awf/hAMe/4cDFf+OA/3+pgPY/s8Dtv4KBJr+TgSG/pAEjf7QBJb++wSP/gYFi/77BHv+2wRr/rIEav6TBHX+hASd/owE1/6rBBL/1wRR/wwFd/82BXz/SwWL/2AFp/97Bbb/kgW1/6kFu//PBcr/CQbN/0cGv/99Bqf/qgaU/88Gif/qBnX/8gZm//EGZv/vBnv/9gan/wYH1/8aB///KAcUAC8HHwAyBzQAOQdPAEMHcABNB4EASgd7ADUHfwAeB5AACgegAPIGqADTBqsAtQbHAKYGAwGwBkQBwgZ9AdwGowH1BsMBFAfdATcH4QFSB+gBbwfvAYgH7wGYB+wBoAfiAaIH6QGqB/wBuwfyAcIH3gHEB80BxAfFAcEH0wG6B+QBpwfzAYQHBgJZBwsCJgcLAvYGEgLUBiUCyAYzAsMGMAK+BisCuAYyArUGQQKtBlECnQZgAoUGdwJqBpkCTga+AjIG3gIVBvoC+QUiA+gFWQPhBYkD1AWrA7sFyQOYBdcDZQXTAykFzwP2BMYD0gS3A7wEoAO4BI4DwgSJA9kEhAPqBHAD7ARmA+cEbQPgBHQDzQR0A7AEbgOIBHEDXASBAzIEkwMEBKcD1wOyA6cDtwN2A74DSAPQAyED8gP/Ag4E1gIXBKMCHgRzAiEERQIEBBAC2gPdAbgDtAGuA5oBxgOQAd4DggH2A3ABLARmAWAEWQF9BEMBhAQmAWkEBAE9BOgAHATiAAYE8ADqAwABvgMHAYwDAAFtA/IAWQPWAEADpAAjA2MACQMeAPMC3//vArT/8wKZ//EChf/nAnX/2wJm/8kCTv+uAiz/mgIH/44C5f5+AsX+bAKn/lICjP4cAm7+1wFV/pUBSf5qAVL+ZwF1/o4Bsf7UAfn+LwJH/5UCk//1Atb/NwMAAE8DDQBFAwMAGwPl/9ECuP99Aob/NAJi//gBR/+1AS//aQEV/yYBBv/zAAD/xwD6/qcA8/6TAO7+ggDh/mkAzP46AKf+8/91/qf/Qf5Y/wv+Dv/V/dT+pf2y/nr9r/5a/cX+Rf3Y/jH98P4t/Qr/O/0f/139MP+U/UD/3f1a/zT+f/+T/qT/6f7F/yz/3/9W//r/af8eAG3/RwBk/1wASP9LABn/GADh/tb/rv6S/4n+Uf9w/g3/Wf7U/kT+vf47/sb+Qv7l/lb+Gf97/k7/qP56/9P+nf/3/rb/Cv/J/wj/3f/1/uH/x/7O/4P+tv86/qT//f2Z/9T9jP+9/Yn/wP2Z/9/9uf8b/un/a/4ZAMD+OwAL/1EARP9fAGn/YAB1/04Aav8eAET/3f8O/5T/zf5E/3/+9f4o/rb+zf2J/nD9af4U/Vb+wvxI/oH8Ov5Z/DP+UPwq/mP8F/6F/Ab+tfz2/ej89f0Y/Qf+QP0g/lX9NP5S/U7+Pv1p/iX9g/4K/Zz+9fyv/un8xf7t/Nf+/vzs/hz9Dv9M/TT/g/1k/8b9l/8N/rz/Uf7f/5P+/f/R/g4AAP8jACX/NwA3/z4ALf89AA7/LQDY/hsAlv4DAEz+zP/2/X//m/0t/0v92v4I/Y/+1/xI/rP8//2d/MD9mvyT/bP8e/3l/HH9Jf1q/WT9cP2h/YL90/2g/fX9zf0K/vn9Df4c/v/9M/7p/UT+1/1g/tj9if7z/bv+Jv71/nH+NP/N/nf/Nv+y/6D/3v8AAPb/TAD6/34A8v+WAN7/kADF/3cAq/9RAJb/KACM/wYAe//k/2L/w/9B/6P/Df98/9P+Wf+W/jv/Xf4s/zf+Nv8e/lj/Cv6N/wD+0//9/RsA/P1YAPn9fwDz/Y8A2/2BALj9WwCa/SwAg/3//3f93v9w/c3/cP3T/3T97P90/RcAfv1VAJP9pACn/fYAwP1HAd39jwH6/coBI/4BAlr+NgKa/m4C5f6uAjP/8QJ8/zADuf9iA9r/eAPX/2oDrv86A2r/8wIb/6sC0f51Ap7+YgKG/nACi/6cAq/+2wLo/iEDKP9bA1//fgOB/4cDhv93A2v/UgM+/yYDC//9Atv+4QK//tMCtP7RArj+1ALQ/tsC9v7nAir/9QJj/wsDmv8oA8r/TQPp/3AD8/+LA+f/mQPF/48DkP9mA07/GwMB/6sCsf4iAmT+jwEm/gYB8v2XAMb9TACs/TcAtf1cAOT9tQA6/jcBtf7RAVn/eAIlACgDBAHWA+sBfgTGAhcFhAOQBQYE1wU3BNkFHwSaBdADLAVnA6kEBgMvBMkC2gPQAsMDGAPrA38DMwTgA3QECwSBBN4DOQRKA4sDXwKGAj4BSgESAPz/EP/K/lr+2P3//Tb9/P3m/ET+4vzQ/ib9lv+s/YgAZv5/ATT/QwLl/6sCSgCdAkgAHgLh/1gBNP+JAHX+9v/i/cz/of0lAMr9AQFW/iMCFf9DA8z/FQRAAHAETAA3BN3/UQPd/sUBWv3N/4L7zf2n+Tf8J/hh+1b3ePtV9138BPiv/Qj5Bv8B+hsAs/rrACL7mgF7+20CBPydA/b8PgVk/jAHLAAXCfMBgwpKAxsL3QPcCqgDEAr2Ah0JKAJECHsBnQcBAR8HqgC6BmAAYwYSABAGsv+xBTf/RgWn/t0EHv56BKH98gMN/esCBfwNATf6RP6G99D6LfQd943wnPMa7bfwO+rK7k3oHe6b58vuNuiY8OrpC/NA7JT1se6u97nw7/j08RL5IPId+EjxgPbY7wL1ke6N9Fbu3PXc7z/5cfN0/s34wgQ6/zELxQXIEHcLtBR6D2MWPhG6FaYQLhMoDpgPnwrmC/QGsQjDAzAGTAFqBJr/XQOl/vgCZP4fA7j+oQNp/xEECwAGBD0AOgOr/4kBLP4H/9H7Dfzy+Cb5JPbq9gf0vfX68of15fLR9VLzEvaz89n1lPPq9LTyQ/MO8R3x3O7x7qDsTu3u6ovsJ+qg7EvqTu0Z6zbuKuwM7yjtnu/g7dbvQO7Z72zuCPDE7t3wxe/R8ubxJvZk9b36FfojAH//oQXrBHAKmwntDe4MsA+IDrcPcA5kDgkNUwzrChsKsAg5CNIGEQeyBewGnAXhB6QGvgmbCPkL9wrVDfcMng7jDd8NRA2ACwILzQdmB2wDFAMf/9H+ivtE+wH5vfhh9x33OPb09fT0sPQW89TyU/AX8KXsc+xQ6Cno2+PD4/bf7t9H3VLdTNxx3ELdf90J4FzgNeSg5ErpzOnZ7mfvavT29Kf5Jfpr/sz+pgLeAlwGZgajCXsJgAwxDAUPmA4/EcEQJxOsErkUVBTYFZoVWhZJFgIWHRaEFMMUrBEGEoAN6g1RCMYIwwI6A5n9Dv6a+Qr6S/ey98T2Jve/9x34lPny+Wj7zfuB/PL8Vfzh/MP6dfsZ+P346vQB9t3xJPN/7/HwJO6+7/PtqO/O7pHwa/A38nrySfSy9ID24/av+Aj5yfos+9v8av0H/9//aQGEAv0DKwWcBpMH/whjCc4KRgq3CwcKiguzCFAKgAZECM8DxQULATkDj/75AKH8RP9c+y3+qPqX/Vf6Uf0n+hT92Pmj/EL52PtN+Kr6Cvc0+az1vPeH9Jb27/MY9if0hfZa9QD4h/d/+oz61P0e/qsBzQGQBTIFGgn1B/IL5AntDfsKBg9SC1UPDwsGD2YKSg6BCVENgQhADIEHOAuIBkQKlgVpCZ8ElgiPA7oHXQLJBhEBwgW1/60EYv6aAyX9lwIN/KgBFPvFAB360P8W+bX+8/dr/b/2AfyX9Zv6kfRa+cTzXPhI87n3HPN49zLzjPd589/33PNe+GX0D/ku9Qj6XfZr+xj4Xf1y+uv/bf0KA90AiwZsBB4Kzwd3Db0KVxD/DIsSgQ7/EzsPsBRFD7MUxw4xFOQNTRPFDDISgQv1ECQKqQ+xCFMOMgf7DLAFowsoBEEKlgLLCPYANgdR/4gFuP3RAzb8IQLe+pAAxvk7/+r4Lf5S+Gv98/ft/K73nfx79238Yfdf/G73efy499D8Tfhx/T/5bf6U+sz/RfyFAUL+iwN4AL8FxgL/BwAFHQoCB/ALpwhVDdYJNg5+Co8OpwpuDmIK5g3GCRMN4QgJDMUH2gqSBqYJYAWECE0EkQd3A+UG8gKMBrcCewauAowGpwKLBnMCQQbkAYQF5ABEBIT/oQL1/dgAf/w7/3z7H/4e+7b9cvsP/nv8HP8B/qMAyf9iAqABHARSA6MFxQTaBvQFxAfoBmwItQftCGgIVwn+CLAJZgnqCZUJ+QmMCdkJUAmDCdwI9gg6CDkIdAdVB58GWAbGBVQF+QReBFQEkwPrAw0DzwPWAvID5AI8BBsDhQRPA5UESwM+BOICZwP8ARQCnQBgAN7+d/7p/I388Pre+i35kfnK98P45fZr+H32dviD9sf43vZE+XT34vk3+KX6Ivma+zj62PyJ+3L+IP1tAAH/vgIhATwFZQO6B6QFCgq/BwkMkwmeDQwLsw4PDD0PlAxND5sM5A4sDB4OXAsdDU4K+wshCd0K+wfXCfEG9AgNBjAISwV9B5UEvAbNA8oF0QKHBIIB1wLQ/80Ax/13/nv7+fsU+Zb5y/aM9+D0GfaK81T17fJQ9R3zFvYa9JH3zvWX+Qj48/uN+nT+Jf3UAIv/0QKIAUsEAgNOBf0DzAV+BMUFkwSFBXcEOgVSBBQFUQQfBYcEdAUABToGzwUlB7oGAAiRB6MIJQjVCEsIiAjyB80HKAfuBiQGBwYJBR4F8wNVBBEDtwNxAkoDIQIwAzACUgOFApkDBwMVBLEDrQRwBHQFSgVtBkQGYwdDB0gIQwhECVcJUgp2CkILegshDGEMAQ0lDeQNxw2PDigO8Q5NDlEPaw5pD3IOig+cDvgPFw+SENEPaxHFECQSrBG9EmwSFRPjEgYT8RLEErISLxIdEoERYRHVEJ8QTRD8DxAQmw8tEIgPnhDADwYRBhA5EUAQRhFsEEARlxAyEcQQZxEeESQS0REkE7cSDxSiE+IUkBTfFaEV/hbOFkMYGBipGXQZIxvVGqgcMRwIHmgdkh+gHvkgsh8OIosgAyNFIX4jtCHRIwEiKCRBIj0kTiINJCYinSPTIRUjaiGIIvogryFgII0gmh/wHw4fax98Hq4euR0EHuwc1xzJG+MbvBpnG+wZCBs8GeUayhiAGmcYWhpjGNwaARlPHGcaQh5LHM0fGR4vIdAfRCJBIRgjXyL/I0sj6SQEJE4lTCQrJTYkSCU9JG4lTyRmJVUkfyVwJI8leCQ9JTYkpiSxI9Aj6yK2IusheyHOIKEg6x/CIKAfRCGoHyIhex9qIBQf0B+8HmAfZx5HHpMdEh2FHMIc0hv9G94aNRv5GdoaeBnoGdwYTRmoGLwZLRk7GtcZqRp/GrwbdxuMHDscNB3VHBYd9BwdHRQdlxzTHLobSRzrGy0cahoKG+YZSxp5GPcYBBYJFwkV4BWJE3wUXhJYE/oPqhHhDT8QNg4rEN0ORRCEDT8PKwuVDSAKdAzvCacL5QhUCnEGQwgXBFIGlQLyBCgCSATMAcUD5AAKAz4AcwLz/nUBeP7PAHD9wv/w+tj9X/tt/ZP5zvuJ9xH6PPdB+T72GPhP9of3YfN09TnyYPRh8P7yre638UPvpfE07KXvuOp27s7qGu6F6Q3tvufL65zncutI5oXqWeRR6W/kLulR5Ovo3eT46MTlJ+md5bvo7uN25+/h/OV44LzkiOA95M3gzOP237nif93F4DHcat/o253eTNol3eHXSdte1vfZr9i52rbXzdnR1XLY5dSk157TqNZh1L/W19Mf1lbUANap0rbUctAf07TOy9EVzZTQ883B0EDMrc+SzMTPZ86+0KvO+NBX0PvRm8+50fvN9NDLzeLQr83H0BLPZ9Fe0PHR/9Ah0mHRN9LS0V3SFtJ10vbPU9H/ztTQbtEf0lzTINMT1HvT7NNX08TTMNNc0+XSc9HW0cDQeNH40KjRGNPz0nTVedSb1nvVP9lf1x/b99iJ3GraF9zy2ubbodu432benOKZ4C/k9eGI5QbjK+R64lfjCeI54lHh5eBu4ODiT+H549Dhp+Q24gDlj+KE5pnjM+lO5UnppuVN6G3lGuqw5gXtkuhY7SfpLfAd64Dy3+xb8lvtovIN7gH0Ru/99DXwTfY58cH4xPI7+KzyTfjb8mH4CfOG+dHzivqb9JT7h/WN/JP2s/xg96X+S/kYABv70AMx/qsEyv8/CMYCBg1RBioNVAfgDZIIrQ1NCZARLAyOFJQO/hSiD5QWRxGWGZ4T7RuAFRIcGRY+HIkWaxtFFtUc/hYfHHEWahpDFTYdbhaTHVoWGRxlFbobJxWRGRwULBqpFKIcUhY/HI4WCxzvFoocphcjHWAY9R0fGaofNxqPIMkamiDRGjchIBuXIMoapx9XGgAgqBqaH6gaCB4VGlId8xmXH0wbEiEYHFAd9xnvHH4Z8hulGGsZCRfrGzcY8hrIF1YbUhjGHrIa8iEcHUgkKR/KIikfuyNRIFMjlCDRIIgfzyKlIFgkWiEiJAchRyTNIL8iqh+1HawcJBsBG2gb1RrvGkYaOx0nGxQdshpvG2cZVRpZGHIY2Rb2FQQV6hLcEo0TnBIyE88R2BDjD9MODw7WDakMuwuLCrMJWQixCKAGiQQ6A4IBewCx/vf9ePz1+5T8aPvC/jf89f/E/M37vPok+Cn5Evkf+lX71/tH/WP9LwBj/4IA9v/WAHsAAwR7AuEDwwJDAcMBJgMoA2gGQAV4BpUFkwbQBTYGoQUiBmoFDAYGBUUEmgPyAEQBU/ww/gD6R/yN/W79Pv+S/Un6Mfqf9oD36fLN9JvxYvP08mfz2PK28kbzYfK27wvwtu4l7zXxL/C77zbvtO6L7sftAe7i7pfuz+6X7jbuVu6j8Kzvju6h7hLv8e4a8RLwIPKz8JfwCPCI65Ltt+387ijzJ/Jq97L05fc39X/1JvTu71PxA+3O70Lv8/Ae8FbxvfMw86z0rfOh9Tv0DvcT9Sn0qPM18K/xbO7W8Crw2/En8X/yovJs88/ytfNM9Lf0mvY09vD0qPVB9Kz1f/O29abzRfZ198f4+vmg+hz8RPw3/uT9Cv5L/sf9nv43/Db+kfs5/jr83f5I/af/3gC7AecEBARiBvMEjwWwBD4DrgOxASYDgQN7BAoFyQUpCAUIhAliCT8J6Al8C7QLtQlQCzkI9QolCDwLCQfaCu4I9wthDNIN3wuLDRcJDAwXCHoLLgiAC1sKpwweCxoN3gmODH0KDw1hCkINMQv/DYAOGhB6Dn8QmAtkDzoMIxAsDw0Sbw71EbEOTxIXECcTVBHVEzITyBSNEFoT2xB9E1cSTxSzEpoU6RLgFEcQthPkEEgU6RCDFEUQWRT3EMgUPBHfFPsN9RJECq0QzA0WEiQNNRGjB74NUgX4C74FrAteCJsMIgghDBQHVAtZBUoKlgVrCk4HawuSBi8LSwnHDOsGnQukBe4K9wkSDZkJpwzcB3oLmQaPCpYGVwrDBDIJVgVOCf0E3gh+A7cHPgMWBz0C7wXhARAFv/sjAV/7TwCK/GcA5fom/7z60P4x+FX9x/cO/a72d/xW9kX8zfRu+9H2Z/wA+N78gvTJ+nH0avqL8vn4GfO6+IvxT/fb8FD2q/Mw9+7xufWo8R31Z+4I85TrQPGL6/vwrOxU8Vbw+PIa7/jxke4+8bntQvC46g/u4eho7FXl1elc5JzoAObL6JPl8edA4yjmpuJf5bfjluVI5KvlmuEr5DLgc+Oo30PjYNyk4aDdXuKM317jOuEi5P3hVOTY3mbiTt7W4dTfXOJb3lThw9xA4Krc8t8v3wPhBeRI4xXg7+DV22reHtxF3vbYTNxG1xLb99ia24bcId1B30TeY98h3tTcstxZ2/bbNtsI3A/bKdxQ2v3bQdom3BHeTt7Z4u/gp+Nz4Z3g7N8h3y3fZ9ss3S3Z0NvA2kXcU9sH3MrcH9y73ebb4t1T2xTc4dnV2OHXXtX+1S3VB9Zc2P7Xmdyd2ine5Nu53SXctOA93qfhUt/X4RHgJuL14JzjhOIp6L7lTes96CvtD+o269LpGulz6bDs/Osx8F7upfQf8cb4jvOH9n/yc/Pg8Bru+O1t6WTrVOtJ7Ivvc+4F803wr/RD8bnz4vBN77Tuue6K7jXuX+4C7EPt+u9X7yvz9fAO89TwT/HW72Dx2e919o7yTfif8+DzePGB73DvOe+s72DzUfIg+Fn1LPr39kz8nviS/c35ZPss+fr2avf09Aj3RPs6+zoC+P+wBxwE+wxUCLgImQcABzkIPA8KDvoSaRHMEyMTPhaTFX8VLhbiGMcYHx2dG00afhpGGpsayRrLGlIaUBqdGZsZIxfzF24YUBhtG6QZmxoHGX8XSBeaFsMWQhiiF1kZQhgpFq0W8RW1FnQYMhjEGpcZ8hrbGdsUzhZCFKEW2RmvGTYdjxu2GdIZIxgdGWcadBqiGToaSxzaG1UfvB2dIMAeNh7lHS0bvxw3HtMedCB+IB8hWiEpJH4jrSPTI54hYyO5JTwmXCpYKTgs7ioPLd0rkittKxsq2SrdK9IrAitNKycqsSoFLoUsni6bLHwuWCx3MEQtPS4MLOsr2irTKlgqNyb9J44lsCcdKAUp/iv5Ku4uWyyWLWgryCspKkEneieTJtYmRCRmJdEeYyLlJIkl+CtIKSkr7ChRKxcpRCqZKLIoyicuKQYooCSPJXgj2iQ5KcIn0iv5KOcnuSaWJT4luyaBJdYnqCW/KKMlsCb/I34kQSIHHkIesh2FHZIjEiCJIX8eJR25G5oa9xl8HSAbIB2hGiwc2BkUHIIZcRY7FvQWKxbqFU0V+hHzEsoUPxRPFvgUwBnPFlIdxhjZGQgXxBZ7FTwUNRQwFD8ULRPOE2EQbhLgFOMUWhzeGBUeuRlZFwcWiRPHE00S1BItEnMSxBSHEwESzhFdES0Rbw/JDzQOsA45E9YQNxNbEDwSbg+yEdEOSwsyC28EXgd+BCsHFAjGCNAM6woKDigLgAzrCZwOogqkCbMHuQFRA3QAkAI+AQQD7gD1AsgDlQS0B74GbwgoB88GQQYq/xsCr/8wAl0B0wJTAPoBlQLUAiP+HgAtAMMAggB1AFb8sf0W+U779/PH9z7zZfaK7rryVewy8IPw3/BN8irw9+8v7SzoR+fh3IbfdtJL2GnOjNS9zEnS3MvF0PHS39OT2rjXG91Y2YzZLdgx1HHWotIA13jN3NXVzkjYlto04I/oSely87bwN/dd9Lb0r/Ra8Yb0BvHm9bDuH/bN8xv6B/nl/b/7DQDdAaQDyQQ2BcoDXAS5/PD/T/Zw+4fuxPXd7ALzL+1A8dbqWO5J7NHtQuqi6yTqPeoh5jXme9xx3rDTeNaYy4HOmb+RxH64v71Aufa71LiUukC+Jr1Nv/y9d7z8vJe6fbzLtui6jbY+u8e6Nr6twrTDusgeyQ3ON8+G1OPWDt7T4FHr1uyv9l33/fgS/HH3S/17+8z/ivwo/xP4Y/qo8fjzL+427znvl+0r6t/pN+Mz5tTijOb44ZHmy+Tg53/tV+vq63PoIeKL4KDZDdnY00nTINH3zyTMmcypzEzN/dN00mPX/dV83RvbsOVb4eboBuWO7X7pSu9Q7JLqWusv7YTtNPOJ8P7yae8r8IbssOqZ6Bvp5+dN7wHtBfYn9D3+ZP2KB60HtxH8EfwdNRwQJIYhAir6JNwrmSTzH5obSRKpEJoFnQVO/bH8NPc/9WXx1u4W8ivtCPlD8DP+q/Md+OXxNPcM82r8Ovff+Fz2vvSu9Nz42Pb9AT/7bATb+zwDcfru/dH2g/T38Oz1svBd9TzvZ+/Y6mvrkuf36HTlXuuF5j/tMeiz9V7uVf699asC2/vZBLEBFwlHCWoaQRhiLWkoMT54N7VJWkNYVWxOPlqUVPFWuVR9WRlWHFqgVAVXiE//Sl9EGT9oOA0xECs5I0ceHRl/FFcPXAzWFOcNGRjMD9wZHBLoG0wVNBq1FrkfkxtSIAUdVxzNGt4b4hhWGTwUKg8YClQBCP3t9HXw/+lE5TnfrNuP2HvWxtkI2LTfjd4F57vn1/Xw9ZUMdAg3HIoWmSSWHzcqwyU1KqEn9SUkJkQheCN3IA0ityUXI0onmSFnIl0cbhsOFuAR1Q47DwkM7Q3yCtkHXAjcBk4JeRJnEVkgvRpxIewcCB7mG10cvxr0GKsX8xJ5EvsPhA7ECe8Ikv+7ASr+6P/zAagBiAcaBR0OiAkGDRYKGwHZBDr/tARQCacKbw7QDfUScxBvE6oQlgsaDL0JMQrGCj8Jr/1bAIP1sfnp9vv3RfRZ9JzwovAx65jsLfEr7+P2GfIm8MvudOmW60Dk9+ig40vo8emi6mfwW+yd6BDmMOHG35ndu9sL17rW7dmU18bVwdUC0BrUM9ct2ivi4OJJ7nfstfTx8jr35vYq++36NPqo+434dPtu+0f9w//D/zoB4gDV/EX/BgAjArUKeQkeEwEQVhTkEhQQwBJzEJMUhhUkGCoakxpzFIwWqRETE3gRHRCIDAoKDQdYA/74HPga71TvCesh6jbmOuUS3+jfnd1Z3nPhN+C04A3gkuPl4XnlFOPn3wLg8tjY2zrbTNyC3CXc+dqo2snbw9rJ19TYDNaq2PPYj9uE4x3jX+vS6SfrxeyZ75Hy6fo0/AkJYgfHEZQPqxRPFD4UphaOFIIYDBoVHM0cMx2kG2Qb6ReUFz8QUBH8D9UOiw7WC+4E0ARc/sr/qPk2/Bz5Qvuz/N38pfzO/Ar7FfzR/j3+4gMKAewGsgL6AIn/ovmT+yb6tfsB+Hf6MPyo/Oj+Rf40/dT9hgBWAF0CWQKMBUgFnwZAB2cFIQjMA+sIkwWgC/IMbhG6FJMX5hz6HaMhiSK/JA0mPyn2KRQobCqcJB0p4iY6Kosl1yhqIvYldSRWJd8h7yGUHOwcvxcwGLoPAhL+COcMmgcaCwcKywu6CXMLagdNCjgJYQvvCcULaQlEC1IIJwpSBDkHMwOdBbj/twKh+g3/qPnC/f322vuO9eX6kfaF+3L66f3/AO8BYP/YAQv7fwBd/kcD8wCrBX8CVwf4A5kIkALXBzMEJAhDBjcIvAY9B78A6AKs90L9tfXV+0z3yfxV/PP/8AAVA0gD/ASCAg0FSwIlBesB5wTN+3MBZ/piAMb8UgF//5YCTwGcA2MAcQP2/a8Cg/0VA2YCUgamB8YJ6gvBDP4KFA0KCGEMrgf5DG0G2AwbCL0NqwhJDREDpwgoAIEE5P3r/6j1w/e/6bft59yw47jWBt6M1fzbTNbR2w/a1N2P2+fehdyu35LfZuFJ3I/fP9YN3GrVHttk1P7ZQdZc2uHYJdsS2avaN9ik2VrVk9fG0TDVi9Au1KHRndTY0FzUKdUi16LXSdm/2Ajb/d0v3+7ftOFg4nvk2uW152/r5uuQ7qHuVu5u733uTPBW8PPxbPEf89TwSPPE9Kn1BfXc9Wfz0fRC81n0qO/28Wfu0fDY7y/x+u5y8GLtX+8y7HLu9evI7bfsQ+2L6svq5OW15pLhvuIs4pfhyeDg3+vb6Nys2/DcJt1B3hDgbOAv4WLhiOFb4XrhTODA3W3cHda51WjN9c0vxubG4L4zwJe+Db7rv+y9S8CVvnLEbMLMyePHntLlzzfYpday23Pcd+Nt5Gnst+y29b70Kv09+/L+H/59AcIAVAd3BLQFnAOjAGQARf2x/RH65vqW+af5FPxT+kz/8vvW/878BAIl/zkFfgKZB6MFEAtSCfcNZQyiEtUPbBWBEQEUGRAPEo0N2QyPCHYEZgH++nX54PBG8fTqtuus6TXp9OtU6TzsJems6JXn1uh96GLqeerZ7jvuC/SG8qv1EfVk+cn4cP2j/DP+j/57/tj/fv/8AFb+agAv/2wAhABkAKv+sv7X/dD9T/2g/W7/hv9pAx4DPQauBusMlgywFh0Uyx3vGR8fNRxmHU8chR5hHRcgUB51IGkewx/iHfAf1x3iIDceOx8tHQodwBvKGCMZsxckGAAZcRjeGaQY4hoZGdwXpRfcF/oXkBrpGc0cvxuUHfAczRxxHYId2h6rHxghySFKI08ifiSQI9ElVCSTJrwm3idgKHMoYydeJ7glqiULIz4jwiOBIuwheyBVHsAdpRxoHPsahRu2HV0d2iK8IAImIiN+JXsj/SKMIr0geCF1ICohUyFBIeQf/R/vH3Af6yBmH/MfbR6zHngdiBw7HNcaeBsSGmYbThuKHPYdjx44H+kfpx/mIKQgRyJzJDolFSglKEApwin/KIcqACrCKyguZi6NMNYvpTDSL30wdS8nMMwufS5ALeYrBytbK7cp0CpHKNMoBib8JNEiah/HHoYdyxx4HnccBB8cHFoh8BwQIacckh53G38dOBu/GjcaYxv9GmMdXBwIHL0bRB0zHFoeTByvHLYaNxsfGT4ZRhfUFEUUbxB8Ed0P9BDBEHAR8RLMEvMVshRaFjkVpRSNFJQShhP4ERoT8xHfEjIRMhIoEGQRtw/0EJkQPhFJEWIRSRKSEfsSbBHDEpwQ9xLjDx0QeQ3tC14KMwqjCIgIEQdgBeEEHANUAz0DLQN6AysDYAUJBE8FyQO8AY4B9f8hAAT/EP8e/5P+R/9F/vr/hv7dADf/SgEBALgCnAGrAyMD4QTgBGMFMAbqBWUHSAfdCDwI5gmmCGkKQQnLCtcIbwokBzgJagfnCDcIwggWCAUIrQP2BMn+nQGg/0gBjwD/ACoBhAAfACD/YPxI/Dj5ufkt9bL2I/Gw84rt9fBG6/ruD+sa7k3q8ezX6Frr/uZ06VTli+cv40rlduCy4pfen+CG3SLf/Nw53rLaw9zc13Hb0NiD3PXcl9+Z4Jzi6uF35Efgt+Qw4KLlgeSs6Kvl1emc5SHq9eb06mznIesM6cfrh+gz687nc+pB6Erq0uel6T/n7uht5h3oGuaW5x7kPebg4lfl/+PE5S/lUuYU5tbmH+YA51/mXOey5L/m5eOT5qLlpOdL5W3nGuUF58XkOea047zkruGF4nfdC9/+2QbcINb+2KHT/tZo1BbXsNRI1xLWXNhn2bHactt73FjbKd0028bdVdzz3vrbN9+s22Pfjd4a4dfgX+I54gnjcON749fhVuJU36bgIt6m36rdF99F3bveeN5p39ng8uA54jLi3ePP43DlkuUl6Aropupo6n7ry+tJ7gHu1e9P727w1e/L8PjvtO8k74Dvpu5C7xfuK/G07urx0e4G8LrtHu9i7dbunO3E8bbvl/TV8UX31fOb+gj2rPpM9o/5t/V793n0OPcc9CP4W/TK9wX05viO9Bj5vPRj+RP1zvmR9WD4IfVP+HX1l/mQ9lL7APjp/Ib5if5B+6sB+f3FBV0BbQmkBB0L5QaDDOoIDw9YC3wQ6gziEKANQhB9DYYOgQwMDgIM8A2nC0MOkgs7EHkMhxK2Db4ThA7uElsO2BKYDkATCQ/LEuQO7hFdDgYQGQ1iENoMrxH5DE0SrgyOEjYMHBHxCqwQXAraD8wJXw+pCfwPWAo7EBAL5hGzDDUTPw4BFpgQhhlFE+watxSCG5wVgxqRFTcazRVcGjUWuhqtFq4bZxcRHMoXWh4iGRYfmxl4HEUYhRo8F0YZhxZ/GA8WlBgMFjsY1hXPF6QV4hhDFtEZ0hYSGgEX2RnfFocXhhVyFKkTbxPEEt0ThBIXE4sRCBJYEOMRlA+HEjkPVhJ6DjYPUAwADEkKkQnkCHMIcQjcCYcJsQv0CpENaQzwDoQNYg/3DVcObA0sDZwMpwz7C/EKnAquCvcJ7QqTCRgKpwggCjkI/wg8B+wGzAUcBY4EFAM+A6MC1AJfAxUD6QLAAtACpAIEA7QCRAPDAp0EXAMHBN4C/AGFAQ4BrQAXAs0A9QFHAHL+/f3o/Mn8u/vY+w76vPpT+sD6Lvqq+q76Aftg+gH7svnY+n/57/op+GP6Fvn6+n/7SfzC/O/8rvzQ/GP7/vuD+k/7OvrT+qX4ifnp9YX3t/O29Ynx3/NG8RLzzvJI8zzzB/M3863y8/JX8lLzevJb85Hyt/Jg8jvyT/KL8SDymvLS8nbzV/OA81fz2PNq88jysPLP8fvx4PBR8VjvZ/Ct75XwxfHS8QjzwfIh8zjzNfPH8x302PQ79pH2Rfm9+NH7kPrc+mr6U/nN+RL6O/qF+dX5Vfj++LX46fjG+S351Pny+D75bfhL+Mn34vb59vn2Afcc9xv33veM9zv5UPh4+YL40vnK+Bn5jPht+eX4Jfv9+ff7l/pr/PL6Yftu+nX66Pmi+un58vr9+cn64/lW+sT5kPoz+u367Po+/F382v0i/tD+q/+8/zQB2gFPA/8E1gWLBlkHHgiwCIAKRgr5CzkLOQxtCz8L7gphCnoKRwp2Ck0KkgrJCPEJ7ge+CWUJ0wrQCu4LbQwhDQkOSQ7YDu4Ocw1QDnkLQw3ZC1gN1gysDTYOJw7FDjEO0A1wDb8MogwKC4ML8gg1CucG9gj1BVwIegaZCGMHIQn1B5IJfQgNCtoIfgrECLQKFwkaCzwJWAtfCgoMsAvEDIgKIAxHCusLGwzHDHkM3AwNC/4LfgqYC5wJCguaB+0JDQeZCT8HsQnxBpIJRwZOCRsGWAm1BU4JcQVZCQwG1QnQBc8JEAbuCecEKQmmAqkHdAGRBlL/4QSr/u4D+v5/A5b/SAPD/+4CLf7DAUD9EQF7+w0AT/v6/8n82AD5/A4BpP1+AZn9eAFJ/rcBXP57AZ37nv8W+kL+M/kf/Q74yvvh9/L6lvcU+jz3RPkS96v4EfbB9/709vZ29Jb2kfMg9vjxXfV28KT0q/DB9HXxEvUI8if1qfGf9DLv5/Kc7ZjxfeyE8F/q7u6L6Q/uo+m77RPpI+0h6fLsW+nu7H7obOy06IjszOcX7OflIev/5S/r6+UZ6xvnnOu16Ensb+jw66LnTush59rqh+fh6jLngOqz5vnpA+ZG6SjlZuhs5RHoUOWI50blFOfI5H3m7+PW5Q7jTuWj4ibl1+P25X7kkuYs5Tznj+W152jlwueu5dLn5OQR53rjxeVO4fHjWN8z4sfdxeD13OzfIt5b4A7f1OD231/hQOCM4ezfVuFm4Q3iROJ04tThN+KJ4pziZuMb483jY+Pr5BDkseWM5O3lvOQr5WbkGuNw44/iXOMD5GLkb+bc5aLoEefZ6Zjnmek957fokeb/6KDmIehH5jnnJeau6HvnOeuB6cDs++qb6+rqv+rS6mLqzuqw6XXq6ujo6brmhOjo5dfnIudi6G/oNelH6RbqYepX61rsOO1k7ivvhvAT8Rzyc/JS80nzQfSs8xr13PM49j70Cvew9CL4kPW5+Gf28/mu93H7B/nQ+4358/ws+qH9SPpO/cL5Bv1X+QP+zfnn//L6TgB0+9j/kfvW/mb7df6P+6v/k/zhAKT9kgGF/sACtv/TA9gAaQKVANAAHAD5AHsAfgEJAUACzQEaA78CRAT9A20FVgUiBogGcwaVB6MHGwmFCoQLxQ0JDhwQ7Q8ZEdsQGRJ4ETwSRxGbEOQPrQ5CDqUNMQ3CDfUMWg2xDBAOLg3hDrsNYg6HDWwPEA7fENUOaBNXEPgVKBI+FhwTuhZyFL0YvRZvG2AZAR1FG8IeCx3HHz4e5B5HHqEeih61HWMePx1kHikeBh8xHhkf1B3mHnwdsR6rHcke+h6GH40f7h8AH70fPSBrIAYhvCC/H9EfNh8wH0IeTh7CHbkdNh7LHc4dmh3oHdUdMB/JHhIgiB/UH6Af8B/JH3EgByBVIVog8yFyICAhvB+SICkfQSDHHt0fex6IH10e2B+5HmIgTB8oIIMfCiFRIJkh5iCvITQhhiLpIfwifCJIIxcjQiIeI4whXCP9ISYkHyERJLwg9SPCIUckMCIDJLghHiP2IAYiOyADIQcgcSAzIEgguSCCIPYgwyCGIL8g0SAZIaMhmiFqIt4h+SE5IR8gjx8RHpcd0RtvGxYamhmlGBIYmhiDF9sYWRf5F8gWWhgBF4oYLRekGEsXxxhnFy0YGheKGFAXDBmiF7MZERgdGmMYZBqbGEwajRjKGKUXwxZWFj8UqBQdE5sT1RLuEjISBhJ8ERARYQ9mD0oN0g0bDNgMogtiDHMLOgzXC4AMjQwBDYAMIA09DZ8NLw2gDTEMDw3JC7cMGwslDN0KvQtVCiAL9QmPCk0KYgpGChAKGAq7Cb8JYQlBCfsItAiPCK4IYwiACBYIJQcbB7sFDAY8BWwFsQTFBCUDnQPTAZ8C6wDiAWMAZAFCACYBvv+0AEz/QQAs/+T/7v5a/379Ef5p/OH8vfvh+0v5/vnK97r4Zfc6+Kz2wPcE9wL4ivd++N/2YfgZ9in42fUR+GH0JPfg8gf21vKK9W7yyPSt8dTzN/EM83PwKvIE7/jwkO3O77Ps+u5m7HXuRuwL7hLsn+087HPtb+xi7TXsL+0n66PsG+or7Hnp8utz6IDrdOcB683mmepX577qPOd+6kvmyemu5ULp9eMp6CjkGOhD5YfoIeVK6IDlSeg15ePnUuWm5zzlQefU4yfmX+IJ5SniouSP4ybljOMA5bvie+Qb4g7kL+Fx43/g4+Kn3y3igd/I4ZzffeEc4GbhPuAf4SnfOeDR3rffUt4h39Tdk95E3pLe+N7Q3iHgbt/64A7gv+BA4OffPeBK32XgG9/F4JbfbeHs3+Thpt/l4QvgIuIy4bDiK+If477iZeO+4//jZuSS5PvkROVi5o/mNeeq533oFOkN6qfqLOvu607sE+1Q7G7tcOyg7Szt7u3Y7Qjub+767Xbume2h7lftGu9X7Ynvd+2+76LtLvAQ7uLwue4O8SDvW/GN75Lx1e8j8aPvdvG57z7y8+8o8q3vEvJr77PxEu8E8aXuLvHA7ubxO+9o8zfwZPWH8U333vKo+PrzWfnN9Eb60vXQ+rb2Vvup92b86vgq/or6GwA2/EMBZP0TA9P+DgS2/8MD3f8hBFEAtATlAAYG8QEvCIUDQwooBacLhQYDDeUH/w0PCY0NYgn1DIQJDQ3kCZ4O8gqfECwMQhIsDSgTxQ0qElwN6hFYDdMRaA2xEOsM+g+mDAwPRAyVDiQM0g5rDDwQWA0kEpQOYRL0Dm8SOQ/+ErcPFRPmD/ES3Q/MEsAPXhP1D4QV/xDHFpsRCBY5EW8VBREMFHYQuhL4D1ATdRCiFEURShYvEl0XwxJLF7sSZBZTEsQVIBJIFpQSzhYPE/4WWhNxF7wTbBhUFMYYgxRFGCgUoRepEzIWsxJ4FJER5BKLEJgRvQ8EEWsPOxGiDy8SWhDSEvsQvhJCEdgREBH6D0YQlw6gDzwOaQ9ADkkPyQ5YD44Pdw9sDxAPRA4WDpQMzAxaCjYLTQi7CbUHDAnSB8QIMgirCDYJ8QhhCckIqQgrCOoHiAdIB/UGwwZxBg0G1AXrBYIF3QU3BY4FwQQTBSYE+wMsAzwDWAK0AqABHALlAMMA1P80/7n+tP5C/hH+zv0j/s79XP75/YX9qP1M/bv9o/0p/rv9fP4i/XH+Wfw7/p778/0i+6v9ZPug/f36G/3U+RX8xPgL+yD4M/rc94/5vfcH+ej3uvi191D4vPcd+Mr4h/hu+cf40vhm+AH46vdn94f3KfdM9/f3j/dV+If30ff79iL3S/b69VP15vRh9M3zb/MY87zytPJF8nXy/fHx8jjy+/Jh8tXyl/IF8xzzBfOb86by8PM+8jr00vL29NXz1PXx9KH2vfUj97X1Ffel9eP2GPVZ9v70APbv9TX2pPZa9pH3s/ZZ+Bj3yfhv94j5D/gx+rr4O/uk+Wr8nvob/Uj7Kf4O/HH/2Pzb/xX97P6J/Mf92vvK/cn7YP4S/Nr+Xfwo/6f8mf8Y/f//lv2e/7v9tP6g/bn9g/1c/bj91/1a/hz/XP+oAHUAfQEhAfEBiwHPAZwBGgFcAY8ANwF8AFYBMwHsAZ4BZgIHAucCGAPFAxoElgTyBEYF0wRiBaAEXgWwBfQF5AaVBskHDgeMCIIHLgn5B+0JlQi3CkcJGgvMCdwK+QkUCtYJXwmxCUQJ0wkyCe8JKAkKCoUJWAoNCrgKrgoiC+gKVAtVChkL0gnkCpMJ1wqOCGUKagfqCUEH9wlcByIKKAcYCswG5AmBBpwJvAX2CPUEOQjDBLwHBgTyBoIDSAbTAxsGOgQHBoEE+QUmBKsFwwNsBdMDdAWkA2MFQQMzBToDLQXlAvYELwKEBFQCewSnAoEExgJiBH8CBgRFASUDNgBdArn+ZAHU/EUA1Pux/xb7Uf+q+ij/Hvt4/x78EABE/CgAHvt//+L5tv6W+ND90fci/UL4Ev3f+Bn9NPkA/QH5pfwL+OX7/fYS+0P2YPps9Y/5NPR++EXzjfff8ur2l/Jj9nbyBPbL8vr1QvMW9kLzAfa68qb15/Ef9XzxwfTB8bn0E/Kz9Azyf/RW8fbzR/BF83bvtvKj7iPyvu148WLsePCZ6iXveekW7izpbO3o6MfsaegM7K3nRuvC5nrqS+b76ZzlaOlv5JToGOQx6AXk9ec25OTn6uQh6NTkAOhm5LjnB+R3597jS+dL5F/nq+Rc5xHlUeea5Vjnu+Us54fl4OZ65bXmNuV+5tPkQ+a15DjmjuQv5hvliOYY5hjnquZm50HnrOe459bnBujn5xbo4Ocn6OrnW+gb6BvoJ+iA5xHoaubC52rleuf/5HPn4OR75wnljOcM5WznG+U85+vk3eZU5EfmFOTu5ePjsOXk46LlYuTn5S7lYubl5dbm3uXm5j3loOb95IjmCuYX54jn1+fq6H7ojeo96Zjrpekn7MfpUeyx6RDsZelN7Fjp7eyD6U3tkel27ZLpRu4D6mTvxOr+72zrSfAb7Ebwx+zL8NXt2/Ey74PyTPDR8hzxI/PM8SD0tvLK9FfzSPRJ89jzQ/Nr9NLz3/Xw9Nj26vX29oz2/fYt99H3OPiT+a75xvqy+n/7S/s2/Ln7vPzt+1X9HPy2/TD8D/5M/Jb+k/yJ/x/9rgDO/W4BTP5WAuH+uQIz/50CS/88A9P/BASCAH0EGAHbBLIBYAVzAgYGVAPaBlkEzQdzBYQIZQbyCCIHAwmTB0YJ/wfCCWgIUQq/CEILPQnfC5MJ/gu/CbsL3gm+C0kK6wx3CyoOyAy2DsIN2Q59Dj0PRg8yED0QNhEdERUSyxH/EmISahQjE2sVmhPcFbcTaxbmE0wWxRNBFswTxBZAFDgX0hQSGLUVMBnNFhIayBcYGkkYpRmAGJcZ5hjlGXgZaxonGu8a0hrRG6kb2hyMHMkdUB2zHv0d/h46HtgeIB4eHp0dKR3sHIgcYBz3G+Ybyxu4G3sblxs4G6cbMxv+G9waTBzHGskc4hpZHYAbGx57HPMefh20HxEfpyByIGkhCiGrIYggQiEYINEgryDXIOkgoSDoIE4gySD5H2kgnR8OIGYffh80H0kfTB8DH2Qfmx5mH8Yemx8lH8wfjx/bH+8fwh9wIKEf6yBxH8Yg7x4AICceIx9yHX4eAx3tHc4cjR3cHMoc2BzyG9McfBv5HKAayxz6GY0cZBknHNgYmxtyGYwbUhqWG8kabxulGgcb8BlkGggZtRnPF+MY9xZJGMMWCRjlFgEYMRccGJAXTRj6F5MYLhjDGN4XrBjSFikY4xWaF2oVKRcoFbIWHRU0FqYUZxVoFKsUVxQGFIsTDxN4EgYSRRENEV0QXRCbD+IPlA5dD/INIQ8gDloPtw7ID7EO2A80DpIPjQ0eD4EMVw5jC2kNiwqHDHMK+Qs/ClsLIgrMCqMKnwoyCgAKhwlVCQUJzAh7CE0IhwglCPQHtQcYByYHrgbaBncGqgZmBokGqgUGBpIESAW1A50E9QL5A0cCWAOgAbUCAAEXAqAAmQGZAEwB2/+jAOv+5f9c/l//CP17/vD7v/3f+5n9L/y0/U78wv2x+3z9bvrs/P74SfyQ+DD82/hw/J74WPwE+Pb7IPdM+272mvrS9c35wPSg+OrzePeG8332lPPE9cbzMfVZ82/0bPKX857x/fKz8H/yre8Q8nLvHPJb7zfyFe8d8vHu6fH/7RLxvezW79Lrme7r6kPtQOoG7Lvp8uop6QLqpuhL6Vfo6Oiw54jocub/53vltOdb5efn3eV06Ebm7ehh5i/pEOYk6Xfl0Og35YTo3uT853HkP+ck5Hbm0OOZ5fvj/+Rv5JzkmeQy5CLkneN+4yjjRuMo407jh+Oy40jk4OMO5cHjtOX043TmieRA54/lDeg25mvoPOY56Afmu+fZ5Sjn7+Wz5qTlFuYW5W3ljOTu5DzkuOSW5AnlwuRq5YzkteVi5BbmSOR+5ljk6+a05GjnweUi6BTn4OhJ6G/pKem26VrphOlJ6RrpLumc6EfpMujI6QboYur55wzrEOj462jo/+zn6IjtPent7ZHphu4R6jLvquoo8Hbr8PA17MHxBu3/8hzu4PMI7+3zh+91873vpfND8J30KPGA9fjxQvay8on2KvOR9onzCPcu9Kv3+PQk+L31gvh79iT5XfcZ+mf4FPto+dr7Pvqd/AT7pP3b+3T+iPzr/vf8av9k/SEA6P0VAYb+FAIm/ykDyf9OBG4ABwXWAJwFKQG4BswBmAdZAsYHmgIiCAIDewhxAxQJBgRyCgMFswvxBcQMxgabDYAH6w3yB+0NPQjBDXAIzA3CCOYNIQkIDosJtg5HCncPFAvwD7cLNRAyDGQQigymEM4M1RDrDMEQ0wy5EL4MWBEPDUUSog3SEiEOZBPADtUTXg+cE6YPDhO7D1MSqA+AEW8PWxF2DycS4w9YE3AQSRTPEGIUuxD+E3IQbhMlEKMS2A8gEs4PxBH0D6kRUBAtEgURnxKqEc8SHRLjEmkStxJ5EjESPBJYEbkRyBBDEaoQ+BC0ELcQ7RCNEPcQTRBbEMEPSg8FD1EOaA69DRAOtA0NDuQNLg7tDTIOPA5HDnUONQ4dDrgNwA0bDQUNPAygC/4KkQr4CSAKWAnMCd4IWQljCLQI1wcFCEEHcQe0BtQGGgZDBoIFoQXrBLEEPQTIA7ADVAOBA4kDwwPeAyQEbQMaBEsCnwPhAOECnf8aAuT+ggG//iwB3v76ALv+rwBt/mMA9/0VAF39xf8E/aP/gvxw/+/7L//e+yX/H/wv/5T8NP/R/Pr+pfxt/mv8wP0s/Ar9G/xy/Fj8Ffyl/N77vfyk+1n8P/uG+7P6wPo6+iX63PmK+YL5M/lJ+fv4G/nG+OX4wfjB+I34fvhr+EX4j/g4+Fz4DvjY9833IPeD94r2Xfd19oX3Q/ad97D1dvcj9UH3+PQp92T1T/cI9oP3TPaA90v2VvdQ9i33bfYL99X2BPcu9+X2fPes9kH4qPbJ+In2zvg+9ub4IPY++VT23/ne9lP6efdg+vr3w/q1+Lj7uPmW/Jv6Jf06+1n9iPsc/Xz71fxX+8b8S/vp/GT7Uf24+879NPxp/tj8Af+J/UD/C/5n/3T+BgAK//AAtP9sARgAlgFMAMoBiQD9AdAAMwIoAS0CbgG7AYkBWQG3AXEBIQK5AZYCGAL9AqgCWwM6A5MDAwTIA94E9QOTBQsERgY2BIsGRwSYBl8EzAatBOUGBAWqBjkFCQY6BY4FSAVsBX4FdwXFBaMFFwa+BV8G9AW6BhoGDAcbBk0HKAaPBzcGxgdzBgAIjwYNCGwG3Af4BWIHPQWuBusELgbTBNoF6wS7BWYF9gWjBTYGVgVLBqEENgbPAw4GOQPyBf0C5AXvAsgF1wKABQYDQQWVAyYF/QP5BOADkwR6AyEE+gK/A1sCagP6AVEDuAFdA4QBfwNnAbUD2wCqAyMAdwNz/zQDtf7WAir+hQKq/TMCQP3xAe38vAGG/HgBL/wtAdD7xgBP+zIAv/p7/1f6zP7y+Rv+ZPlm/QX55PyG+HH8v/f1+0X3s/sd96D71fZt+0X29/p/9Ub6t/R1+Ur0ufg+9Bn4GPRh95Dzcfb/8oL1r/LE9IDyMvQ38rXzpvE382TxBfNr8RbzxfDg8vHvl/Jw73LyEO9M8tbuJPJr7srx6+1U8WLt1PC07EPwTOzk7zTsxO9J7MvvQuzR7/rruu9z64DvouoT7wrqse6q6VbuL+nT7d/oVO276ODsjOhm7IPoCeyu6NrrkuiZ6yDoP+ui5+3qQOex6hvnlOrT5l7qUeYB6vblrOnG5WPpluUU6Uflrejv5D3onOTL55jkfecR5W3nmOVh50TmaefQ5mnn4OYz5+DmB+fV5ubm1ubW5vTm3eb85t3mFOfn5kbnAOd95yHncucn507nKOeO52Pn+ee351Ho9eda6PnnEejB5+Dngefn51XnCeg45yDoIOc/6CHniOhX5+/ovedo6Unoweng6MHpWOmU6cHpiuk46t3pzuqb6oDraOsT7OfrVOwI7Dns7evh60PsuutO7f7rWO5h7Pfuvewt7xbtWu+Z7eTva+6R8FPvGfEa8JzxvvBb8lvxXvP28Xv0gvJq9eXy2/UB8+z17vLp9dny7PXS8h327vKi9kbzU/fH8/f3WfSQ+P30IPm19aX5cvYP+iT3Rfqu94r6LPgl+7/4APxd+ez89PnD/Xn6bf7r+sf+P/sB/5T7Uf8I/J7/jfwUAC/9ygDz/bQByv67AqP/oQNZAFUE6AD2BGoBrgUAAn4GsgI5B3ADtwciBBAIygSLCIQFKwlDBuoJ/wa3Cq4HegtNCBcM1whKDDYJZAyYCaIMIArCDKUKDw1EC7ANDQx8DuEMOQ+gDYYPFA59D1AOgw+ODtgP+A6GEJsPJxFCELMR6hBTEqERtxI0EvMSoxJ/Ey0TIRSvE3wU9xPUFC4UJhVWFH0VeBRNFtQUMBc4FcEXdRVcGL4V6BgLFjsZRhaeGZUWABrtFkwaOheaGoMX2Bq8Fxsb8RdhGykYfBtQGHEbdhhFG6EYOBvxGFcbaxlnG+kZgBtxGq4bBBvrG5obFRwcHPAbbRzBG7McpBsFHYIbWh1qG7wdUBsfHmMbkh6NG/0ehRstH34bNB+bGyAf4Rv5Hk4cxh7HHIYeYB1SHhkeOx6rHiYe5B4FHtUe3x2hHsMdQh6gHY0dTx26HOUcJhyFHMkbKRyvG9sbthuTG5obNBtqG9UaWhudGkUbexr0Gloa0BpvGgob0hoRGywbnRpIG+kZPRtkGTgbFRk9G5QYERvBF6Qa8RYmGn8Wxxk8FnUZ/hUaGfQV2BjcFYoYshU1GM0VBxjtFdsX7xWfF9YVUBerFfEWoRWeFmEVKhahFG4V4xOwFFETCRTMEmsTgBLzEkASjhLkES4SjRHiESMRnBGREEoR2g/jECoPeRCpDh4QWw7WDzkOpQ/6DWgPmA0kDygN5g6ADJQOyAs/DiQL8Q1+CpgN8gk4DYoJ1QwUCVUMfQi0CwYIHQuwB5QKSAcGCvYGiwnNBi8JiAbLCA0GTgh2Bb8H8wQ2B6YEwQZeBEgGEQTIBdADSAV+A8EESANHBBwD1gOdAkADBgKoAogBLQIjAdMBwgCLASEALAFS/7QAZv4lAH79if/J/Pr+O/x4/uL7Ef6g+7v9Uvtp/ez6GP1S+rv8kPlc/MP4B/z598D7UveP+9/2bvuG9kT7K/b5+q71d/rj9Kv5E/TD+IPz7fc38zT3J/OX9hLz9vXU8kH1ifKH9CHyyPO38RPzZfF/8gHx+vF28Hzx2+8V8Q/vr/Aj7krwO+317y/sju8u6yTvZurK7tnpee6V6TbuQOnY7droW+3G6Prs6uio7P/oRuz16NPr9+hw6wjpJevf6NDqjuh+6lvoUOo66DjqQOg76lzoRuok6B3qqufE6U7na+ki5xnpM+fZ6HbnpujS53noKOhJ6EnoAugz6KnnEehY5/LnGuez59rmZeef5jznhOZa55bmu+fW5gDoD+fP5xHnQ+ft5rXmy+Zt5tDmaeb85ovmOufJ5ovnG+fq53vnV+jk58zoV+hA6dLop+k/6evpoOkI6ijqG+rm6jzqwutt6rHsuup87RLrAu5o64Hu3+sC72/sa+8D7crvl+0Z8Bzuf/Cf7hLxJ++O8Yrv3/G97zvy3+++8gLwbPMv8DX0Z/AF9aXw5vX08M32UPGs97DxZvgB8sH4IfLv+C7yQflX8rj5qfJL+ifz1/rH8077gPS8+1f1Efw+9k/8Kvek/Cz4L/1F+cz9Wfpm/lX7Ov9S/EwAT/1PASb+EALF/qACPv9IA8L/EwRgAMkEAQF7BbEBTgZ+AgkHSAN9B/EDwgd7BPUH8QQfCE8FXAiZBasIxQUdCdYFyQnbBZgK0wV8C8wFZAzWBQUN4wVeDQAGnA1NBtgN0AYdDocHRg5NCEQODAlMDswJSg5zCi8O6gokDjwLVQ56C7cOnwseD6ILmQ+cCzEQqgvRENwLVhEsDIkRiwx9EfsMTxGADQERCA6xEJEOVBABD/wPVw/fD6YP6Q/iDxoQDBA2EA0QEBDYD/wPqA/1D4cP5A9zD/cPgQ/fD4MPjg9lD2YPTQ9wDzQPeQ/7DkUPhA7ZDtwNaw4rDQ0OjgzLDRcMfQ3CCxsNkQu4DIwLRwynC+YL4QuRCyUMLgtRDO4KcwyuCmwMKwoaDIMJkQvLCOMKIQgrCqoHiwliBwoJNQemCOcGQwhlBtYH1wVwB1QFFwfZBMgGYAR7Bv8DOgbZAxcGzQP9BbID0wWaA5wFfgNNBSkDxgSTAgIE6QEaA2QBMwIjAWwB7AC2AIQAAwADAGv/bf/5/tb+sv5T/pr+v/2Q/lb9pf4f/dP+ufzd/l384f4s/O7+A/zu/tr72P6R+5r+ZvtO/m77Bv5X+6H9R/s+/Tb76/wP+6H8CPt//O36Y/y2+j78gvoV/CL6xPvL+Wb7mvkD+2j5iPqA+SL6BPrp+Yn6sfmC+jj5A/qX+Mr5Pvj6+UT4N/p4+Ev6tfjb+cD4Hfmo+Kn4rvhc+Lj49Peh+LD3ifi994z4N/i9+DH5Kfk7+pf50/rG+f76uvn3+pf5/fqC+UH7nfl++8f5hfvr+Z77MPoA/Kv6kvxI+wv91Ptd/UH8v/2k/En+C/3v/nH9hP/C/eL/8P0sAA/+dAAt/pcAO/6cADv+qwBC/r4AS/68AE7+6QBu/koBtP6VAfz+3QFR/x8Cr/8sAvz/KwJAADMChAA7Ar4ARQLyAE8CJgFwAnABlwLMAcICNAILA7ICSgMjA20DdwOQA7kDoAPkA7wDEQTvA1QEGgSgBGUEDgXTBJkFFQUNBiUFWAYaBX4GDQWIBiIFhwZNBX0GeAVlBqAFQQbGBR0G+QUABh8G5QXlBZ8FSwUyBZYEvgThA1QEYwMLBDwD8gMzA+cDHwPPA+4CnwOjAlwDcAIlAysC7gK4Aa0CWwGMAhsBlwLTALcCjQDuAhcAFQNV/xoDrP4hAyz+JgOr/RADXP3yAjf9zAIg/ZICIP1PAgH98gG7/HgBqPwaAdf84QD3/KAA1fw+AJP8zP9p/Gf/XPwZ/0H8zv7k+2v+OPvs/Xf6af3K+fL8Lfl//G748PuQ90X78Pav+qf2Pfpt9s35IPZO+b/1w/hX9Tv4CfXL99f0f/ev9FX3dfRB9/bzJ/cd8/T2IfK39irxefYy8Cb2Vu/B9bbuV/VF7uP0Be5r9Pjt+PMg7pfzVO4782Xu2PJi7nrySe4m8hzu0vHz7Yfxou0g8RrtjvCN7OzvF+xG78vrse6H6yfuRuut7THrX+0b6y7t5OoF7YPq2uzm6ZvsXull7C7pTew96T/seekx7KbpCeyZ6b3rbell6z3pG+v86OTqsOjC6oTozupv6PnqS+gq6zLoX+sd6Ivr3eeP64Dnaes25zPrE+f16uTmluq15h7q3ua96VLnc+nh5ynpXOjT6I/oWuiF6MznWuhB5zHo1+Yg6KDmHeif5jjo3OZc6EbnbOi/52/oOehQ6JLoPOjS6GboBem36B7pM+ks6dPpOOll6jzp4+pG6VPraOnA66rpIOwJ6mbsd+qY7PDqrOxl68fs4esC7WzsSe307K3tfO0n7vvth+5U7sfufe4c75Lu2+/C7s7w++6N8RLvHPIZ75TyLe8f82jvovPA7/HzF/A69HjwcfTV8LD0NPEh9aXxY/X38Z/1QPIZ9qzydPYO8832dfNF9/Pzn/dj9AD4zvRe+Cr1tvh19Uj50vUY+kz28vrQ9qj7T/c//NT36fx5+J39P/k0/gz6sf7f+i3/vfud/5n83v9T/QoA7/1jAIj+8wAZ/48Bjf9DAu//OQNbAFIEygBpBTYBagadASwH9gGzB08CDgi0AjwIHwNUCJkDXwgXBIAIoQTeCEQFZgnuBfsJjgZmCgoHowpmB+oKwgdDCygI4wuxCNAMZQm2DRMKfQ63CgMPQAtKD7ELlQ8zDMIPsAzPDycNDBC7DYEQaQ40ES4PCBLzD8MSlxBUExURxRN2ES0UyhF2FAsSrRQ+EicVjhLWFfUSbhZKE8cWehPNFn0TwBZ9E9IWmhMPF9sTdRdDFLUXrBTNFxIV+xeUFQEYCRbcF2UWzhfEFrkXDhfHF1oXIxjBF4YYKRjVGIoYFhnzGDoZVxlXGcAZeBknGqEZhRrpGdoaLBoRGz8aFBsiGuoa8hmwGvYZkRoiGo0aMRqAGjQacRpCGmYaaxpnGrkaeBoEG4oaUhukGq4bzhr7G/4aIxwmG/0bLRudGxgbVRsPGx0bCBvqGvoaxxrtGqga3xqRGtoaaxrUGhkawxqwGbIaRBmiGgsZqBoiGckaKRnKGv4YmxrcGGAavxgkGnYY3xn7F5gZhRd0GTgXhhnlFqsZYRa8GdYVuhlnFacZBRVrGbYUCBmOFI0YgxQBGG4UYBdNFLwWPBQtFiQUrBX7EzcV3BPYFLITfxRvEyEUHhPBE6YSVBMcEucSqRGXEi8RURKhEAwSJxDYEagPohEGD1YRcg4MEd0NwBBUDXoQNg1vEFENgRBVDYQQZg2HEGgNdRA7DTwQ6wzjD1sMYQ/OC98OeguADicLKg67CssNKApXDW0JyAynCCgMxAdrCwMHrgqkBhoKeAaVCXsGIQm6BskI/AZwCPYG7weLBjkH6AVqBjAFmgWBBN4EBARUBJ8D8QMQA5YDTAI9A38B9gLFAMgCIQCoAqP/mQI7/4sC5f54Ar3+cAKQ/lsCQP4pAub98gFw/asB5vxdAWP8FAHf+8UAePt3AB77HAC8+qP/XfoU/9T5Vv4d+XL9ivia/DT44fvl9zP7kPeN+mH3CvpL96T5Ffc/+a720Pgj9lX4nfXc9x31YfeU9ND2E/Qx9qzzkfVi8wH1LfOE9NzyE/Rb8qnzn/FD88fw7PIG8Lbya++c8vvul/KV7obyJe5b8uPtLfLK7fvxsO228XntV/EW7eLwwOx68IbsMfA97Ozv5Ouj73frTO8d6/Du3OqI7pbqAu5s6nLtVerd7DXqROwP6rfr2ek968Xp9erC6dXqjumv6kbph+oI6WLq4+hD6u/oL+oQ6RbqPOn06XzpzOm36Zjp9eli6U3qQOm66jzpEutK6TPrYek564/pPevd6UDrPOo865jqMuvg6j3rGets60Lrp+tN6+PrPesd7Bfrb+z56uLs9OpA7fXqg+3/6sLtIuvt7VHrD+6N61Du3eu27jvsNu+V7MHv4OxY8Bzt/vBT7YPxc+3O8X3tEvKU7Wryyu3E8hnuFvN67mfz8O7Z84fvdPQ/8CP1BvHe9dXxjPaU8iT3O/PA99Lzavhb9Cf52fTa+Tz1avp99Qf7vfWi+wD2Bfw09kf8bvaD/MH21/w890z92/es/XT4B/4E+aX+p/lc/z76BwC6+rIAJ/tEAXz70QHU+48CT/xmA+v8KwSQ/b4EMf4pBc3+nAVz/wYGFABLBpoAfgYJAa0GZgHnBr8BQQclAq0HlwIOCAoDYwh/A7gIAAQMCYIEXwkDBcsJjAVQChoG2QqkBmkLLgfyC7AHQwwUCFgMXAhODJUIPQzMCDUMCQk8DEoJSgyKCWwMyAmtDAcKCQ1BCmUNawq0DX4K/w2LCkAOmQpiDqkKdg7ICpcOCAu+DlwLyw6wC7YO8QuiDicMmw5UDI4OaAyEDm8Mhg5yDIYOcAyADnAMXw5rDCwOZQz8DW0MwQ19DHUNjwwWDaMMqgyxDEsMxQz5C9kMnwvaDFQL0gwgC8IM/AqnDOcKhQzcCl8M4Ao9DOMKHQy6Cu0LXAqtC8gJWgsNCfgKWQiYCsEHPAo6B9cJvgZlCVkG6AgkBnMIKAYMCE0GrQdwBkoHkgbsBsIGowbgBmUG1AYrBqcG+wVKBskFwgWWBSwFbAWJBEYF8gMoBXMDEwXyAu8EbQK1BPwBagStARUEcwGyAzIBQAPyANACtgB0AmwAMAINAAAChf/WAc3+owEP/mwBcP0zAQP9+gDA/LsAlPxqAIj8FwCT/Mn/jPxx/2b8Ef8w/LL+8PtT/q778v15+5L9Wfsv/VX7zvx/+3/8xPs+/Ar8CPxP/OX7hvzR+7P8zvvp/OT7C/3++w/9DfwI/RT88vwL/ND88/uk/M37dfyh+1D8fvsv/GD7H/xS+zf8Xftk/HH7o/yJ++L8nvsB/aD7Ev2d+w79mvvt/Jf73/yr++n81fv9/Aj8Jv1B/F/9d/y1/bH8Jv7s/H/+FP3H/if9Ef80/Vz/OP24/zr9FAA2/VYAJf2MABX9uQAV/eUAMP0JAWr9EAG4/RABH/4OAZ3+FAEp/z4Bw/91AVUAqwHRANgBMAH2AXEBFwKgASwCvAErAsUBHgLGAQoCxwEDAtYB+gHxAekBFQLRAUcCuAGCArQBzALFARgD8wFjA0ECoQOmAs8DHgPqA38D4QPIA74D+AOMA/wDRwPrA/0CzQOyAqoDbQKaAzYCiAMDAmkD0QFDA6YBHwOIAQQDfQHuAoQB1AKaAZcCsQFBAsoB8QH5AbEBOgKFAY8CYgHoAkcBQwMwAZUDAQHMA8YA6wN1AOsD/f/DA23/gQPR/isDM/7NAqv9egI+/TkC6PwLAqH88wFk/OkBLfzkAfr71wHH+7QBjftsAU77+QAW+2MA8Pq2/9P6/P7A+kX+ovqa/XT6/vxC+n78APoL/LH5nvtX+TP79vjA+pP4S/om+Nf5wPdx+WT3JvkI9/D4s/bX+Fn2zvjz9dD4lfXf+D/18vj39AX5tfQS+W70Dvkh9Pv4xPPU+FbzmPjW8kn4SPLq97DxfPcg8QX3mvCK9ibwDPbL75D1ku8f9XLvtfRQ70r0Mu/l8xbvg/Pu7hzzve6s8oDuLfJK7qXxI+4d8fTtjvC57QLwdu2E7zntIe/+7Nbut+yb7nDscu4o7Fbu3+tD7pzrOO5c6y3uK+sh7v/qEO7H6urtjuq37V7qfO026jvtEer07PLps+za6XzsvelQ7K7pPeyt6UTsrela7Knpd+yR6Y3sb+mX7Ebpkuwh6X3s+ehT7M/oCuy+6LPr2uhT6yjp8uqq6ZvqU+pQ6hLrF+qw6+HpIOyu6W/sjemK7G/pbuxX6SzsR+ny61Pp2OuB6cjrwum36wjqputR6qrrourI6/jq6+tG6x7siOth7L3rsezd6xDt7et37evr3+3h6zbu0ut37s7rpu7n68TuJ+zf7pXsAu8s7TLv3O1o74vuoe8n7/HvqO9W8AjwxPBC8DnxV/Cw8U/wGvIq8IPy+O/48sjvdvOm7/7zm++U9LbvP/UC8AX2ifDZ9kPxm/cX8jv48/LA+MjzMPmK9I/5KvXX+Z31Dvrj9Ub6CfaR+if27fpI9k77dfas+7f2D/wZ93/8mvf1/DD4af3L+OT9Zvlr/v359f6M+n7/FfsDAJr7fwAY/O8AiPxPAeH8qAEj/QkCU/11Anj9+QKg/YsD0/0iBBv+xgSI/nMFG/8NBsb/kQaEAAMHSgFZBwoCqgfIAgwIiQNsCEMEvgjqBBQJggV7CRUGAAqmBp8KMwcxC7EHpwsaCBYMfQiADOEI5wxGCUwNqQmpDQcKAg5fCmUOugrVDhcLSQ90C8kP1gtGEDgMqBCPDPAQ4wwqETYNaBGSDbQR9w0LEl4OeRLFDhMTNg/FE6kPcxQQEAwVbxCDFccQ1BUgEfQVdRHeFcIRpBULElkVTRISFY0S7hTYEgIVNRNDFaUTnhUgFAkWpRR8FjAV5xayFUEXIBaKF3IWwBemFu0XvhYaGMYWQxi+FmAYsBZ0GKgWgBitFn0YxxZsGPQWTRgyFyQYfRf7F88X1xcaGLoXVhivF4AYvBeeGOYXtRgiGMoYVxjXGIYY4BjDGPMYExkSGVcZLhmAGUEZpxlcGbMZcRmOGXUZTBluGfAYXRmMGEEZOxgpGQIYGBnvFxkZBBgzGSAYWRkuGIIZIxiiGf4XuRnVF8MZpBe6GWsXmBkmF1cZzRb3GGEWghjeFfsXUxV5F80UCBdFFKsW0RNqFn0TShZCEzsWJhM1FhoTKRYLEwEW/xLDFQETdhUJEyMVBRPNFN8ScxScEiMUPhLfE7kRoRMcEWgTdhAxE+kPAROSD90Sbw/BEnYPpRKbD4sSwA9yEscPUxKqDzUSaw8XEvwO8xFpDsERxA2DERQNNRFsDNgQ0AtwEEILAhDMCpkPbwo8Dx4K5g7ZCZEOkwk4DlAJ1Q0NCWkNvAjrDEoIVwy6B7ELHQcJC4AGaQrxBdkJdAVcCQYF8QitBJgIagRRCCgEDgjnA8gHowNwB1gD/wYTA3cG0ALgBY4CRgVRAr4EDgJVBLkBCgRYAdsD5wC7A3QAmgMRAG0DtP8mA13/wgIQ/0sCxv7NAYX+WQFE/vYABP6qAMP9cwBx/UUAC/0ZAJT86P8O/Kv/j/tq/xH7H/+X+sn+M/py/tX5Ff58+bX9H/lW/bb4+vxN+K785fdy/HL3Qfz39hL8a/bb++r1ofuC9WP7GvUP+7z0qPpk9C76EPSi+c3zD/mK83b4SvPb9w7zSPfH8rr2ffI+9jvy2/Xx8Yf1kvE09R3x1PSb8GH0GvDZ85vvO/Me74vyt+7g8XXuTPFH7tHwLe528CjuPvAh7hfwLe4I8EzuBvBd7v3vW+7k70nuwO8k7pDv9O1b77TtI+9u7fDuKO3K7uLsr+6b7J/uX+yZ7i7sme4D7Jju5uuX7t3rmO7h65nu7eub7vzrmO4a7JDuTOx87ovsTu7O7P/tF+2U7V3tEO2U7YDswe366+rtkesQ7lXrNe5N61rud+uK7s7ryu5G7Azvx+xW70btnu+x7ebvAe5K8DzuwfBb7jzxW+7D8UnuN/Ig7ovy7e3R8sjtC/PC7UHz6e1z8zzuqPO57ufzVu809ATwh/Sw8M30Q/EE9bfxT/UX8rz1a/JB9q/y3vbn8pD3GfNZ+ErzKvmA8+X5tfOF+u3zDfsy9IL7gvTk+9v0OPw49ZD8ovXt/Bj2Uf2X9rj9Ivci/rD3i/5E+O7+0PhO/1L5q//G+QsALPp1AIn66wDi+mYBO/vkAZv7YAID/NoCd/xSA/f8wgN//TMEEf6nBKj+IQVF/6EF5P8XBnUAcQbwALsGWQH1Bq8BJAf6AUcHPQJpB4ICiwfRArAHLQPdB5YDFggEBFsIcwSqCNcEAgkmBWUJXwXSCYUFRAqdBbsKsQUeC8MFYQvbBX4LAAZ0CzcGSwuEBggL4wa7Ck4HgArFB18KPAhfCqYIgAr5CMYKLwkzC0sJsAtKCSwMNQmeDBsJ8QwHCSANBQkbDREJ4wwpCYAMSgkCDGoJhAuOCRkLswnJCtkJnwoGCpgKOQqsCmkKzwqUCvQKsAoRC7oKEwuqCvEKigrECm0KjApiClAKcgoRCp0KyQnXCnQJFAshCUoL0whtC4gIdwtDCGMLCQg8C90HCAu8B9AKnwebCnsHZQpLBywKDgfnCcMGkQlxBiIJIQagCNAFCQiEBWYHQAXCBgcFKAbTBJoFnAQeBV8EsgQYBFgE0AMUBIgD5wM8A80D7gLGA6ACygNVAtYDCwLgA8YB3gOFAckDQwGaA/0AUgO4APkCbgCVAiIAMwLT/+ABf/+gASr/fgHU/ncBgv6MAUD+tQER/ukB+f0aAvn9NwIR/jYCNv4OAlr+uwF3/kQBe/6uAGf+CABH/mr/IP7h/v39d/7l/S/+2/0G/uH9+v3y/QH+B/4U/hn+LP4l/kH+KP5R/iD+Uv4S/kT+CP4q/gb+CP4O/uT9Hv7D/Tb+rv1V/qX9d/6q/ZT+sf2s/rj9u/62/cf+rP3d/qH9A/+Z/T7/l/2J/5392v+q/SgAuP1mAMb9jwDR/aMA4v2kAPz9mQAi/okAU/57AIz+dADA/ncA7v6EABD/nQAm/78AM//oADf/FAEz/z4BKv9iASL/egEf/4QBKv9/AUj/bgGC/1gB2v8+AUgAKQHDABwBPQEYAagBHgH9ATIBOgJPAWICdAF7ApoBjgK+AaEC2gG3AuwB0QL1AfEC9gEVA/IBQQPpAXMD4QGmA9cBzQPQAeADyQHTA8MBnwO8AUQDsQHNAqABRwKLAcIBcAFMAUsB8gAcAbQA3gCMAI8AdQAvAGMAwv9OAE//MgDb/g4Aa/7n/wf+w/+u/aX/X/2U/xf9kP/U/Jr/lvyt/138wv8q/M7//fvJ/9f7q/+2+3f/m/s2/4b7+f51+9H+Z/vK/lz76P5S+yD/RPtj/zD7mv8W+6//9vqW/876S/+g+tb+ZvpE/iD6pf3N+Qr9cfl7/A/5BPyv+KT7UPhd+/b3Kfub9wH7PPfe+tX2uPpo9o369vVa+oX1IPoZ9d/5t/SR+V70OPkL9NH4t/Ne+F7z5fcB8233ofL99kbym/b48Uz2uvEP9o3x3PVv8a71XfF89VHxQ/VI8QX1NfHD9BPxhPTc8E30ivAg9CDw+POi79HzHO+e85fuV/Me7vvyu+2N8nLtFfJG7Z/xOO058UPt5/Bh7a3wiO2D8LPtYvDZ7T7w8e0M8Prty+/r7YDvx+0x75Dt5+5J7aju9+x37p/sVu5J7D/u+ust7rbrGu6D6wjuZOv17Vvr5+1r6+Dtkevi7cfr7e0D7PztO+wN7mHsE+5u7AjuXuzm7TTsr+3362bttusU7XnrwOxQ63LsQusr7FPr8uuA68XrxOul6xLsj+ti7ITrqux96+bseusT7XbrMe1w60PtZetT7VjrYe1K63LtPOuH7TLrn+0v67ntO+vW7Vjr/O2P6y3u4etr7k3stu7L7A/vVO1z7+Dt3e9n7kzw3+668EPvKvGR75rxx+8I8ufvdvL47+Ly/+9F8wLwnPML8OrzHPAx9DjwdfRh8Lr0lPAH9c7wXfUL8br1RfEa9njxefaf8dD2ufEY98fxU/fM8YP3z/Gv99zx3vf38Rn4KPJn+HPyyvjZ8kH5V/PC+enzRfqK9MD6NfUs++X1ifuY9t77T/cx/AX4kPy4+AP9YfmP/fn5NP54+uz+2/qx/yL7dQBZ+zIBjfveAdD7dwIq/PoCm/xqAx79yQOh/RgEGf5fBIH+oQTW/uUEGf8tBVb/fQWQ/9QFzv81BhEAnAZbAAcHpwB2B/IA5Ac9AU0IhQGtCM8BBQkeAlAJegKSCecCzwlqAwoKBARKCrcEkgp6BecKQwZHCwAHtAupBycMMgiZDJ8IBg34CGsNRwnHDZsJHQ75CXMOaArSDuMKOQ9mC6kP6gseEGYMlBDVDAURMw1uEYMNyBHIDRMSCQ5MEkkOdhKKDpsSzA7BEhAP8BJUDysTlQ9yE9MPxBMQECAUTRCAFIgQ4BTEEDkV/hCGFTQRwBVoEeIVnBHsFdMR3xUPEsMVUxKeFZ8SfxX1EmwVURNuFbMThxUZFLoVgxQBFu4UVhZeFa8WzRUAFzcWPBeUFloX2xZTFwIXJxcIF9sW6hZ5FrMWEBZvFq8VKhZgFfAVKxXKFRMVuhUZFcEVNxXYFWgV/RWmFSkW6RVeFiYWmhZZFtsWexYZF4wWTxeQFnEXjRZ4F4wWZBeMFjgXkBb+FpAWwBaJFowWchZrFkgWZBYLFn0WvhW1FmgVBBcQFV4XvBS2F3EU/hcxFCoY/RMwGNYTDxi5E8YXnhNeF30T3xZQE1IWEhPEFcESPBVgEsAU9xFQFIsR6hMnEY4TzBA4E38Q6hI5EKYS+w9rEsEPOBKLDwYSWg/TES4PmREJD1sR6w4aEdIO3RC0Dq8QjQ6VEFgOlBAXDqoQyw3PEHkN+hAgDR0RwgwuEWIMIRH8C/QQkguqECcLTBC/CuMPYgp8DxMKHQ/SCcsOnAmGDm0JRw5BCQwOEwnMDd0Igw2dCCoNVQjBDAUIRgy0B7oLaQcdCykHcAr4BrUJ0wbvCLoGJQikBl4HiwaiBmYG+QUvBmoF5QX7BJAFqwQ6BXoE6ARcBKQERwRwBCwESAQEBCwEzwMUBI8DAARKA+wDBgPZA8oCxgOaArUDcwKjA1ICjAMzAm0DDgJEA+EBCwOnAcMCYwFtAhwBCwLaAKYBowBFAXsA8wBjALYAUwCPAD4AfgAYAH4A0f+GAGT/jQDO/o0AFP58AEL9WwBr/CgAoPvp//L6pP9t+l3/Fvob/+j53f7b+aP+3vlr/uL5NP7X+QD+tfnM/XX5mf0f+Wr9tfg7/UT4Df3R99v8Y/ej/Pr2Y/yX9hv8OvbQ+971iPuF9Un7MPUZ++L09/qa9N/6WvTL+h/0tvrn85r6svN1+njzTPo78yb6+PIK+q/yAfph8hH6D/I6+rnxe/pg8dP6CPE4+7Pwp/tn8Bb8KPB5/P7vyfzp7/z86u8N/f7v/fwg8M38R/CF/GnwMfyA8OH7hvCd+33wcfto8F/7T/Bj+zTwePse8Jb7D/Cy+wjwyfsJ8NP7D/DU+xnwzfsk8MP7MvC/+0Dww/tR8Nj7ZPAE/HjwR/yO8J78qfAE/cjwcP3q8Nr9D/E6/jXxkP5d8dv+ivEj/73xbf/68b//PPIbAITyfwDO8ugAFvNPAVvzrQGf8/wB5fM5AjX0YwKY9HgCFfV7Aqj1bgJM9lQC9/YzAp33EQIx+PYBsvjoARv56wFy+fwBv/kYAgj6OQJT+lYCpPptAgH7eAJt+3sC6ftzAnj8YwIU/UsCtP0rAlH+AALe/s8BVv+aAbb/agH9/0cBNAA5AWQARwGZAHEB2wCxATQB9gGkATMCKAJVArcCTwJIAx8C0APFAUoETAGwBMcABAVHAEoF2P+JBYn/ygVd/xUGUf9tBlj/1AZm/0oHbf/IB2L/Tgg7/9YI+v5ZCaP+1gk7/kQK0P2mCmv9+woY/UYL3fyHC7n8vwus/PQLrPwiDLP8Swy5/GwMtfyEDKP8lAyB/JgMT/yUDBL8hwzQ+3QMj/tiDFD7VAwZ+1MM5vpiDLb6hwyJ+sEMXPoPDS36Zg38+cANyfkKDpH5PQ5X+VcOHPlXDuL4Rw6u+DUOhfgsDmf4Ng5S+FUOPPiKDh/4zg7y9xcPtvdfD273ng8m984P5vbuD7X2/w+W9v8Pg/bpD3j2uQ9v9mwPZPYBD1b2eg5I9uMNPvZEDTv2rQxF9iUMWfaxC3b2Tgub9vgKxPaiCur2RAoH99wJFvdoCRL36wj99mwI2/b0B7X2hAeU9iIHhvbNBpD2gQa29j0G8fb5BTv3uAWG93cFyfc8Bf33BwUj+N4EPvi/BFL4qgRq+JgEjPh/BMD4VgQK+RcEZ/m+A9L5TgNE+swCsfo+Ag77rwFZ+yMBkPuhAL37KgDs+77/LPxY/4n8+f4N/Zz+tP1B/nX+5v1E/439DgA0/cUA2PxfAXn82AEU/DYCp/t7AjP7rQK8+s8CRPrlAtL5+gJo+RgDD/lLA8n4mgOY+BAEfPinBG34WwVn+B4GYPjgBlb4kwdI+C8INPiuCB/4FAkM+GUJAfipCQD46AkH+CgKGPhtCi74uwpI+BELY/hvC3n4zguH+DEMh/iZDHX4DA1M+I0NEfgXDsn3pg6D9ysPUPeVDzz31g9Q9+cPivfHD+H3fA9C+BMPpfieDvv4Kg5B+cUNdfl5DZ35Rw28+SsN1PkeDeX5Fg3s+QgN6fnwDNz5yAzK+ZEMtflLDKL5+wuY+aALnvlAC7L53ArS+XMK+fkHCh/6nAk9+jIJT/rJCFX6YghT+v4HTvqdB0z6QQdQ+u8GX/qkBnL6YwaI+isGmfr4BaD6ygWd+qEFkfp9BYj6WwWG+jwFl/oaBbr67wTv+rQELPtjBGr7/AOi+30D1PvpAgD8SwIv/KMBY/z4AJ38SgDe/Jr/HP3r/k/9Pf5x/ZL9fP3o/G79P/xO/ZP7H/3l+un8M/qx/ID5dfzU+Dr8MPj++5v3yfsW9577ovaG+zr2g/vV9Zf7b/XC+wL1+fuO9Db8FfRu/Jzzm/wt87b8y/K4/Hzynvw+8mn8CPIY/NbxuPuh8VP7YfH5+hrxuPrM8Jn6f/Ch+jTwzvrw7xz7su+B+3Xv7/s171r87u62/KLu9fxR7g79/+38/LPtu/xv7VL8OO3N+wvtN/vj7KT6u+wd+ofsrvlC7Fn55Osd+XLr9vj06tz4derL+APqwfiq6bb4cOmk+FXpg/hY6VD4cOkH+Jbpq/fE6T/38OnL9hTqV/Yu6uj1OOqC9TLqJvUi6tL0D+qK9AHqUPQG6iT0JeoM9GXqBPTF6gX0P+sJ9MvrB/Rh7Pjz9Oze83ztvPPw7ZXzSu5u843uRfO37hPzz+7W8tzui/Lj7jTy7e7U8QHvdvEl7ybxYe/q8LTvyvAe8MHwmPDL8Bzx2/Ce8ebwE/Lj8HXyz/C+8qbw8PJo8BDzGfAn87rvQfNQ72Hz4O6T83Du1vML7i30u+2T9I3tAvWI7Xb1t+3q9RfuWfah7sH2Qu8i9+Dvfvdi8NT3svAk+MPwb/iX8LP4QPDw+NjvKvl172f5Me+s+RnvBfou73L6a+/z+sTvfvsq8AP8jfB3/Ofw0fwy8RL9b/FB/Zzxaf288Zn9z/Ha/djxMP7W8Zb+0vEG/9HxdP/V8dr/5/EwAAjycwA58qEAf/K+ANbyzQBF89MAx/PQAFv0ygD99MMAofW+AD72uwDK9rsAPvfAAJT3zwDN9+4A8PchAQf4ZgEd+LwBPPgaAm74bgK1+LECFPnUAob51AIF+rcCjfqJAhj7XAKi+0MCKfxFArH8aQI6/agCzP39Amr+XAMU/7sDw/8TBG0AYAQHAaMEiAHbBOsBEAUzAkEFZgJwBY8CnAW5Ar8F8gLWBUUD3gW5A9oFUgTKBQ0FuAXgBacFvwacBZ0HmQVmCJwFCgmfBYEJnAXICZAF5gl3BesJVQXvCTAFCQoRBUkK/AS3CvMEUAv2BAoM/wTZDAkFqQ0RBXAOGAUlDx8Fwg8pBUcQMwWzED4FBRFHBUARSwVnEUsFfBFNBYMRUgWBEWIFfBGABXkRqwV9EeMFkREhBsARYgYPEqIGgRLeBhYTFAfAE0YHbxR0BxIVnQebFcEH+xXaBzQW6gdFFusHOBbdBxwWwgf7FaAH5xV9B+YVXwf+FVAHKxZRB2oWYwesFoUH7BazByMX5wdPFxgIcRdACI0XXAikF2gItxdlCMgXUQjRFzMIyxcMCLAX3gd7F7QHJxePB70WdwdFFnAHyBV+B1MVogfwFNoHpBQhCHIUbAhaFLUIWhT0CGwUJwmKFEsJphRjCboUdAm+FIEJsBSLCZEUmAloFKQJORS0CQgUyAnWE+MJphMGCnYTNQpFE28KExO0CuASAAuvElALfRKcC0oS3QsSEhMMzhE5DHgRUQwQEV4MmBBiDBcQYQySD1oMEw9QDJsOQgwrDi4MxA0TDGQN8AsMDcYLugyWC20MZQseDDILyQv8CmkLwgr8CoMKgwo9CgMK9QmACa4J/whyCYUIRgkXCDIJtQc1CWMHTgkmB3cJAgesCfUG6An4BiwK/wZ3CvYGyQrNBh0LdgZtC+8FtAtBBecLewQFDLIDDwz5Ag0MWAIMDNMBEwxmASUMCQE/DLIAVwxfAGIMCwBbDLX/Ogxg/wMMEP+6C8X+Zgt//hQLPf7GCvf9gQqq/UQKUv0NCu/82gmD/KcJEvx3Caf7SwlJ+ygJAfsPCdj6AwnL+gMJ2voKCfP6FAkN+xsJFfsYCQT7CgnV+vEIivrMCC36owjG+XkIYflSCAf5MAi6+BEIfvj0B0z41gcj+LcH/feYB9X3dwes91QHgPcrB1f3+QYx97sGEvdtBvf2DAbh9pgFy/YTBbb2gQSe9uwDhfZcA2v22gJT9moCQvYVAjr22gE89rcBRvanAVT2owFe9qABYPaWAVP2fQE69lEBE/YRAeX1wwC19W0AhvUUAF71vP9D9WT/NPUL/y71sf4t9Vj+KfUD/hr1tv399Hr9y/RO/Yn0Lf069BT95vP2/JfzzvxT85r8IfNc/AHzHPzx8uX77fK9+/Pypfv/8pr7E/OQ+zDzfPtU81f7ffMf+6vz0/rZ8376CPQs+jr07fls9M75ofTX+dT0BPoF9VP6NPWz+mH1FvuQ9Wv7xPWq+wD2zvtG9tv7mPbU+/T2wvtV96X7sPeF+wL4YftE+D/7bfgj+3v4Dftx+AH7T/gE+x/4Ffvs9zD7v/dP+6f3aPuu93j72Pd4+yz4Z/uh+Ej7Lvki+8b5/fpT+uH6xvrU+hj72/pH+/D6XPsR+2b7OPty+2T7kfuR+8n7wPse/PD7jfwc/BT9Rfys/WT8U/57/AP/iPy1/4/8XwCT/PkAl/x+AZv86wGd/D4Cmfx4Aoz8nwJ3/LICWfy7AjT8wAIP/MoC7/vhAtj7CgPK+0sDw/unA7n7HASl+6AEf/slBUL7nwXw+v0Fj/o5Bi36UQba+UoGpfkuBpj5DAay+e4F7fneBTv64wWQ+gAG3Po3Bhv7hAZC+94GVvs/B1b7nwdI+/YHM/tDCBn7hQgE+74I9vrrCO/6EAnt+igJ7/o1Ce/6NQnv+iUJ8PoJCfT64Qj9+rMIDfuECCL7Xwg4+04IUPtXCGb7fgh3+78IgvsUCYX7cAmB+8YJcvsNClz7PQo++1QKHPtXCvn6Swra+jgKwvokCrX6GAqz+hgKwPoiCtf6MQr3+jwKHvtACkX7OApo+yEKgvv/CYr71wmD+64JavuOCUL7dwkV+28J6PpyCcT6egm1+oQJwPqICen6fQku+1sJjfseCfn7wghm/EgIyvy4Bxv9GgdP/XgGY/3kBVr9ZgU7/QoFD/3TBOH8vwS8/MUEq/zaBK/88QTO/PwEA/3zBEz90wSk/ZwECP5UBHD+AATW/qYDNv9FA4j/4QLO/3sCBwAUAjQAsgFZAFsBdwARAY0A2wCeALgArgCjAMIAlQDgAIgAEQF0AFkBUwC3ASEAJQLa/5wCf/8TAxT/fwOc/tsDHP4lBKD9YgQs/ZUEyfzIBHn8AAU//EAFGfyJBQH82QXz+ykG7Pt3BuX7vwbc+wAH0Ps9B7/7egeq+7gHkfv5B3n7PQhh+4UITPvWCDr7Lwks+5MJI/v/CR/7cAof+98KIPtGCyP7oAsi++4LHPsuDBH7ZAwA+44M7/qxDN76yQzU+tMM0/rPDNz6vQz0+qAMGPuADD/7YQxo+0IMifslDJ37CAyg++cLk/vEC3n7nAtX+3MLNPtHCxX7FwsE++AKBfubCh77RgpM++AJkfttCeX78ghB/HYInfwDCO/8nwcx/U4HX/0UB3f96gZ6/cgGa/2mBlH9fgYv/UsGDf0NBu/8wQXa/GUFzfz8BM78iQTb/BEE8/yWAxX9GAM6/ZoCX/0cAn79ngGT/R8Bnf2jAJv9KgCQ/cD/fv1m/2T9IP9F/e7+IP3D/vf8l/7J/F/+l/wL/mH8mv0s/A79+vtw/ND7y/uy+zH7p/uq+rH7PfrO++b5APyk+UH8bfmF/DX5xPz6+PP8svgO/Vn4Ef3t9wH9cffl/On2xvxd9qv81fWe/Fb1ofzj9LL8e/TM/Bn06fy58/78U/MD/eXy8vxr8sz86vGT/GXxU/zj8Bn8a/Dv+wLw1/uv79D7cO/T+0nv2vsx79z7I+/U+xbvvfsF75r77u5u+8/uPfuo7gr7fO7Y+kzuq/oa7oX65+1n+rHtUPp57UH6Pe0z+gHtI/rE7A76i+zz+V3s1Pk57LP5JOyT+Rvsdfkb7Fn5I+w6+SzsFfk27Ob4P+yu+EfsavhN7Bv4UOzD907sZ/dJ7Av3P+y19jHsZfYj7B/2Guzf9RvspfUq7HL1R+xD9XLsGfWm7PD03+zH9Bntn/RQ7Xv0hu1X9LftNfTp7RL0Ge7s80fuvvN37ofzqe5F8+Du+vIe763yaO9l8r3vKPIc8PvxgfDc8efwyPFD8b7xjvG38cfxr/Hu8aLxC/KN8SbybvFJ8kPxgPIP8dLy1fBB85fwy/Nb8Gj0I/AR9fHvt/XE70/2m+/L9nrvIvdi7033V+9T91bvPPde7xb3b+/29oPv7faX7wr3pu9T96/vxPe071L4tu/v+Lbvivm07xn6t++Q+r3v7PrK7y774O9f+//vgvsm8KD7TfC9+3Lw3vuN8AH8nvAq/KXwWPyo8In8q/DA/LTw/fzH8EH95fCM/Q/x4f1F8Tv+gPGc/r7x+v768VP/LvKh/1ry3/958gsAjfImAJvyMACp8iwAxPIfAPTyDQBF8/z/tfP2/0H0AQDe9CMAgvVfACL2sQC39hQBP/d/Abr35wEp+EUCjPiTAub40AI4+fgCiPkNA9X5DgMj+v0CcvrZAsD6pwIK+20CT/s2ApD7DQLQ+/wBEfwOAlj8RAKo/JwCA/0NA2n9iQPV/QYESP5zBLz+wgQs/+4Emf/zBAMA1wRuAKQE3gBpBFUBNwTRARsEUQIcBM0COgRHA28EvAOtBDAE6ASmBBcFIQUwBaQFMwUwBiUFxQYMBV8H8gT7B94ElQjUBCgJ1gStCd0EIgrgBIUK2QTWCsUEGgupBFULiASSC28E1QtiBB4MagRtDIsEuwy/BAgNBgVQDVYFlQ2nBdoN8gUkDi8GdQ5ZBs8ObQY0D20Gnw9eBhAQRgaDEDAG7hAmBlARLAafEUMG2RFmBvsRjwYIErUGBBLSBvwR3gb+EdwGFRLMBkkStAaYEpwG/RKLBmkThAbUE4wGMBSiBnYUxQalFPIGuhQlB7kUVweiFIAHehSfB0gUsQcTFLwH5hPJB8oT3AfBE/gHyhMeCN8TTQj3E3sIDBSmCB0UxggoFN0IMBTqCDUU8Qg8FPYIRRT+CE0UCglQFB4JSRQ6CTEUXgkJFIQJ0hOnCZITwglQE9AJFhPSCekSxgnOErEJyBKZCdESgAniEmoJ8xJZCfgSTgnsEksJxRJQCYYSXwkyEnoJzxGcCWcRxQn+EO4JmxAWCkAQOQrxD1sKrA97CnAPoAo8D8sKDQ/5CuMOKQu4DlELiw5mC1oOZgshDlEL4Q0sC5sNAgtRDdwKCA3CCr0MtwpyDL4KJQzSCtkL7QqKCwoLOgslC+sKOgufCkYLVQpECwoKNQu/CRQLbwnfChgJkgq3CDIKTgjBCd0HSglpB9kI9gZ+CIgGRggbBjMIsQVICEQFgAjQBMwIVAQhCc8DcglAA7QJrwLkCSUC/wmrAQcKTAEFCg0B+wnrAO8J3gDqCdgA6AnQAO0JtgDyCYsA+AlIAPcJ9f/rCZT/1Qkw/7MJ0P6MCXv+Zgk7/koJFP44CQr+MgkY/jAJNP4uCVL+Hwlf/gAJTv7QCBX+lQi1/VUIMf0fCJn8+wf2++sHVfvvB8L6AAhE+hYI4vkpCKH5NgiA+TwIgPk2CJr5IQjD+fsH7/nBBxL6dAcl+hsHIPq8BgX6Xgba+QkGovm+BWb5gAUk+UoF4/gYBaf46ARu+LIERPh3BCz4MgQt+OADS/h/A4P4FQPN+KQCHfk0AmT5zAGR+W4BnvkiAYj55ABQ+bIABPmLAK74agBW+E8AB/g5AMP3JgCP9xUAZ/cDAFD37P9J99H/U/eu/3H3hf+k91b/6fcg/zr46P6K+Kz+zvh1/v34RP4P+Rz+A/n8/dv44v2g+Mn9Wvis/RH4if3N92H9jfc4/VX3FP0f9/b86fbh/LP20Px/9r38Uvah/DP2dfwq9jf8OPbp+132k/uT9j770Pb2+gj3xvo497X6VvfE+mP39Ppe9z37T/eX+z739vs390z8RPeQ/G33uPy498D8Ivis/KX4gfw0+Uv8xPkU/ET66Pur+s378PrH+xX71Pse+/L7Ffsb/Aj7S/wD+378Dfux/Cr75PxZ+xH9kfs3/cv7Uf0D/FX9NvxC/WT8GP2T/N78xvyb/P78WPw7/Rj8e/3e+739q/sA/oH7RP5d+4j+SPvM/kH7Dv9L+0r/ZPt6/4j7nP+v+67/0/u1/+37uf/8+8X//vvf//f7DgDp+1UA0PuuAKj7FQF0+4QBM/vzAe36XAKx+rsChvoJA3n6RAON+mwDwPqBAwf7iANS+4kDlvuQA8b7pAPc+8wD2vsHBLz7TwSI+50EP/vlBOj6HwWF+kgFIPpgBb/5bQVq+XgFKvmFBQX5mgUD+bIFI/nKBWb52gXE+eMFNPrjBaX63gUI+94FTvvkBW379AVh+w4GLvsuBt/6UQaD+nEGLvqLBu35nwbK+a4Gyvm8Buv50gYm+uwGdfoRB9D6OQcw+2IHkPuCB+v7mAc7/J0HfPyVB6r8gAe//GkHu/xZB538WAdt/GYHL/yFB+v7rgei+9oHX/v+ByP7Ewj8+hcI7foJCP367wcs+80HdPupB8v7ggcj/FwHcfw1B6z8DQfV/OcG7PzIBvX8sgbz/KcG6fymBt38qQbT/KoG0fykBuL8kQYK/WwGTP02Bqf99QUS/qsFhf5iBfL+HgVO/+IEkv+uBL7/fwTU/1EE3f8hBN7/7APe/7UD3/+CA+T/VgPu/zcD/f8mAxUAIgM0ACUDYAAsA5oAMAPhACwDNAEXA5MB7gL4AasCXwJPAsUC4QEmA2QBggPoANcDdwAlBBkAbwTX/7kEr/8JBZz/ZQWT/80FkP9GBob/yQZw/1IHSP/WBw7/TQjF/q0Icf71CBn+IgnF/TkJd/08CTP9Mwn6/CUJzPwWCaX8CgmI/AYJd/wKCXT8FwmF/CwJq/xHCeH8Ygkg/YAJWv2fCYP9vwmT/eEJhf0CCl39IQol/ToK6PxJCrL8SgqM/DwKefwgCn78+QmT/NIJsvyzCdf8pAn6/K0JGP3JCS399Qk6/SQKPf1ECjv9Swo2/TEKMf33CSz9ogkq/T8JLf3WCDj9cAhM/RAIa/2zB5b9VQfF/e8G9f2BBh7+BwY7/osFSf4OBUf+mQQx/i0EDv7NA9v9egOe/TADWf3sAg79qALC/GMCePwYAjT8xgH++2wB2vsGAcv7lgDU+xwA7fuc/xL8GP83/Jf+Uvwb/ln8qP1L/D79Jfzf/PL7jPy8+0L8j/sD/HX7yvt3+5P7l/tZ+9D7FPsY/MD6Y/xd+qP86PnJ/Gb5zfzX+K/8RPh1/LX3Kvw099z7x/aa+3T2avs39lD7DvZL++31UvvO9V/7qfVt+331dftL9Xf7E/Vq+970T/ur9CP7e/Tp+kz0qvod9Gv65/M7+qnzI/ph8yb6EPNC+rzydPpn8q76F/Lp+s/xGfuR8Tj7WvFF+yTxQfvu8C37svAN+2zw5fod8Lr6yO+U+m/vdPoX71/6xO5P+nXuRPon7jb61u0i+oPtBfox7eb55uzJ+azssvmN7KT5juyd+bHsk/n17ID5TO1e+aXtLfn07fL4L+6y+FPuePhl7kv4cO4t+IHuGfic7gr4yO7z9wLvzvdD75f3g+9P97rv+fbn7532CPBB9iDw6fUy8J31QPBd9U/wLvVa8BL1YvAJ9WjwEfVp8CT1Z/A89V7wUvVW8F31UfBd9VrwVPV18EL1qfAp9ffwB/Vd8dv00fGk9EryYfS68hj0FvPP81fzjvN/81rzlfMy86jzGPPD8wXz8fP28jX05/KQ9Nvy+vTP8mz1xfLj9bzyWfas8sv2kPI392Dym/cX8vD3ufEz+EjxXfjM8HL4VvB1+O3vbvie72b4bu9o+GTve/h/76T4ve/i+BnwNfmJ8J35/vAU+mvxkfrD8RL7/fGN+xPy/PsO8lb88/Gd/NLxzfy28ev8qPH8/K/xBv3K8Qv9+PES/TXyHP198i39yPJI/RLzcP1W86H9k/PX/cbzCv7z8zH+GvRJ/jz0Uv5X9FL+aPRR/m70Wv5n9HL+VPSZ/j/0x/4p9Pn+GvQm/xj0TP8n9Gr/TPSE/4r0l//g9Kj/TPW1/8f1vv9F9sX/v/bR/yv36P+D9xIAx/dWAPn3sQAi+B8BTfiXAYn4EALc+HoCTPnMAtf5AgN1+hoDG/saA7v7BwNM/OkCyvzCAjT9lgKM/WMC1/0wAh7+/AFm/s8Btv6uAQ7/nQFw/6QB0//CATQA8wGNADcC2wCCAhoBzAJLAQkDdQEtA6ABNAPRARwDEALpAl8CqgLCAm0COQNAAsEDLwJWBD4C8wRsAowFqwIaBvMCkgY3A/QGcwM9B6MDdwfJA6kH6gPaBwYEEQgkBFUISASnCHQEBgmnBHYJ4QTvCRsFcwpOBfkKdAV8C4gF9wuEBWIMbQW7DEYF/gwVBSwN5QRHDb8EWA2nBGQNpARwDbcEhg3bBKMNCQXQDTcFCg5ZBVQObAWpDmwFAw9eBV4PSgWxDzoF9A83BSMQRgVAEGUFURCPBVoQwQVeEO8FYhAaBmUQQAZnEGMGYhCIBlYQsgZDEOMGLhAXBx0QTQcaEH4HKBCqB0wQzQeBEOsHwhAHCAkRIghNEUEIhBFjCKkRhAi3EaIIrxG6CJARywhfEdUIJRHZCOoQ2gi5EN4InBDnCJwQ9Qi5EAwJ8BArCTgRUQmHEX0JzxGtCQQS3gkdEgwKFxIyCvERTgqwEVwKWBFeCvAQUQqBEDkKFBAbCrAP/wlaD+oJEg/gCdkO5AmtDvQJig4PCmwOLgpNDkoKJw5bCvUNXgq2DVEKZg02Cg0NEwqxDOoJWwzBCRMMnwndC4UJvQt5Ca4LegmsC4oJrQunCaoLzQmZC/gJdgskCjwLTQrvCm8KlQqLCjYKnQrcCakKjgmsClAJpgofCZwK+wiPCtkIgAqzCHAKhwhhClEIUQoTCD8KzwcoCogHCQo9B+QJ7Aa7CZMGjwkvBmUJvwU9CUgFGgnUBPsIbATdCBQEwgjNA6YIlQOOCF8DeggjA3AI2gJxCIICfQgfAo4ItAGgCEQBrQjTAK4IXwCjCOf/jAhr/28I7P5RCG3+PQj2/TcIj/09CEL9TggX/WUIDf1+CBz9lQhA/a4Iaf3PCI39+Aij/SwJo/1oCZD9oAlr/cgJPf3TCQr9twnX/HMJrPwJCYz8hwh5/PsHdPxzB3f8+wZ//JgGhvxKBoz8DgaP/OAFivy4BYL8kwV1/HEFYfxSBUX8OQUc/CYF5vsYBaL7CgVV+/MEA/vQBLH6mQRn+k8ELPr5AwD6oAPo+VED4/kUA/L57wIM+uECLvrhAlD66QJt+u4CgPrpAo361AKU+q8Cnfp9Aqr6QwK8+gEC0/q8Aen6bgH8+hcBCPuvAA37NwAH+6//+voe/+n6j/7U+g/+v/qs/av6bf2a+lH9jPpR/X/6Z/1y+o/9Zvq9/Vf68P1J+iP+O/pR/jD6cf4n+n7+Hfp1/hL6Vf4D+h7+7fnV/dT5iP28+T79qfkD/Z753/yd+dr8ofnw/K75H/3A+Vn93PmT/QT6vf04+s79dPrD/bX6mf32+lL9MPv2/GH7j/yD+yb8lPvE+5T7dfuB+z37XPsg+yn7IPvy+jr7vPpm+5b6m/uG+tH7kfoA/Lj6I/zz+jr8OPtC/Hz7RPyx+z/80/s7/OH7O/zl+0L86PtO/Pb7X/wW/HL8SfyN/Iz8q/zY/M38J/3r/HT9Af28/Qf9A/73/Ev+yvyc/oH89v4b/Fr/pPvA/yf7IgCy+nQAUPqxAA/60QDw+dMA8/m5ABH6iwA7+lEAZvoVAIP65f+P+sn/g/rH/2f64v8++hIAD/pRAOH5jQC5+b8AmvndAIn55QCD+d4AivnUAJr50ACx+dsA0Pn8APT5MwEi+nsBUvrTAYX6NAKy+pkC1fr8Aub6VQPl+p8DzvrUA6j69QN1+gQEPfoGBAP6AwTK+QIEmPkEBG/5CwRQ+RQEPvkYBDj5FwRE+QsEXfn4A4L54AOu+cMD3vmoAw76jgM7+ncDZ/pmA4/6YAOy+mcD0/p/A/L6qgMO++EDKfsfBEL7XARV+44EY/uuBGr7vgRw+74EePu4BIn7sgSr+7QE4fvBBCr82gSD/AAF5PwvBUH9YAWT/ZMF0f3CBfP96wX2/QwG2v0kBqP9MwZY/UAGBP1IBrL8TwZw/FIGRPxRBjb8SAZI/DUGfPwVBs787gU3/bwFr/2IBS3+UQWn/hoFEv/kBGb/sQSd/4QEuf9gBL7/SAS2/z4Eq/9ABKX/SASr/1EEwP9VBOn/TQQmADcEeAAUBOEA5QNcAbAD5AF6A3ECSAP5Ah4DdAP6AtkD2wIkBMACWASnAncEjgKIBHcCkgRfAp8ESAKwBC8CyAQQAucE7AEHBcABKwWOAU4FVgF2BR4BpgXlAOMFsgAyBogAlQZnAAcHUgCBB0gA9QdEAFcIQgCbCD4AvwgyAMYIGwC7CPj/qQjJ/58IlP+kCF3/wQgm//EI9v4yCdD+eQm4/sEJrv4ACrT+MwrJ/lgK6f5zCg3/hAoq/5EKOv+ZCjb/nwoe/6AK9v6ZCsX+hAqS/lcKZv4KCkX+nQk3/hQJOv55CEv+3Qdi/lEHeP7gBoX+lQaF/m0Gd/5mBl3+cQZB/oQGJv6PBhX+iQYR/m8GF/46BiX+8QU3/pwFTP5ABWP+6AR6/pYEj/5KBKH+AwSu/rsDsv5wA6v+IQOZ/s8Cev5+AlX+MAIw/uUBDv6XAfb9QQHp/d4A6f1sAPP96f8A/l//CP7T/gf+S/73/cr92/1S/bL93/yD/W78U/36+yX9hfv2/A77yfyb+pn8M/pk/Nj5KfyM+en7Tvmn+xT5Zvva+C37nvgA+2H44voq+Nf6/vfb+uL36PrU9/n6zfcE+8T3Bfuv9/76hvfv+kX32/rv9sL6hfan+g72jPqQ9XL6E/Vd+p30T/o19E763/NZ+p/zcPpz84r6V/Ol+kHzuPom8736//K1+sjyofqA8oX6MfJq+uLxVfqc8Un6Z/FF+jzxQvoZ8Tv69fAn+sjwAfqS8M35VvCP+RfwUvnk7yP5we8L+bTvEfm+7zH53+9m+Q3woflC8Nf5dfD8+Z/wB/q98PT5zvDK+dTwjPnS8D/5zPDw+MPwofi28Fz4pfAi+Ivw9vdn8Nn3NPDK9/Pvw/ep78H3X+/E9yDvyff17s337e7N9wjvxvdG77X3oe+X9wvwbvd18D731PAL9x/x3/ZW8cD2efGu9o7xp/ae8aT2rPGd9sPxjfbl8XX2FvJX9lvyN/ay8hn2FvP+9YLz6PXw89H1WvS29b30mvUZ9Xn1bvVa9br1PvX+9SP1NfYI9WD25vR89rz0jPaG9JT2RfSY9v7znvaz86v2bPO99irz2fbx8vr2xPIf96byQveX8mX3l/KH96LyrPe08tT3yPIA+NjyLvje8lz42fKF+Mjyq/iy8s74mvL2+IbyJvl68mP5efKu+X3yA/qH8l/6lPK8+qHyGPuw8m77xfK8++PyAfwJ8z38OPNu/Grzl/yX87v8vPPY/NHz9vzY8xX91fM4/c3zYP3H84j9xPOr/cbzxf3I89H9y/PO/c7zv/3U86X94/OG/f7zaf0n9FL9XfRJ/Zj0TP3V9F/9D/V+/Ub1p/179dj9q/UN/tj1R/4A9oL+H/a//jX2+f5D9jH/S/Zk/1P2kP9j9rX/g/bR/7r24v8M9+n/e/fl//333v+J+Nr/Efne/4j57//o+QsALfowAFz6VgB5+ngAk/qPALX6nADm+pwALPuVAIX7iQDp+3wAU/xxAL38ZwAi/WAAgf1fANr9ZAAw/nMAif6JAOj+pgBR/8UAwv/kADkAAAGuABoBGgEzAXUBUQG+AXoB8QGuAREC7gErAjQCQwJ6AmMCtQKVAuEC1wL1AiwD8wKMA+AC8gO+AlYElQK0BG0CBwVOAlQFOgKgBTcC7wVHAkYGYwKiBokCAAexAlsH1gKuB/EC8gcEAycIEQNKCCEDXwg8A20IZgOACKQDnAjuA8wIPgQUCYcEcgm+BOAJ2gRUCt0EwQrGBB4LoARmC3QEmAtSBLcLQwTJC04E1wt4BOYLvAT4CxUFEAx4BS8M2gVXDDAGhQxzBr0MnQb8DK4GQw2nBosNiwbQDWAGCQ4sBi4O+QU1DtAFHQ67BekNwgWfDecFTQ0pBgUNggbTDOwGxwxfB+EMzwciDTYIgw2OCPINzwhiDvgIyA4GCRYP/whHD+cIWg/ICFAPrQgsD50I9Q6iCLcOuwh5DugIRA4nCSEOagkTDq4JGg7oCTQOEwpYDi4KfQ42CpkOLgqmDhcKng71CYAOzAlQDp8JEw5zCc8NTQmNDTMJUA0pCR0NMAnyDEkJzwxqCbEMkQmYDLEJgQzICWwMzwlVDMYJPQyxCSAMlgn/C30J2QtoCbMLWQmKC1IJYQtRCTkLUgkTC1gJ7gpeCc8KZgm1CnAJowp5CZgKgAmSCoQJjAqBCYEKdglrCl4JRwo5CRcKDAndCdoInAmtCFkJiwgWCXoI0Ah9CIQIjggwCKMI0we1CGwHuwj8BrEIiAafCBQGhwikBXEIPAVjCNsEYQiFBGUIPARvCP8DdwjNA3kIpwNwCIUDXwhlA0YIQAMlCBADAAjQAtoHggK0BykCkgfJAXkHaQFsBxEBbQfGAH0HjQCVB2cAsQdPAMsHQADeBy0A6wcOAPIH3v/2B57/+QdV//4HC/8CCM3+BQig/gUIgf7/B2f+9AdI/uAHGP7IB9X9qweC/Y8HJ/10B9X8YAea/FUHf/xSB4X8WQek/GUH0PxvB/r8cQcV/WoHHP1bBwr9QQfl/CQHtvwFB4z85QZt/MYGYfygBmb8bwZ3/CsGiPzQBZP8ZQWW/PEEkPx/BIb8GwR8/MkDePyJA3/8XAOT/DkDtfwXA+H88wIS/c0CRP2jAm79dwKM/UgCmv0aApL96wF0/bwBQf2SAf38bQGu/E4BXfw3ART8KAHa+x8BtfsfAav7JQG8+zMB4vtFARX8WAFO/GYBgfxmAaX8UgG2/CYBs/zlAJ38lQB4/D4ATvzp/yX8nv8F/GP/+fs6/wH8Iv8l/Bf/YfwR/7P8Dv8S/QT/d/3y/tj91v4s/qz+af56/oj+QP6C/gP+Wf7D/RL+g/25/UX9Xf0I/Qv90fzN/Kj8p/yT/Jv8l/yl/LP8vfzf/N38Ef38/Dr9Ev1O/Rz9S/0V/TT9/vwX/d38AP2y/P38ifwS/Wb8Pf1M/HX9Qfyr/Uf8zf1g/NP9ivy0/cT8d/0I/Sb9Uf3Q/JT9gvzQ/Uf8//0j/CL+Ffw+/hj8Wf4g/Hf+JvyX/iP8vf4S/OT+9fsH/8f7Iv+R+y//Vfsv/xH7I//L+hL/hfoE/0H6/f4F+gP/1/kU/7r5Mf+y+Vb/wPl//+H5qv8O+tP/Qfr2/3T6EQCg+iMAv/owAM36NwDH+j4ArPpIAHv6WAA3+m0A4/mGAIX5pgAk+cYA0PjpAJD4EAFu+DYBa/hcAYb4fgG2+JUB8PiaASn5iwFV+WcBbfk0AW35+QBX+cIANfmXABH5hADy+IUA3viaANz4uADt+NQAD/nkAD/54gB5+c8AuvmtAP75hgBB+mcAgPpWALn6WQDt+nMAGfugADv72gBT+xoBX/tYAV/7jwFT+7kBPvvaASb78gEP+wkCAPsjAvz6SgID+34CFPu+Ai37CQNI+1kDZPunA3776wOU+x8Epfs8BLL7QAS7+ykEwPv8A8f7vwPX+3cD9/stAyr85wJx/K0CyvyCAjD9bgKa/XECA/6IAmD+qAKv/swC7v7oAhz/+QJA//0CXP/1Anj/4gKa/80Cx/+1AgAAnwI+AJACfwCLArsAkwLsAKsCEQHRAiwBAwNBATkDVgFwA3MBpAOaAc8DzQHvAwYCAwQ7AgkEZwL9A4IC4gOPArsDlQKLA6ACWQO8Ai8D8wIOA0UD/QKxA/kCMAT9ArkEAgNGBf8C0AXuAlEGygLJBpUCMgdOAocH/AHEB6YB5QdSAeoHCgHWB9MAswerAIgHlQBmB4sAVweMAGIHkgCIB5oAxgekABYIrQBqCLYAuwjDAP4I0QAnCeQANQn2ACgJBgEJCQsB3ggHAbUI9QCTCNgAfQi1AHAIkgBvCHUAdwhkAIgIYwCiCG0Awgh/AOUIkwAHCaQAIgmtACwJqgAhCZ0A+wiGALsIbQBhCFIA9Ac9AHsHMgD9BjMAhwY7ABsGSADBBVEAdAVRADYFQgAEBSUA2wT9/7sE0P+cBKj/fQSN/1YEhf8lBI//5wOn/5cDx/85A+j/yQIBAEsCDgDFAQgAOgHy/60Ayf8lAJT/o/9c/yz/KP/C/vr+ZP7a/hH+yf7F/cP+fP3G/jb9zP7w/Mz+r/zA/nL8pP43/Hf+/fs9/sT7/P2J+7/9TvuL/RH7ZP3T+k/9k/pL/VD6Vf0F+mr9s/mC/Vf5k/32+JP9kPh7/Sr4Rf3N9/b8f/eS/Eb3Jfwj97v7E/df+w/3FfsO9+H6B/e/+vD2rPrE9qf6f/ar+iP2tvq29cP6QfXL+s30zfph9ML6BPSq+rbzgvp781D6UvMW+jjz2Pkq85r5JPNg+SHzLPkc8wT5EvPt+P7y6fjf8vr4tvIb+YTyRflQ8nX5H/Kh+fbxxPnY8df5x/HY+cHxyvnB8bH5vfGU+bLxefmY8Wb5c/FZ+UjxUPkZ8Un59PBB+eDwM/ni8B/59/AI+R/x7fhR8dL4ifG5+MDxpfjx8Zr4H/KW+EXyl/hi8p34evKg+Ivym/iU8o/4l/J2+JTyUPiQ8h34jfLj95Hypfec8mf3svIu99Ly+/b48tH2JPOy9lDznfZ485T2m/OU9r3zm/be86T2AfSo9ir0pPZZ9Jb2h/R/9rb0Zfbg9Ev2BPUz9iP1H/Y69RL2TfUL9l31C/Zv9Q/2hvUT9qb1FfbP9RL2AvYI9j72+fV/9ur1xPbi9Qv34vVT9+r1mPf39d73APYg+P31Yfjp9aL4v/Xi+IP1H/k69Vf57PSJ+aL0s/ln9Nf5O/T0+SH0EfoQ9C76AvRQ+u3zePrK86X6l/PV+lfzBPsY8y374vJL+8HyXPu+8mH73vJf+xnzVvtq80/7xvNQ+yP0XPt49HH7wPSM+/f0pfsZ9bv7J/XJ+yP10fsT9dj7/fTf++b06/vX9AD80fQe/Nn0Sfzw9IP8FfXM/Eb1Iv199X79uvXa/fP1Lf4k9m7+SPaZ/lb2rP5N9qv+MPae/gH2jf7N9YH+nfV7/nz1fP519Yb+ivWS/r31nP4I9qH+Zfaj/s72oP4695n+pfeN/g/4f/52+G3+2PhZ/jX5SP6J+Tv+0fk3/gr6Pf4x+kv+Tvpf/mP6cv57+oX+nvqZ/tX6r/4i+9P+gfsE/+j7SP9P/Jr/qPzz//D8TAAi/Z4AQf3iAFX9FQFn/TcBgf1LAaf9VQHd/VsBHv5dAWb+XwGs/l8B7v5cASb/VgFV/08Bf/9KAar/RQHb/0cBGQBOAWQAWAG8AGMBHgFwAYUBewHxAX8BXQJ9AcwCcAE6A1kBqgM9ARoEIgGCBBAB4gQLATIFHAFvBUEBlQV6AakFwAGwBRECsgVpAr4FvwLWBREDAAZWAzkGiwN4BqoDtwa4A+wGuAMXB7QDOQe3A1QHxQNvB+QDjgcVBLQHUQTgB5IEEQjPBEMIAAVxCCIFnQg2BcQIQAXoCEAFDwk8BT0JNwV5CTUFxQk2BSAKQQWDClkF4wp+BTYLrgVwC+cFiwsiBoQLWAZiC4UGLgupBvUKwgbFCtQGpwrhBqAK7gaxCv0G1QoQBwALKQcuC00HUQt5B2sLrQd3C+oHeQsrCHMLaghrC6cIYwvdCGMLBQlwCx0JiAskCa0LGAncC/4IEQzZCEoMsAiEDIoIuAxpCOcMVQgKDU4IIg1YCCwNcQgnDZYIFg3ECPgM8gjSDB0JpQxACXAMWQk5DGgJBQxsCdkLbAm4C2kJowtoCZYLaQmMC2oJgAttCW0LbAlUC2YJMQtcCQgLTQnZCjwJowosCWsKIQkvCh0J9AkeCb8JIgmTCScJdAkkCWUJFwlhCf8IagnXCH4JowiYCWUIsQkiCMUJ4QfPCakHyQmAB7QJaQeRCWYHXwlzByUJiwfnCKoHpAjLB2II6gcdCAMI1gcWCI4HHwhIBx8ICgcUCNcG/getBtwHjAa1B3EGjgdbBmoHQwZUByUGSgf/BU4HzAVeB4sFcwc9BYcH5ASVB4QEmAckBJIHyAOFB3QDdAcmA2AH3gJNB5cCNgdOAiEHAAIJB64B8gZZAeAGBgHXBrkA2gZ1AOwGPQANBxEANwfv/2gH1v+ZB8X/xge1/+0Hp/8KCJP/IQh4/y8IU/82CCn/NQj8/iwI1v4bCLn+AAiq/uEHpf6+B6j+mgeq/n4Hpf5mB5b+VAd6/kQHUv4yByb+GAf6/fYG0f3JBqz9kgaP/VUGe/0XBm793QVt/akFdP19BYL9VgWT/TcFpP0eBbH9DAW4/QAFuf39BLn9/QS9/QAFyf3/BN399QT6/d4EG/65BDv+iwRV/lkEZ/4tBHD+CwRx/vgDbf7vA2f+7wNj/u4DY/7hA2b+xgNr/pkDdP5dA4H+FwOP/s0CoP6IArL+SgLC/hcCzP7uAc7+0AHJ/rcBvf6eAa/+ggGk/lwBnf4qAZr+7gCc/qcAnv5dAKH+GQCo/t//tf60/8r+mf/o/oz/Dv+M/zv/kv9n/5z/j/+o/6f/tP+u/77/nv/D/37/xv9T/8L/KP+0/wT/mf/v/nP/7/5C/wP/Dv8o/9r+WP+s/ov/if64/3D+2P9f/uj/T/7i/zv+x/8e/pz/8v1m/7j9MP9w/Qb/Iv3s/tD86f6C/AH/Pfwt/wP8Zv/V+6P/tvvX/6T7/f+d+w4AnvsNAKT7+P+r+9b/rvut/6z7gv+i+13/k/tA/377LP9k+yL/Sfsg/y37Jf8V+yz/Afs2//b6Qv/0+lH//fpg/wv7a/8e+3T/LPt1/zP7cf8u+2b/GftZ//T6T//A+kr/gPpO/zf6Xf/p+Xj/mvmc/075wv8L+ef/1PgEAKn4GQCM+CYAe/gpAG/4JgBq+CEAZvgbAGH4FwBg+BQAYPgRAGD4CwBe+AQAXPj5/1b46/9Q+N3/T/jN/1X4v/9n+LL/h/iq/7b4pf/z+KP/Ovmg/4P5lv/J+YT/A/pk/yz6Pf89+hL/Nvrr/hj6zP7r+bn+tvm0/ob5uP5j+cX+U/na/lf59/5x+R7/mvlO/9H5hv8S+sP/WvoAAKT6NwDr+mMALPt+AGD7hgCI+34AoftnALH7RwC8+yMAyfsEAN777/8B/Of/Mfzs/238/f+v/BIA8/wlADT9MABu/S0Ao/0hAND9CwD6/fj/Jv7r/1L+6f+B/vj/sf4VAOH+QAAR/3cAO/+4AF//AAF1/04Bgf+eAX//7gF1/zYCZ/9xAln/mgJT/60CXP+oAnT/jwKg/2kC3f9DAiwAIwKIABUC8gAYAmYBKALiAT4CYwJVAucCZgJmA2wC3QNmAkcEVgKhBDsC7wQbAjIF8wFtBccBpgWZAeAFbAEaBkUBUQYqAYQGHAGrBh8BxgYwAdQGTgHXBnUB0wajAdAG1AHUBgYC5QY2AgcHYAI6B38CewePAsQHjAIGCHcCOghUAlkIJgJhCPYBTgjNASkIrwH2B6MBvwenAYoHuQFfB9gBRgcAAkMHKwJZB1QCigd1As8HjwIhCJwCdgiaAsEIiAL1CGUCCgkyAv4I7wHQCKYBighdATAIHgHQB/MAbQfiAA4H7gC3BhUBaQZSASIGmgHjBecBpwUpAnAFXAI8BXcCBgV3AtIEXQKZBC0CXgTyARoErwHPA3ABegM6ARsDFQG3AgYBTAINAeUBLAGCAVkBKQGPAd0AvwGeAOEBbQDrAUQA2wEeAK8B8v9xAb7/JQF+/9cANv+NAOn+TwCc/iEAUf4EAAj++v/C/QMAev0YACz9MwDX/E4AfPxfABn8YACz+08AS/soAOH67/91+qr/DPpf/6j5F/9M+dT+9/ie/q74cv5q+FH+LPg2/vD3H/6y9wj+dPfv/TT3zv339qj9vfZ6/YX2Qv1L9gb9DvbC/Mr1fvx99T78LvUE/OL01Puh9K/7dfSU+2X0f/tv9Gr7jvRO+7n0Jvvm9PL6D/Wy+i31a/o/9R/6RfXS+T/1ifku9Un5FfUW+fT09vjP9Oj4qfTt+If0Aflr9B35U/Q9+T70Wfkj9Gv5APRx+dHzZ/mV8075U/Mm+Q/z8/jR8r34nPKK+HPyZPhW8lD4P/JV+CvybvgX8pr4AfLO+OzxBfnb8TX50vFa+djxa/nw8Wf5HPJM+VryGfmo8tL4+/J5+FDzFfif86z35vNJ9yP09PZa9Lf2kPSa9sb0m/b99Lr2MfXs9mD1JPeD9Vb3mvV096L1e/eb9Wj3ifVG92/1HPdT9fH2OPXQ9iT1vPYZ9bn2GvXH9ir15vZM9RL3f/VF98H1dvcM9p/3XPa496n2uPfx9qH3M/d19273OPei9/D20vei9gD4VvYs+Az2V/jN9Yb4m/W2+Hv16vhx9SL5f/Va+aH1kPnS9b/5B/bl+TX2AfpS9hT6VvYj+j72M/oM9kX6y/Vc+ob1cfpJ9YD6H/WD+gz1cvoV9U/6NPUc+mP14vmb9a751fWJ+Qn2fPkz9o/5T/bA+V32Dvpe9nL6VPbi+kH2Uvsn9rj7C/YL/O/1SfzX9XL8wfWI/LD1kPyl9ZP8nvWU/J31m/yf9aj8pvW5/LD1zvy69eb8w/X+/Mf1Gf3E9Tf9uvVY/a71ev2f9Zf9lPWr/ZD1sv2T9av9ofWZ/bn1fP3e9V/9EfZC/VL2LP2f9h79+/YX/V33GP2/9xz9Gfgg/Wf4IP2h+B/9x/gc/d/4Gf3t+Bn9+vgf/Qv5Lf0k+UT9SPlp/XT5mv2l+dj93Pkf/hX6af5M+q/+gPrp/rL6Ev/f+ij/B/so/yf7F/9C+/n+V/vX/mf7tv51+6H+gfuc/or7p/6U+7/+ofvi/rn7B//f+yr/G/xH/2r8X//M/HH/Nv2F/579mv/8/bT/Sf7N/4P+4f+u/un/0f7l//b+1v8i/77/Wv+n/6H/l//1/5T/TgCg/6cAvv/4AOv/OwEpAG0BdwCMAc8AmQEvAZcBjwGMAegBfwEyAngBZgJ/AYICmgGBAskBaQIKAkACWAIUAq4C8gEGA+IBXwPpAbkDBgIRBC8CZQRfAq0EiwLnBK4CDAXIAhwF2gIeBekCGwX/Ah4FHAMyBUUDXwV3A6QFqwP/Bd0DYgYDBMEGGwQRBykESwcvBGgHNQRoB0EEUAdcBCYHhwT5BsEE0wYHBb8GVQXBBqMF2gbrBQcHKAZBB1sGfgeCBrMHowbZB8EG6gfcBucH9QbWBw0HvgckB6cHOQeaB0sHnwdeB7oHcQfqB4gHMAikB4UIxgfkCOoHRAkKCJwJJAjkCTAIGgowCD8KJQhVChMIZQoACHQK9AeDCvEHjwr7B5UKEQiRCjAIgApXCGIKfgg/CqMIGArCCPUJ0wjZCdMIxgnCCL4Jogi/CXkIxQlUCM0JOgjSCTYIzQlKCL8JcQikCaQIgwnaCFsJBwk2CSIJFwknCQMJDwn/CN4IDAmZCCUJSAhJCfQHcwmkB50JYAfGCS8H6AkTBwMKDgcWCh4HIgo/BycKagckCpwHFArJB/cJ7gfICQMIiAkHCDwJ+wfoCN4Hkgi3B0MIhwf/B1cHzAcsB6sHDQedB/wGmgf4BpwHAAeZBxEHiAckB2IHMwchBzwHyAY5B1wGKwfrBRQHggX7Bi0F4Ab1BMgG2wSxBtsEnAbuBIAGBwVbBh8FLgYsBfkFKwXJBRgFqQX4BJ8F0ASxBaME2wV3BBUGSwRXBh8ElQbyA8sGvgP2BoIDGgc+AzwH8gJeB6AChQdLArMH9QHhB50BDAhIASwI8wA6CKQANghZAB4IFQD4B9j/yweh/5oHc/9tB07/SAc5/y8HMf8fBzv/GgdS/xsHbf8eB4b/IgeT/yUHjf8lB3X/HgdM/woHF//lBt3+rgaj/mYGcv4RBlH+ugVC/mkFS/4rBWn+BwWZ/gQF0P4hBQf/UgU0/48FT//IBVX/7wVF/wMGI/8CBvb+8QXD/tQFk/63BWn+mgVH/oAFM/5mBS/+SgU6/igFVv79BIL+yQS9/osEBv9HBFb//wOr/7gD/f94A0QASAN4ACgDlgAXA5wAEAOJABADZwALAzsAAAMQAOgC7v/CAtr/jwLW/1UC4f8aAvj/4gESALQBLQCPAUUAdAFbAF0BbABIAXwALQGNAAoBoADeAK8AqwC5AHgAvgBKALYAJgCnABIAkAANAHQAEQBYABkAPgAbACoAEAAeAO//GAC7/xwAcf8oABv/OgDC/lEAbf5nACb+egDy/YgA0P2NAMD9jwC//Y0Ax/2QANT9mgDe/bIA4f3XANv9CgHM/UMBsv19AZD9rgFn/dMBN/3lAQH94gHH/MkBifyeAUv8ZgEN/CYB1PvoAKD7rwBx+4EASPtfACL7RwD++jcA2voqALP6HgCP+g0Aa/r5/0764f83+sn/LPq0/yf6pP8n+pn/KvqS/yn6jP8g+oX/Dvp+//L5dP/R+W7/sflu/5f5eP+I+ZL/hfm5/4357P+d+SMAsflZAMb5hADV+Z0A3vmjAN75lQDR+XcAtvlSAJD5LABh+QoALfnu//v42v/S+Mr/tvi+/6v4rf+s+JD/ufhm/8f4LP/U+OT+2viW/tf4TP7O+A7+xPjk/b/41f3D+OH90fgD/u/4NP4Z+Wv+Tvmc/on5u/7E+cX++fm4/h/6lP40+mT+Ovox/jH6Bv4m+ub9IPrb/Sr63/1J+vL9fPoK/r36IP4H+zP+TvtA/o37Rf7C+0n+7PtP/g78Vv4p/GL+P/xu/lP8fP5m/Iv+e/yZ/pf8p/68/Lb+7/zJ/jP93f6F/fL+4f0H/z7+G/+U/ir/4f42/x//O/9R/0D/eP9B/5f/Qv+y/0L/yf9C/9v/Rf/u/0z///9c/xIAc/8tAJP/TgC5/3QA4f+cAAMAwgAcAOcAKQAKASkALwEhAFkBFACPAQoA0QEIACECDgB3Ah4A0AIwACkDRQB+A1gA0QNmACQEcQB4BHsAzQSIAB8FnABqBbgApwXiANYFGAH7BVgBGgadATkG4QFcBhwCggZLAq4GbALZBn0C/waCAh8HfgIzB3ECPQddAjkHRAIsBysCGgcUAgUHBwL2BgkC9AYVAv0GLAIRB0MCKwdRAkEHUQJQBz4CUAccAkMH8gErB8MBEAeeAfUGiAHeBoUBzQaWAb8GtQGwBt0BmQYKAnsGNwJVBmMCKAaJAvkFqgLKBcACoQXQAoEF2gJpBd4CWAXgAk0F4AJBBeECMAXlAhcF6wLxBPMCuwT8AnQEBwMcBBMDuAMiA00DMgPgAkMDewJPAyMCVgPaAVQDnQFDA2oBIwM7AfYCCwG+AtQAgQKVAEQCSgAOAvX/4gGW/8ABMP+nAcb+lQFd/okB+f2EAZ79hQFO/Y8BCv2hAc78uQGW/NQBXfzrASD8+AHh+/gBm/voAVb7ygEP+6QBzvp7AZD6UQFa+ikBKfoDAf753gDX+bkAsvmSAIn5ZwBX+TcAGfkEAMr40P9r+Jr/Afhj/5T3LP8t9/L+2Pa1/p32df589jT+dvby/YP2rP2W9mb9ovYe/Z/21PyH9o38WvZM/B/2GPze9fL7n/Xf+2713/tN9e/7P/UH/EL1H/xQ9Sn8ZPUf/Hj1+fuG9bn7jfVk+4z1BPuF9af6dfVS+mH1DPpI9dj5J/Wy+QD1lPnS9Hj5ofRa+XL0OPlM9A75NPTi+DD0tvg89JD4V/Rx+Hv0Wvik9Ej4y/Qz+PH0GPgV9fT3NPXN9031ovdg9YD3avVr92X1Z/dW9XX3PPWR9x31uPcC9d/39PQB+Pr0GPgZ9SL4UPUi+Jr1G/jv9Qz4Q/b994z27ffB9t734fbO9+32wPfv9rP36van9+n2mPfs9of39/Zx9wj3Uvcd9yv3Nff99kz3zfZh9572dfd59oz3ZPal92P2w/d19ur3m/Yc+M72V/gI95r4O/ff+F73Hflu9075Z/dr+U33d/kp93f5Cvd0+fr2dPkE9375KveQ+Wf3q/my98v5+vft+TH4DvpN+C76TPhS+jD4d/r+96H6xPfN+o339/pg9xz7Qvc3+zT3RPsz9z77N/cn+z73A/tB99X6Pveq+jT3iPon93X6G/d5+hL3l/oT98v6HfcO+y73VftF95f7XffQ+2/3+ft89xH8f/cb/Hn3Gfxo9xH8UPcH/DX3BPwc9w38C/cg/Af3QfwR92n8J/eT/ET3vfxh9978effz/Ir3+fyW9+z8offQ/LP3qPzS93z8BPhT/EX4M/yM+Bv8zvgN/AX5Cvwp+Q38N/kV/DX5Ivwn+TD8FflB/AT5Vfz6+Gn89vh5/Pr4iPwF+Y38GfmP/DH5ivxL+Yb8YfmF/HT5iPyA+Y/8jPmW/Jf5nvyp+af8wvm2/OH50PwD+vr8Jvo0/Un6gv1r+tr9ivo0/qv6g/7L+r/+7fre/hL73f46+7v+Zvt//pb7Nv7L++v9Bfyr/UT8gf2C/HL9u/yB/en8q/0L/en9HP02/h/9hf4X/c3+CP0I//z8L//2/Dv//vws/xL9BP8z/cn+YP2F/pf9QP7X/Qj+HP7p/WT+6P2l/gT+3f5A/gb/k/4g//f+MP9k/zn/0/9A/zoAS/+TAGD/2AB+/wYBp/8eAdj/JQEUACMBUgAjAZUALQHUAEcBDgFuAT4BowFjAd0BfwEUApUBRwKnAXECvAGSAtgBqwL9Ab8CJgLQAlEC4AJ6AusCnQL2Ar4CAgPaAg4D8wIfAwcDNwMYA1QDIQN0AyUDlwMiA7sDHwPeAx8D/wMoAyEEPANBBFsDZgSBA5AErQPDBNoDAAUHBEQFNwSMBWYE1wWZBB0GzwRZBgkFhAZEBZkGewWYBqoFhwbKBW8G3QVbBuEFVQbdBWAG1wV+BtkFqwbrBeAGEAYWB0gGSAeRBnkH4QajBzMHyQd9B+gHtwf8B9wHAgjqB/wH4wfrB8kH1gekB8UHeQe7B0sHvgcfB8sH+QbjB94GAwjWBikI4wZVCAYHgQg8B6sIgQfNCMkH4wgMCOgIQQjXCGIItAhsCIIIYghGCEoIBQgrCMgHDAiRB/YHZgf0B0gHCQgzBzUIJQd3CBgHxAgMBxEJ/QZVCe8GgwnkBpMJ3AaICdcGYwnTBi8JyQbxCLoGtAigBnsIgQZNCGAGLghEBhsIMgYXCCwGHwg5BjIIVAZKCH0GYgipBnMI0wZ2CPYGaAgQB0sIHgcnCCIHAggeB+MHEwfJBwUHtwf1BqcH4AaVB8YGgAenBmYHgQZKB1kGLAc1BhEHGAb8BgcG6AYABtQGAgbBBgYGpwYHBoQGAAZUBvQFGgbgBdQFyQWHBbAFMAWWBdcEfgV+BGwFLQRfBecDWwWyA2AFkwNzBYUDkgWHA78FjgP4BZADPAaIA4UGcQPSBksDGwccA1kH6QKHB7kCnweTAqMHdwKVB2ICegdPAlwHOgJEBxsCNgfyATIHvgE8B38BUQc+AWwH/ACIB74AnAeEAKQHTgCZBx4Afgf2/1UH2P8hB8P/5Qa0/6YGqv9qBqX/Ngan/w0Gq//sBa7/1wWr/8oFoP/KBY3/2QV3//gFYv8hBk//UQZE/3sGQf+YBkj/oAZa/5YGe/99BqX/WAbW/y4GBwAEBjQA4QVbAMkFegC8BY8AtwWaALEFlgCpBYUAmAVpAHsFRQBSBSEAHAUDAN0E8/+YBPb/UgQNABAENADXA2MAqwONAIsDrQB2A7kAZgOyAFYDmgBAA3QAHwNKAPkCIwDPAgcAqAL6/4gC/f9uAhEAWQIyAEMCYwAlAqEAAALrANEBOgGgAY4BcAHhAUsBMAIyAXUCJgGtAiUB0wImAegCIwHsAhIB5ALuANECtQC8AmkAqgIRAJ0Ctv+ZAl3/mQIL/5kCxf6ZAo/+mQJq/poCVf6dAkv+nwJE/p0COv6WAin+hgIH/m4C0/1IAov9GAI2/eIB2vyoAX/8cAEv/DsB8PsSAcn7+gC2+/gAtvsNAb/7MwHH+2QBzfucAdD70AHN+/wBxvsbArn7KQKq+y0CmfsrAoj7JgJ1+yECX/sYAj77CgIV+/UB5PrXAav6sgFy+oYBPfpYAQz6KgHl+QABxPnbAKj5vgCQ+aYAefmZAGf5kwBV+ZYAQvmdADD5pAAb+aYAA/mgAOn4jwDU+HEAw/hKALr4HgC6+Pb/wfjW/9D4wP/i+Lb/+fi0/w/5tf8m+bX/OPmv/0b5o/9V+ZD/ZPl+/3f5bf+N+V//p/lT/8D5R//X+Tb/5vki/+z5CP/p+eb+4fm5/tT5gv7G+T7+tvny/aj5pP2d+Vr9k/kb/Yn56/x7+cr8aPm8/Fn5wvxQ+dr8V/kB/XH5L/2k+Vr98vl4/V36hf3f+nv9bftc/ff7Lf10/Pf82vzG/CP9o/xP/Zb8Zv2h/G79w/x1/fr8iP06/ar9ev3b/az9Hv7O/Wv+2v3D/tP9Gf+5/Wn/l/2q/3D92/9R/f3/Pv0RADr9FQBB/Q4AUf0DAGf9+f+D/fb/o/3//8X9EgDk/S8AAP5RABf+dwAl/qMAKv7UACn+EQEl/lgBI/6oASb+/wEv/lgCQf6tAlr+/wJ8/koDp/6TA9P+2QP9/hsEIP9ZBDr/kwRL/8YEU//1BFn/HAVd/0YFY/9vBWr/nQV0/9MFgf8KBoz/RAaZ/3oGqP+qBr//0Abe/+cGBADuBjIA5wZiANcGkADIBrwAugbdALEG7wCtBvUArgbzALUG8gDBBvoAxgYOAcEGLwGrBlYBhwaIAVsGvgErBvYB/AUtAtQFXwK0BYkCoAWtApoFzQKfBewCpgULA6YFJQOQBTYDYwU5AyIFLQPZBBsDjAQEA0cE7AIHBNYCzQPGApoDwwJsA88CPQPlAgsDAAPWAhoDoAIsA24CNwNEAjcDHgItA/oBGAPUAfwCowHXAmYBsQIaAY4CxgB1Am4AbAIYAHQCyv+SAoX/wAJI//wCEf8+A9v+fwOo/rwDd/7uA0j+EwQe/ikE8/0wBMb9JQSQ/Q0EUf3sAwT9ygOv/K4DT/yVA+v7hAOG+3YDKvtpA9z6XAOe+k0Dcvo9A1X6JgM6+gcDGPrZAuj5mgKl+VICU/kGAvf4uAGW+G0BOvgmAen34gCu96gAh/d3AHb3TwBy9y0AdfcLAHn36f+C98X/jPec/5P3af+R9y3/g/fo/mT3o/4392P+/vYv/r32B/549uj9NfbM/f31qv3X9YH9x/VJ/c71CP3q9b/8FfZx/Eb2Jfx59t77p/ae+8r2aPvh9j/75fYg+9f2C/u29v36hvb0+kz27foP9uT61/XT+q71ufqa9ZH6nvVg+rn1Jfri9ej5GPav+U/2g/mA9mT5qPZP+b/2PfnH9iP5x/YD+cb22/jI9q/40faA+N/2Vfjz9i34DPcM+Cr38vdM99n3b/fA95P3ofe193v30vdL9+33FfcE+Nn2HPik9jj4efZe+GH2ivhg9rb4cfbe+I729/iv9vv4w/bt+Mf22Pi/9sb4tfa/+Lb2xvjL9t/4+/YH+Uj3O/ms93X5Gfil+Xj4vPmy+LP5tviM+YL4T/kf+BL5p/fj+DD32vjY9vv4svZP+cH2zfkC92b6Z/cH+9v3nftN+BX8rvhj/O34ePwA+U/82vjs+3j4Wvve97X6I/cf+mv2wPnb9bX5mvUH+rf1rvo39o/7BPd//Pv3Uf3o+Nr9nfkE/vr50f35+Vb9q/m4/DD5Fvyv+I/7Sfgu+xP49/oR+N76NPjQ+mb4vPqN+Jv6k/hu+m74Pvoj+B36x/cl+nn3avpj9/T6nve/+zH4rvwO+Z39Dvpp/gX78P7J+xv/Mfzk/iz8TP64+2796/pr/On5cfvl+KT6CPgl+nT3APo19zD6S/ek+qL3Rfsm+Pb7w/ib/F75GP3m+Vb9RvpJ/XD67fxZ+kT8+flW+0/5Qfpv+Dj5jfeD+Or2VfjE9rn4J/d7+ej3SPqw+M36NPnr+k75yfok+cT6FflI+4n5g/yz+kn+bfwYADv+VQGI/5YB6//YAF//hv9E/kv+RP3R/f78df7G/QsAav/yAUQBXQOLAr8DtwIDA7sBdwHw/4b/zv2L/bb7vPvo+Uj6kPhS+dD36fiw9wT5HfiX+f34qPpP+kj8GfxY/jf+bQA9AOkBkgFAAq4BMgFdAN/+yf2y+1/6P/i89jT1kfM184rxt/IX8dzzV/J29hL1GPrU+C/+A/0LAusA8QTPA0oGHAXnBakEFwTIApIBMwA5/8X92P1I/P/9SPzW/+/9AwPoAKsGYgSxCUMHJwuiCKYKHgh6CAIGZwUKA1ICGwD8/+z9xv7h/Ln+/fyC/+79rwA+/9oBiQDIApIBZgNHAq0DnAKQA4ECCwPyAUUCEQGLASwAQwGq/7wB3v8KA90A+AR6AhQHSgTTCMkFwQmJBqYJVwacCEcF8gahA/wEsgHyAqf/9gCe/TH/v/vp/U76cv2o+RT+G/rQ/7H7WQIf/hgF0wBUBxQDZghABP4HBgRBBokCzQNnAH8Bev4pAI39SgAU/uABCACFBP8CmgdVBoMKcgnODOgLRA6HDeEORw64Dj8O5A2GDZQMQwz8Cq0KbQkPCTwItwepB+wG1AfNBqMISgfTCScIAAsPCckLqQngC7AJJwsACa0JqQe0B9kFkwXbA6MDBAIpApUATgG0/xUBcf9kAbv/BwJsAL8CSAFNAxUCggOjAlQD2QLMArsCGwJwAoYBOgJZAWIC0wEoAwkDqQTnBNIGKwdjCXsJAAx0C0MOyQzaD04NkhAGDW8QKAyiDwYLhg7/CXkNUgm/DBcJcAwwCXIMZgmHDHIJawwfCeQLWwjfCjUHagnXBbUHeAT4BUMDZwRLAh8DjwEoAv0AcQF8AOkA/f94AH7/FQAR/83/2/64/wP/+f+h/6QAsgC4ARACDgN3A2oEpwSOBXEFTgbQBaMG5AWuBuwFqgYuBtkG3AZtBwIIdwiECdkJGwtLC2sMdAwlDQMNIA3QDGEM4QsaC2sKkwm0CBcIBQfdBpAFDAZ3BKsFvAOrBU8D6AURAy4G2QJPBoYCLwYLAsYFZgEkBasAbQT5/9ADeP97A0v/jgN//wIEBAC7BLgAiAVkAToG2wGrBv0ByAa+AY8GIwEOBkoAYwVa/7QEgv4oBOz94QO7/fwD/f2BBLX+YgXC/3EG7wB5B/wBPAiyAp0I9QKiCMoCWQhIAucHkAFlB8UA5Ab5/3oGSP8rBsD++wVu/uwFVf79BXf+KwbM/ngGTP/XBuv/MweNAHsHHgGIB3sBRgeMAbUGUgHrBdgAEQVCAEgEtf+8A1b/lgNR/+QDtP+ZBHoAjgWBAYsGkgJOB3YDqwcDBKoHPAR6B0MEMgczBN4GJQSqBjkElQZ0BJgGygSIBhgFTwY3BfIFFAU6BX8EJQRzA9QCEQJ1AZAATAA5/4//SP53//X97P83/qYA3v5gAav/yQFZAKcBrgAAAZoA2/8eAGf+XP/+/Jn+1/sK/jT74v0p+zH+fPvW/gH8qv+u/J0AY/2TAej9ZwJL/h8Dof7FAwP/YwRK/+4Ebv9fBaD/0AWa/x0GiP9SBov/gAZ8/4kGdP94Bjv/Mgbu/sUFkv49BSj+pwTe/SQEmv2yA3H9YwNf/TkDWf0wA2P9SANy/XcDfP2qA0L9sQOu/HED2/vxAuv6OgLz+WIBNfmTAOr4AwDh+Kv/0Ph3/6v4Z/+b+JD/mPjn/6v4YADc+PYAKvmWAYb5KwLH+ZUCIPrsAlf6FwNF+gkDGfrhAqT5kwI7+VUCGflLAh35YgJG+ZIChvnIAtz59QI2+gYDRvrNAgr6TgIi+ukBRfqCAT36BgFC+pUA2/ns/4r5Uv97+dr+Y/lk/lP5Af7w+In9j/gt/Xb4Dv3Y+EH9ZvmP/Xz5mv1h+X/9FPlA/bP48/yW+NH8wfjf/NL46fzD+Ob8D/kN/Xf5Mf28+S39Evoe/Wv6Cv2a+uj8yfrk/AT7Df09+1n9dPvA/ej7Uv7l/CL/5v3W/yP++P+8/Y3/Wf3y/i/9Sf7C/GH9kPyQ/FP9T/zr/Rb8hf4I/ED/Nvwx/xv8+f79+yD/HPwU/yL85v4W/E7/WPyu/5L8HgDR/BsAzPxEANT8EgCg/Lj/T/xRAHv84f8c/GcAQvxtACf8xv+y+zMAx/siAJD7LABc+y3/m/pk/v75hv95+hwBTvt3AZf7VQG1+18Ce/wsBKr9XgWB/nAFuf5wBeL+3gVB/90G7P+jB3cAxgemAOoHzAB2B5IAkweSAEsHRwDuBVj/vAaB/9kFwv7CBO/9/ATe/b4EpP1eBfr91gNF/bEDYP0bA0/9twJk/SIEd/74AjP+FQOg/mwEsf+0BCoAeARMAD0F1wDSBJ4ApwPf/7gDrf93A0L/oQMV/xoEI//vA/n+2gJ4/tABIv51AUj+ewJC/9QDegBtBFQBzwOIAQAEHwLhBAcDtQRSA+gDOgPDA3EDbwYcBZEGbQXeBUcFuwVmBSsFRAX2BdQFqgXKBQ0GFwbCBIAFBAOwBJMBDQQmAHQDewDQA87+IwOL/jwDT//dA97+0ANz/zwEPv6hA238nQK/+yECNvuuAd773QGK/B4CxPw5AtH8WQLl/JcC0PzWAun6MALf+QkCX/s8A4n8OgTd/LgElPzNBFX8zATo+5MEVvqoA5P5GANZ+cYCXPoeA1z7ewNC+1QDFvy7Ayr8zwPA+7AD0PnNAvr3/QEb+bgCnfkUA1f58QIt+cACU/eQATX2qgAq9bv/JPTK/qH1NP9e9k7/n/ZB/272FP/t9lr/M/gYAIb30f8i9iL/6faJ/534XABo+B8AC/rQADT7QAFm+q8AxvlCANz5PgCY+RAAj/n4/2D6QAAE+Uz/LPiF/mr3u/2G9139lvf8/Kn3p/yX90v8ufaQ++z2bvt89vz6gvdT+0b2fPoO97j6zvh8+0H3ifpL9u35z/QS+Xj24vmF91n6q/bA+af2efmr95v5Ovhc+Ub3OPiT9i33dfX39Wf29/Ut9or1jPUf9X/4yPa2+av3fvnZ9+/5XPjS+PT3ivlk+HD7WfkL+wT5rPql+Ln6f/jH+lr49PpN+M37pPgU/Lr4xvuQ+PX7tfhJ+3L4cvoc+J36TfhF+jD4HfmW97L4SPen+iT4M/y5+AT6Uvdx+lP3ZPop9wv5aPYp+5b3VvpM9yL6YPfV+3H4FP0x+Zv9dflf+yf4M/vY92v6KveD+On1Zvq29kz8ovce/Rj4Rf7Q+B7+4/g0+4D38vnv9p76Tfei+j73tfw3+A79P/h0/NH3bfzE9wD8nvdJ+3L3SPo79xj8lvg0/Zr50PzN+aX8Dvo9/Zn6/fyU+tH8efpx/bP6wPun+e36CPk6+n742vkk+AD7pPhj/dH5r/5y+pf7x/iC+Bz3hvgR9075a/e4+Zf31/ot+CL63/eQ+b/3Tvvv+Mn6BPmg+En4C/pv+az8LfsV/az7nv0m/Nf9YPxH/qf8uP7l/PX9fvwi/Ir7gvkw+sn43Pmk/PP7QP9f/fn8LPye+2j7HPqF+jr6cvoY/E/7p/yC+2n95PsL+7P6hfqM+qD80PvX+4/7e/t/+0T7dfuM/Cr82PxW/JD8NvxM/if9bfw6/ET8Nvwb/bX8Jv2//FL7v/v29lz5JPja+eb7rPvo/hv9O/8q/YH9M/x4+Rj6ZPcV+RX5Gfqe+Yj6C/zy+1b8MPyU/Fr8OP2s/Nf6Xfv698v5G/dL+TT5avr9+m77OP3C/GP+kP1BAMr+UgImAPUAu//W/3T/Pv7s/g79jf56/nf//P7A/2P/0f8KANb/SP/y/rj+C/5Y/av8q/yx+9/8Rfsx/Q37M//c+1UB3/xiAeL8l//6+6D8e/o++kj5e/p1+cD6p/mN/Kz6e/1I+6v9j/smABX96/8z/QEAe/0RAUH+KQF+/kMDxf9NBowBOga4AVQE9QChA9cAmgMLAQAF7AE1BQ4CxgMyAZ8D3QDMAhEAiwKB/wcE1P/vAtP+pP+4/Pr+EfwmAHH8xv6I+2n+LPsv/277GwDN+7gBk/woAL/78ABC/MUCeP3xA37+NQW7/5gEHwCWBvoBPAiqA2EJAwVbC58GtwykBxALxQapCDAFRAv8BXsK0ATuBZkBvwOx/64DEf9nBZr/IQVS/1EE9f7/AnL+EQO5/h8Egv9AAzn/7AQ9AOICSv/kAez+WwX/AKQFfwEtBbUBSAVLAmoGbgM6Bs8Dxgf4BIsIjAVZCHQF/gipBfwIcAVlCWwFdAUsA8gFRQNEBx8EuAYNBGUHwwRmBrUEEAeYBTUHNgbIBwAHOgcRB/8ILgjJCZYIzwbXBjYGNgY6BMgEMARfBNACTgNUAs0CrgTkA88DYgMTBI4DGgKXAmAAzAGrABECzAHKAt4EjARvBIIEvgTsBBoFdAUlBGMFTQT7BVgDBgZeBBcHSgcbCYsIIgoyCDUK7Qi+Cq4KvwvdC20McAq+C80JgAuzCZELbwd9CmkIEwu7CcELrAogDK0K3Qt5B8gJ5QVsCJoFpAfzAowFQgBsA+7+CQL2//wBPgM8A4gAfQEU/ggAZP++AGb+XACU/rEALQFVAuQEiASZByQG6wdoBtMFSwVABGAEkgPdA+8CVgMOArEC8gF6AvkE+wPqCAcGAAqnBkcI3gXCB8YFrgXnBOQEvgQhBy8GvghGB/kKnwiYDIcJNQ2/CdULugjTCKoGKwUeBJcDlwJgBFIC9QWQAq4F/QEmBO4AaQV9AWIFdwHvBEMBpAQfATIFZAH7B8oCogmTAz8K0wP2B5UCjgVUAW0HXQJSCW4DCQznBKMOPAaYDAIF+wlcA7AFuADbAUX+3gJi/owFc/+nB1YAbwiqAFcHIwDMA2v+QQNT/ugCUv5jAaT9eARR/+EGjwCkBlgA7wRT/1QE3f5GB0gAvgdtAJkDMf6u/yn8Df/y+/0Btv2YBe7/UQc7ASIJpgI4CrQDfghFA7wEuQFMAsoAjwXCAtIIoQSOCqEF6AtlBgwGYgMiAncB0AWgA2IGPAQOBeQDOQVVBEsDowO7BKAEEQf8BWAElQTyA0UECgQsBHsDtQO+Ai0DpgD/AU8BVgI3A2cDSgIEA7L/wgHN/l0B2P/1AXsASwLu/ewAj/2xADP/iwGrAFgCjQBgAsf7BgAc++L/C/85AkwBsQNm/nQC5fzvATH+4AIs/ZACof6OA0cApAR+APwE1f3QA5P6SwKx+wYDEfxEAyb7uwLm+/wCAfrQAQT3HADc+BIBgfuoApD8owNY/bAEx/wpBW38yQV4/pUHX/4MCPb9FAi0AHkJqAAkCcr/LghRANMHo/3BBev6sQM/+UACKvWj/0H0xv7z9Vj/x/iLAAD7cQES+rUA0fjW/5D1+f009bn9rfP1/OTvFvvK9OT9ifo5AY/6lwFx+3UClvv4An77XAMI/aAE3/rxAzb7jgSNAMQHUgOHCe4Abwhf/5UHDQCuB2YAWwdjAKAGDv6FBJ77RwIY9mL+RvUB/UX5Pf6Y95T8bvQ9+ury4fi59ev5Y/b8+eH2H/o8+OL6nvWs+Zj39/pG+Jn7g/bm+mr5k/z2+nH9m/3M/iMACABZ/XL+5PoO/fP49vv2+O37XPiU+4f2j/o/+m38UgB+/0ECWAAI/vX9I/zR/Ej8zfxW/U/9dADz/pf/hf5VAO/+GwDO/kgA1v7dBBIBUgX8AJ8EHgDXAwb/a/5W+434U/ft9xb2NPp99sD9x/ct/zz4EP8x+BoCGfotAJr5Kfwc+Pz8KfkI/8D60f9/+34CBP2LBYX+6wV3/nEEXf2Z/gD6Jf8g+v0AG/tIAXX7dAR6/foCI/2JBnj/5wglAeAH8ABqB+8AbQUBAKAGpgDQBJf/2wRp/7MJqAHVDOUC8gxxAg0Jyf+IAqz7kPzU9yX7aPYu+9j1ZvuG9RUBRPi6BjD7Mggb/NIEpfrY/3v4d/3H9yb4nfV59/D1T/4++poGTv9rDAMDzgzIA30I+AGhA8L/QAHF/rv9Jf1AALv+cQPAAGIFOwJmCnEFdQ2rB9kNdwjhCdkGkQZeBWACLAO/AiUDRQSLAzQDfwJnBKoC9gKOAa4DwAHlAlYBkv+//0v+Vf9O/qP/T/tV/vb6Wv7M/oUA2/8sAaQDPAMyAxUDlP9UAen8KQA/+ZP+ifik/gP7egB0/2ADHAHMBGwA6wTN/nEEOf5iBAsAewUhAR0GG/0KBJj4wAH2+i8Drv3sBD7+qQVY/j4GdADtB60ErgqBAu8JKf1SB6X7gAa1+ToFSfuhBXMC3ggsA7QIpf7UBVb7sQOI+XgCufjeAYD0gv+08m3+0vRY/4nzZ/5N9Hz+3/aG//D1yv5L9tr+2fQf/mXvbvuy8Gn8Gvad/0b4HwEj+esBcvdVAcv2RQEw+dACHPkOAwL4wALo9m4CH/fGAtD65wSQ/PQFGgFqCC8FlgoQAV4I/PwRBkj6XgS6+iwE4vswBIH7PgOh/YUDBgL2BDoDwQQY+7b/yvbN/K/3wvz38tz5uu5M92TxZvhQ+Lj7fvp7/AD6vPtn9kX50e8r9Zjxe/Vn8mD1sO+b88vuD/MP72rzf/Ky9Zr0cvc7+hv7Uf7k/XH96P1F+fr7J/Xc+Yr5DfxF/kj+DQFr/04Aq/72AKX+tf4Y/QP5uvmT+jH6kv1t+2cAmfys/mP7Vv7p+rP8uPl5+iT4VfkO9yv20vTy+0L31f2p9/b8svZk+4D19Pb08pv4x/MB+JPzAvbE8hX5wfRB/W/3G/50+OX99/g7/0X6qACG+63/U/v3/YL6tP00+q78Sfld+Qf3zfmy9uz/Z/npAQz6iwAS+XX/Zvhc/Mf27PeJ9KX08PKR9ZHzM/wz9x4B6PnYAV36AwHy+YP9CvjG/QX4Rf1/92f3EvTc887x5fgJ9Kj/O/fb/Qf2YPod9Db6LvSo+s70jPpZ9U/9kPdw/X/4rvlr9xv7D/nw/u377ALR/vkGqgEpBVQBfvu5/Jf5D/zDAAQAPATXASsHOQMRB9sC9QAx/7X/+v0zARz+1Pj++K70Fvb39yb3Lviw9j73x/Vn9Aj0b/ma9r/97/h2+E/2MvO+81rv7fGc7z/yCPbI9aT98PmJ+wH5KfqG+IX7m/kA+k75X/47/Bn8xPsi9/D5a/p7/HD/5/+yBGIDpAV/BBsEMgRYBLIEtQGMAyr/TAJMANcCegLKAygCTwPR/BgASfxY/3oABwFKAnABdP7d/sb2SfpJ8/r3gPQ3+O32MPlb8xv3t/Mx95j3Ovkx+SL6KftJ+wL3Pvm19bP4AvgL+qT4cvo49ir5uvZc+Sb6CvuX+aT6vPvA+6T94fzC+qr7pPeC+vr7bv22/xkAAAF1ATwDLwO/AD0CoP5HAZn+NwH6AlIDOgSqA5n+WADp+5P+Gf5p/3MCcQEiA5oBHADb/5T7Wf3b+M37a/sE/WP93v22/cb9HP0Z/Tb6I/sj/TH8M//K/O/6GfqC+Hb48PZn9+n30Pd/+7j5AfwZ+ir71flJ/rP7bgIo/jcF6f94ATv+1/wR/Cj+/fx+/c78ZAH3/uEDUgCXAqT/fgSaAMEEpwCTBe4AfQQfAGkBL/7D/eH7UPyy+q/+jfsOAX78hwOZ/XMDgf1xAg79CgOP/UIAXPzH/NH6rv4W/Pn+dPzw/o38mQME/2oF3/+ABbz/2gW0/2cDNP45Aen8MgJh/TYFBv+ZBV//MATX/t4F/P8KB+UAxQeaAZsIZgKzB0sCLAlsA90IiQMOB78CzQcjA5oGUQKTBWYBmQXhAAwH/wDeCccBIQYc/w0AQfuW/3D6zP6T+dX9x/jD/aX4ufw1+Bz/y/m7Ajf8oAVm/qEDGP7T/ln8iP73/CMAjf7XAzQBMAehAzUJTgV5CfsFrgoNBw0MFAgRCbAGKwnFBl8L1wf7DH4IDQ1ICG8KpAZjBkgE6APUAsMFyQNZCEQFiwquBgMJOgbuBfkErgSdBM8CwwN+AwsEIgQRBF0BHAIDAtoBewSQAnQDjAH//3D/a/v3/M76zfys/Cj+3f7a/5YCfgJjBDkE7AXbBUsJcQguCJIIDgV6B6EFGwi1BTkIewcDCXMJuwloCU4Jlgh6CGoG/wbaA2cFDQPaBMEDKwWhApIEtQSmBbsEnwUiA7AEPAQiBcgCOgTsAa0DRALWA7IEOgXTBREG2wTsBW8EHgZcBQMHtwWCB88EMAdgB4cIaQdcCFIGegeYBj0HcwS3BR4EMwXJBdsFvwXFBUYFpwVgBQYGqwYoB1EJDwlcChMK3QkiCncJBgoUDDwLJwzVCmEIKwjgBoQGygX5BHcFyAMfBBECIwOaADwD0/8tApT+rv/A/HH9OPu8/KT6mfvv+Zf+dfspAcr8MwHQ/FkCd/0HA/f9YAV8/9oEsv+3AkH/FwTaAOwGVgPFCmMGBg4QCdINwgntDu4KKBOEDWsSPQ2OD6ALMg6gCuoMiAlRDT0JQw+4CdYQ/wlaD6sICg5wB5gMJAbjCSwEwQeCAnYFxQBVBTAAMgWj/7EDa/61Aw7+BwNh/UcBMPxc//L63fxr+bj8J/nK/hH6FQKl+4kCyfsZ//b51/1m+W39a/lK/8n66wGu/BsCYf0ABAj/RAboAEQGlQFABkACQAdzAyUHEwTvCLEFPAuOB+8K+Qe+ClUIvQkYCHIJEQhJCfQHPwe8Bn0Hrgb3Cc0H4QonCEYItwZZBKkEfgNHBMMDiQS0A6YEKAOBBGADwwQwBE8FEAPNBIQBBgRg/lgCdP3AARn+6wEx/rwBNP57ARj7lP86+uT+cPta/2f8w/9f/L//NvtA/yb7eP8l/GcAKf1+ASL9KQLb/VEDZv5mBEoAJgaqAYAHHwGnBx4AWAdu/nMGTv+0Bj7+zQWs+wsEM/rgAlD4kAFS+eUB6/s0Axn96APc+3QDnfmMAhL4DgJ2+JMCFvq4Azr6DQSJ+/YEd/0uBrj9fQZ3/X0GKvzeBd76LAXv+ZAEPfqEBHX72wSI+4wE4vraA4L6WQMR/PYDU/2MBK78RQQO+5kDl/qcA878DAUV/u8F/P39Bff97wX6/bUFF/3SBIL7ZgNr+6ECSPvHAQr6XQB591/+zfP8+ybzbvvx9G78uvak/fD5wP8P+9AAMfrFAOn54QDt9+X/IPjd/zf5IQDy9wj/9/gb/2P6a/9B+gH/pPr6/s368v4U+f39HPfs/KT3H/3j+Jv91/pd/k/9Vf/5/VX/Wv25/tT8R/6s/az+C/90/7L/5P+4//L/mv/N/9//sf+P/xL/TP9S/u7+af1C/lP8eP7J+wv9hvo6+z75tftc+YX8zflI/M35jfwf+kn+N/uv/xj85wFW/U4Cjf3d/zP8p/5u+w7+8PpC/tz6if7V+jn/FPsBAG77WACg+0gBMfy1AYb8MgLf/BAC2vznAcD8ZQLs/K0C5fy1Aq78EAOS/M0CFfyrARj7GALo+gMD/PpgA9D6vwAk+fX9gveu/2D4vAGN+dsD5PoEBdT7ZQTl+04ESPyPA0/8tQI+/AACKvwRAmH8cQMv/UgEmv2MBKf9jwSI/cUEg/2rBFj9HAT1/AYE1/wwBOT8QwTo/HQC+vu4/5r6c/+X+nAB2vstAxT9fgOl/fwBWP3uAdr9TgUoAEoGIgEoBmcByQbrAXgGxwHLBtYBZQXiANYD0P9FA0X/RAKP/nQBC/7KALz90QDv/d7/x/2d/yb+FQGN/2IC8AAUA/0BpAJUAt0BSwJB/xUBJv3w/xT9w//1+wb/uPvX/lP8Rf9P/RsATP4eAQr+mQFY/m0C/f3iAg3+ewPJ/9YEXQBzBQYB9QWBAsMGkAK3BsAAmgXR/mUE3v21A/D7hgI6+oEBGfviAc37NwIj/GUCuPy8Ap37OwI2+p4BGfq8Aaj6QAIt+8wCivzRAz3+BwV+/ngFNP6WBTT9RgWS/BcFlvuuBH/5qANE+ZwDvPhmAzH4LQMm+DMDh/flAuP3EANV+D0DU/o1BEv7nQQS+uEDXPlwA+X4MAOq+iwEO/wbBZf98gVW//gGhv6OBq/8cwUB+rkDmPh7Ahb4jAHD9hgAv/ZR/032Xf4x9rX9YfZk/U31mvw89Yn8BfYU/dX2u/0j9yX+AvdP/p/3yv66+HD/f/nO/w75df/Y+DH/FPqt/wv7CwC1+0gA2/tKADj75/9g++7/ivvz/8P7+P8B/XwAbf4QART/NgFT/pUAN/5BAIj+GQAo/oL/XP2d/qH7H/1q+1j8xPvQ+4/7+voU+wr6YfmN+IP4n/du97f2ovYa9rb2EvaU9gX2k/ek9l34MfdO+mD4zvze+b39hvoN/tP6Gf1k+o38Gfo7/NL5A/yC+Tj8XfkV/AD5g/11+QT+dflP/Ff4Y/u19zr7hveI+533d/wK+Pn8N/hF/UX4iP7R+Jb/QvkXAG/5QgB5+e7+xvgg/dv38/zO9+j9VfgD/lz46/07+IX+dPi4/wD5RQBG+Zr+ePjJ/K73bvs09+n6Nfcc/Bn4df0E+ar+xvli/zH6X/8n+kz+hvlI/e34/Py6+BH8Qfh//In4gv0s+d79e/ni/iL6/P5E+jr+5fl4/Xf5VfzH+DD8m/jD/NX4VvyW+B78ifgb/K/4L/z0+Cn9vfna/Nr5qvt5+Yz7pPke/av6//1V+3H8tvpf/Nz6e/wW+xH8Bfve/JD7F/3J+379GPwI/fb7D/yW+0v7U/ub+Zf6q/nA+gD7jfu/+wT8zvsb/Ev74vtd+/77FPx4/PD7iPz2+i/8V/oN/KL53/s3+mD88/t1/aj89/3K/B7+f/z2/Xf82/0I/HX9Cvu1/DH6Bfxc+WP7Efqn++z6Jvx0+6H8bvx//Xj8+v2Q/In+g/z9/rn7+f7v+1b/Bv0AABT97v/s+xD/ivr1/b35G/35+dH8Kvsf/Vz8jf1Z+/r8SPqD/DP7Nv1S+4z9/vqn/b/7SP7e/Af/GP03/7v8BP8I/JL+9vrh/f76u/0P+5T9kfuo/X788v2J/Mb9ofyo/ej7J/33+yD9FP29/Y39GP7K/WD++fwe/kv85v17/BT+yvw3/r38Dv5m/KT9ZPxS/T784fx//KT8qvxg/BT8wvtH+xb7TPvs+if8RfsH/DD7SPxk+5n9OPzC/gD9d/+J/Zz/vf0AAAP+6QB8/qsB0f7lAEv+KADA/bYA3/3pAMr9FQGx/T0Bl/3rAEL9M/84/Fr9JfuX/TD7nf6r+zcAd/xwART9sgE2/fkBYf3MAVr9TgEw/cIAA/3nAC398wHG/REDU/6oA4v+7wOF/tEDQf4hA7H9nAI9/ecBvfz5AbX8VgLi/BcBRPzMAC38YAIb/TIDpf34AqT9mQMX/hUEdf6+A2T+WATT/kcFbf+JBar/NgWT//sEf/9gBC3/yAPH/t4DrP5+A0L+twMj/iwDof0eAuv8HALX/JoBmfxPAhX9wQMD/lQFCv9mBsr/4QWv/4QFoP8tBAf/uAPi/kUERf/DAxv/sAMq/0UDDv+5A2f/FwS0/7sCHP+aAi3/LwOj/7ADEADiBNgA2gWBAYsGAAIWB20CuAZiAhAGNwKdBS8CygT5AWwDfQEvAhEBYwJnAT4DFwIzBNYCtARdA90DNgPTA3sDNQT2A9EDAARIBG8EQAUQBYIFPQX4BXMFSgaEBZAF/QRzBcIEZwQKBJoC8QJbArgCHAKWAvYCIQNBBAAEOgRABM8DUgSSA3YE8gPZBMMD0wSFA6YEQANcBP8CBwS1AzUENQRRBLUEggTCBIwEXgRvBMYDRwRcA0MECQTaBDIELwVVBIEFTQS1BQsEvwVsBA0GXwQOBjAE6wWnA4sFSAM3Bf8C8gTdAskEvwM1BRAEYAUtBHcF3QNPBTYD7AQGBD0FcQRGBesDwgREBLAEvwSyBOgEmASqBd0ESwYhBa4GTwVjBikFAwVvBH0EIQQrBWoEaQb1BIQHZgUJCIEFpAcfBeMGiwQKB3QESwbnA2kFSwMsBpIDtAdFBJMIpgSnBx4EJgfXAykH5AMNB+UD/wbyA/EFcAPUBV8D8QbhA6QHGgR7B9ADBwdUA9wG/AKFBo8CQAY0AtQF0AGYBY8BpwWBAQIGoAGnBuwB8gYOAjYHLQLgBvwB6Ab9AToHJgL9BgYCswdmAmEIwAJpCMMCVwi1AvQI/AL3CXQDvgk9A+EIqgKuB+gBBwd1AZUHrgEMCOgB+QfsAR4IHAIfCEoCXwaPAbQE4ACSBPgA2gQ9AU4FkgGxBdcBEwYXAiQGKQKIBeABUgRFAX8D4gDKAxoBVgR9AWYEowHbA30B7gOqAQ0E1wFuA5oB5AJfAfMCcwGCA8wBPAO+AW4D/wGMA0cCsQIbAgkDnwKkA04D2wRRBL4FJAWCBNIEHgNiBL4CbwQAA8UEwALFBAsD+wQpAwQFGwJgBKgBBwTFAHcDRQArA9QAhQPCAKQDYwCyA/L/wwO8//MDKABtBNr/bwSg/t4Dxv7zA8D+5ANx/SUD8PzaAlb8kgIw/J8CxPwmA5v8XQOo/MEDZP2FBKv9DAUB/QoFk/wYBXX8OgW1/HcF4vyWBSn8LwXE++wEovvQBHL7sgQ3+5wEUvu/BHH77ATc+rkEEfvkBBT73QTf+pwEZ/ujBMb7ggQW/FkEZ/u4A+T6SgMq+2oDcfohAxn6HAPh+rEDU/sKBDf7/QPy+rwDr/pgA736HgP2+uwCS/vRAkX7lQKo+hoCk/r5Af36KwKa+4QCovuQAvP6OQJn+ucB5fmMAc75XwHO+TcBmfp6AUz7twHa+l8BHvtwARz7XwH9+jsB4foQATb6jQBG+mMAfvpIAOL6RQA3+0AAm/tKAO37TwB1++v/2/pz/yD66f6b+gH/2vuE/+T87P/Y/UoApP0GADj9l/8s/UT/Vf33/m39kv64/UH+Gf4G/tv9if0z/nT9Bv4t/UX9ofwg/Wn89fwg/EL9Cvxu/dX7rP2k+1L+rPuD/oP7dP5M+z7+GfsL/vz6Bv4B+6T+Wvta/7P7U/+T+0//Xfvy/3X7egB++yMAHvva/9v6wv/O+uT/9/pMAFb7cACW+64A3PtAAT782AGN/KQBX/zDAVD8MgJp/EEBy/vsAIr7TwGz+1EBrvv/AQH8twJQ/IUCGPxKAtD7jALK+wkCYfudARX7WQJ0+9ECvfv6Aub7RwMj/EcDM/y4Au/7HwKe+/UBhfswAp77hQLG+7wC4fsmAxj8hwNO/IgDWfzlAhj8SwLr+wsC/fuTAQH8LQEW/BUBVfzgAQD9JgJZ/bsBRP11ATT9OwCe/FIAvPwAATj9tABF/c0AoP14ANH9jwBC/p0AqP7K/4b+/P5P/iL/gv5/AE//2gCW/7EAqP/FAPb/uABKAOAAxQDXAB4BJgGGAV8BuAGWAbgBPQFIAcr/MwDW/mr/0f29/vn8XP4B/aj+bf1Z/07+YgAE/1gB6/7RAU/+6QHN/e8Bgv31AY/9EQJP/fIBZ/x0AdH7JgGz+yoBfvtDASf7cQFo+xgCsvvgAiD8wwM2/esEr/2QBS3+9QV8/v0FHv50BYL9sAT8+24DpfpjAvn53gGW+bEBgvnaAV75FwKg+ZICSfozA+b6rgMt+8gDUPuVA1D7HAOy+jYCJ/pgAb/5ygA7+WwAvPniAO/69QGr++kCUvzNA3X8RATm+x8EefvMAwT7RAPb+soC6fpxAu/6KAKq+tQBFvp0AeH5XwGM+UUBUvlBAYL5bgEq+skBzfoBAqf6rgHN+l0BNvqLAK74Kv/E9yX+Qfdt/Zf3Uv3V+Nr9N/qX/if7KP8A/KX/bvzY/6L7TP+g+pD+HfoN/tD6Mf4L/K7+T/1H/1z+2/9T/vL/F/9/ABEAKgEtAE8BSABVAb//1wD1/gAAFP7r/pT94f0m/c38avsU+7b5e/m6+G/41/ed9zz3G/cM9/D2wPdW9+b5k/iW+5353/vv+Un8UPoO/FD6xPs2+sT8r/ot/kn7q//b+40ADvxqALX7fP/2+qT+TvqX/iP6oP4Y+p3+HfoV/3z6RwBO+z4BCPyvAXf88wG7/GQBcPxMALP7/f6z+qD9kfmq/Jv4S/z+95b80vfO/Lz3rvyX9yX8WfcU++j2jPrN9u/6Lve1+7/37PyD+FP+WfkK/8T56P61+Uj+Vvki/af4Afz39+X71/dM/Az49fx++DP+V/nr/gD6C/9k+ib/vfpA/wP7R/8i+wD//voG//P6Df/l+vD+zvra/sr6f/64+pr+9voH/277c//y+zr/Jfyj/iX8hv5f/PX9S/yT/Tj8Ef36+6r7KfvA+or6ZPot+gz61/lm+WH5zvgI+XH45fhv+Az5Kfmy+ZP5RPqY+bL61flJ+3X6FvxT+/r8Hvy7/dH8S/7d/F/+sfwt/vb8Gf65/K79hvu2/Ez6wvuD+Rn7YPnf+mv6Zvt++xH8Kfyq/Nf8Z/0t/RX+d/3M/ov9Yv+k/eL/rP0vAIX9MwCn/TIARP3J/538Kv8p/Kf+kfse/sT6jf0I+iL9J/pI/bP6xf1o+3H+7fsV/9X7af+o+6H/Aft3/4r6Ov+1+iL/kfq7/n76RP4++q79svn3/F35bfwD+e37Bfmy+0j5pPtg+ZP7+fnX+/T6Yfx8+8D8Jvuz/L36m/w3+/L8G/xq/dj8v/1g/ez96P0b/k/+QP4O/hv+Vv3D/ZL8bf1E/Fj9nfya/Y39Kf6n/sb+IP8E/zP///6v/pr+oP3b/Zv8GP3v+4H87PtJ/M77EvzT+/37cfxJ/Bn9o/yy/fb8mf3o/HD9zPwv/if9//6Q/Yv/1/34/xH+TgA7/sYAbv5YAZ7+rwGd/p4BUv4qAcX9vAA2/bEA3vydAI38hgBO/MAATvwlAXv8rQHU/PYBHv24ASn9kgFA/a0Bbv0+AUT9wwD9/P8ABP1cAQ/9YAHk/B4BkPzDADD8+P+W+yn/APvo/rz6df5o+nL+WvpT/9H6dwB5+5YBJ/wsApT8iQLi/PoCNv36AkT9oQIb/XgCB/0mAtv8uQGn/DkC9fwpA4n9OQQ2/igF1v5pBRf/qgVR/14FOf97BMn++AOG/moDO/7yAv39HAMZ/sMDg/7xA7z+UQOa/sUCjf5BAov+KQK9/vECXP/GA/L/VARWAG0EcQDuAzkAXAP2/xAD2v+3Arb/GwJt/7kBPv/CAUL/5AFW/ysCgv/KAuj/fQNmAMoDtQChA8YALwOmAP0ClwBOA7wAtwPgAPYD6wDXA8kAnQOqALcDzwDvAyEBKwSPARAE6QGOAx4CYwOBAqQDDgO5A2UDegNmA/UCGgNKApkCAwI5AqgBzwEJAU4BFwFEAVgBdwG+AdoBbQJ9Am0C1AINAvwCnAETAz4BIgNHAU8DTgFiA3EBbQPXAY8DIgKgA18CsQPkAvgDVANEBKgDjgQQBOgEPAQiBbEEfQVABdkFVQXnBVYF3QU8BbwFEQWPBdkEWQXMBD0FCQVLBR8FSgUVBTwFxQQJBX8E2QSHBMgElQSuBKEEiwRjBDwEGgTnA6cDhAMDAxQDzALoAsYC3gL/AvkClQNDA08EmgPaBNQDsQSuA/gDPgNwA+8C0wMiA4EEgQMVBdED2QU1BCwGUQQmBjIE5wXqA28FgQNsBVsDygVwAwQGfwMUBoIDkgbDAzIHFQRXBx8EMAf4A80GoQPaBn0DYweQA7QHhQPQB2UD8QdVA4UIlQPFCLUDBQhWAywH4gLyBrECQQeuAiUHWQJmBp4BowXiAJAFkgBNBskAtwbyANYGEQECB0UBEAduAS8HmgElB6cBFgemASEHqgF3B9MB6gcNAgYIHwI6CEQCCQg6AoQHBwKaBykC6gdsAhAImQIuCMMCYQj4ApMIKQPFCFID5whpA7gISAM8CPUCbQdwAsIG/QFNBqgB7gVqAeMFYgGfBUsB/wQSARsExgBxA6MAtQP/ABsEZwEQBIwBxQOCAbIDjwEHBM0BXgQNAokEPQKuBG0CJAXMAkQF/ALyBO8CtwTsAvsDpAJNA2cCDQNnAskCaQLdAp0CMwP8AmwDVQMKA2cDWAJWA/YBdwPaAbwD3gELBNEBRQT8AYwEMwLFBEoC2QRWAtkE7wGVBEcBLwROAK0DVf9BA8z+KAN8/kUDnf6wA7n+IgTk/p8EKv8iBRH/ZgX1/pUFw/6kBcD+twXR/sMFxv61BRL/0gU7/94F3v6qBcf9GgXd/KQEzvykBJP8iQRE/F4E8/ssBIr75QM++6sD3/pnA9f6VgPK+ksDqPo9A+36cQNQ+74DsvsRBAX8YARw/L4E2PwVBdf8LwVu/AkFBPzZBNj7vwTQ+7AE9/u4BN/7nQS5+4EE1/uPBJ77eASG+3oEcPuFBFr7kgQW/AcF9/yCBXf9tQVm/YAFyvzhBOv7BgS/+u8C0vn5AW/5VQFq+foArvneACr69gDV+jQBdPtxAbn7gQFy+0cBM/sLATr78ABc+9sAnfvMAJb7iwDL+2MASfxdAGr8LwCC/AoAqvz//xn9LQCd/XcAyv2ZAA7+yQCr/h8BWP9uAV//VAHw/ugAYP5cAJv9rv/s/A3/mfyl/vn8qv5T/bj+vf3T/oL+G/9p/tv+8v1S/mv9o/3J/Mn8oPwe/C38SfvT+5T6J/xg+vr8m/os/j37/f7Y+4X/bfwRABL9dwCe/aMA8P2TAPf9WQC2/TYAUf1YAOz8CAA+/Lj/lPvY/0X7jP/p+oj/5PpZAHn7cAFM/EwCBP14Ak/9/QEm/TQBs/wNAXf8ZAFt/F8BM/wwAfD76QC4++UAuPsAAdP7wgC8+6MAqPu+AJ77EgGd+3ABk/tYAUv7/ADw+uIA2PrsAPr6HAFa+w4CRfwwA2P9JQRw/g0Fa/8cBdf/oATO/w4Eif8sA+b+MgIL/iYBCP3//+v78/7m+j3+LfqG/aT5rPxC+U78WvnA/BH6xf0t+67+P/xA/w79WP9y/RD/d/3w/mT9tv4p/YH+5fyG/s38sv7l/Fz/YP1EABv+4QDC/tYAGf9kADf//P9L/3//Qv8Y/zP/bv71/o/9l/4O/XX+Dv2r/qr9Tv9O/g0Awv7GADn/hgG+/0QCWwD1AnEAPQMOACIDav/CArz+RwJy/vUBAP6TAVH9KAG//OwAS/znAPr7EgHY+2cBIPzvAXv8ZwKg/J8Cd/yEAtT7CQIc+3QBjfryAFb6qACR+q8A/PrlAH/7QQEz/NEB6Px0AhT91ALf/PgCe/zpAsv7kAIS+xECHPpdAUj5sgAD+VYAw/gGACD4hv8/9+H+8faF/lD3hf7O96X+dvgA/wz5eP+o+RkAl/r5AHX7xwHh+0AC7/tpAhX8kAKb/PMCcv2dA3D+dwSF/2cFngBIBhwBqgbDAFsG2/+CBbL+UgSX/Q4DsfzpAUH8IQFZ/MYAiPyaANr8mgCk/eUAM/4aARf+/ADh/dQAYf2EAMf8GAB+/ML/8Psm/zD7Sf5f+kX9cvkl/Lj4KvtQ+Hn6a/gw+rD4Fvrm+Pz5Rfnt+W35tvk7+Un59/jo+AP54fix+Xj57fql+mv8LfwS/tf9BgCM/8kB6wDGAp0BWQPWAYEDpAH1AvAABwL1/+UAzv6g/4/92v6Q/Nr+B/xR/9j7zv/N+9b/pPuN/2H7Ef8F+0n+fPqg/QH6G/2l+fD8k/l7/Qf6O/66+gD/iPvN/1z8cAAE/b8AWP20AEn9rgAH/bsAmfySAN77MgDo+mv/tfkU/lD4kPwR94H7YfZB+3j26/tV9xT9pPg9/vb5df8w+1IAAfxtACf8PgDv+6j/V/uS/mr6zf2k+Zf9NPmT/fL4l/3O+J790vjM/RL5Mf6X+Zn+OPro/tX66P47+1b+OPt//e/62Pyk+rv8kfrt/Kv66Py4+rz8x/qq/P763/xt+3v9FfxZ/tX8Hv9x/Vb/pP0b/3/9hv4Y/bj9ivwb/R78d/y7+/P7fPsD/KD7efwO/C39p/yr/S39sf1x/Wr9gv3a/Fj9NvwK/bP7svxO+1X88vrz+4P6j/sW+kL7A/pF+0/6ofvE+jT8efsD/Tr85f3U/LX+Xf1z/4P96P98/SoAd/1RAA/9HwBa/KP/d/vs/qz6Kf5G+on91fni/DD5MPyv+LL7nvig+x/5Cvza+bn8RPpR/Vb6sv00+tv96PnD/aX5g/1F+RX99vio/D/5m/y1+cr8Ivoi/dv6x/3X+6f+6/yT/5n9OQCg/WkAk/1uAKv9cACW/UsASf0KAOT8xv9m/Ib/I/x4/z/8pf+b/PP/H/1IAIz9dwDN/WkAxv0NAED9Sv+F/FL+HPx//Qf86fzR+2b8mvsO/J77APzE+yP89ftc/O37ePyG+1j8IPss/Bn7KvxL+0f8sfuF/F389fwm/Xj9Hv4V/hX/q/7R/xX/ZwBg/4sAYP9nADD/SgD3/gMAnP5m/wf+Zv4w/Wn9T/yb/IP76fvJ+l37Lfrt+rP50fp++fr6g/lk+8D5I/w2+hz9zfpF/nf7RP/+++j/S/weAFn8/P8//CMAX/yTAL38WAFj/ZkCWv7IA0v/iAT2/8kEQQCjBDYASwTw/94DiP9WAwT/rgJy/kcCDf5SAvP9dQL6/WYC8P03Atf98QGo/XEBSP32ANP8agA//Nf/l/tj//36zP5d+l/+8PlR/tv5jf4Z+jT/tfoHAIH78ABf/NMBLP13Arv96QIK/hoDEv74AtD9oQJg/VIC8/wBApD8pAE//IwBNvyGAVn8dQGX/LsBHv1OAt39ygKS/goDHv8YA3z/GAO1/0oD4v+tAwEA3gPo/6gDhv9PAxH/EAO8/t0Ckv6aAoj+MwKT/iEC7P5fAoT/NALl//MBMAD1AYkAEALaAEcCHwFVAjoBVgJAAVICOQEyAiEBPQIhAXoCOwHIAl0B7wJpAdcCSgGCAgMB7AGQAHsBLAAyAd7/1gCQ/6cAaf+rAHP/wgCX/w4B6f+cAWkAAwLXAC0CKAFLAm4BcQK3AbgCDgLaAlICzAKBAuACyAIaAykDVgOSA3QD7gN6AzoEaQNxBHMDpwS0A+UE2gP8BPsD9gTrA8IEcwNEBPECuQNwAjADEQK/AuUBdALHAUQC0AE3Av8BTAI9AnMCTAKCAkcCggKIAqAC5QK/AiwDyQIzA6sC+AJsAskCOQK+AiYCwwIrArwCNgK/Ak4C7AKCAj0DyQKxAx4DIgRtA2MEoAOLBMYDzAT8A0QFVATyBcwEjAY9BckGewWdBn4FKQZSBfkFPQVDBlYFiQZYBX4GFAUpBo8EzAXvA7QFZQOwBeACjAVUAmYF2wF3BZ4ByAWnATwG4QGdBikCqgZPAnEGUQIhBjsCxQUNAnsF0wFgBaMBagV+AX4FYgGrBWAB+QWEAWIGxwHPBhgCFwdWAlEHggKfB6QC6AevAhMImQIOCGcC3QclAnYH2AEFB6ABuwaVAYwGqgGRBuUB1gZEAkQHsQK8BxUDBghRAwoIVAPhBy0DtAf1AosHsgJfB2wCGwccAtcG2wHIBsUB5wbXASEHBAJcBzsChQdtAoIHhgIoB20CtAY+AlkGFQLqBdoBnQWrAZIFoQGmBa4BsQW/AWYFrgHXBIEBUgRWAQQEQAHzAzkB2QMcAbED8wChA94AegPRAE4D5wB7A08B0QPuAQAEhgItBB4DSwSZA1UE6gOVBDYEuwRVBIEEKwQzBOsD1AOjA1YDVAP6AiUDvgIaA5ICKAOGAlgDhAKZA5IC5wOjAjIEhgJcBDcCWwS3AS0ELwHuA60AqgMOAFsDdP8aA/X++gKa/gMDUf4mA/r9TQPN/YsD2/3lAw/+TQRj/rcEtv4TBRv/agVt/60Faf++BTT/sgXv/qEFpP6PBWP+gAUi/mkF+v1VBf39SAX3/SsF0P3yBJT9rQRd/XMEJv1FBMf8FQRr/PUDSfz1A1P8BwSF/B8EwPwrBMr8EASs/N4Dj/y0A1/8kgMA/G0Dzft0A/b7twMW/PgD/vsQBNr7EwT1+yQEUPxEBJL8RwSW/CEEj/z1A7b86gPl/OwD9fzqAwf98gPt/OcDsfzIA5b8twN7/KADT/x6AyX8TgMK/CIDLfwQA0z87wIl/KECDfxRAhL8CgIW/MABO/yJAWT8WwF//CwBrPwOAdv8/AD2/OQA9fzCAOz8nQD1/IQAD/1xAD79ZgBV/UgAYP0eAIL9+v+k/db/5P3D/1H+0P/H/uv/RP8QALj/MwDu/zMAzf8AAI//tP8+/1L/x/7W/l3+X/4i/gP+9f22/cr9dP25/Un95P1F/U/+bf3N/qX9Qf/h/ar/H/7n/07+GwB1/jYAif79/2D+rf8V/nj/xv1x/4H9jf9L/Z3/Ff2q/+j8sf/H/Ln/tfzX/7b8+v+9/CoAyvxcANH8fADH/JUAsfyWAIn8lQBc/KYAN/zGACD8AAEg/EoBM/x/AUv8iAFa/EoBVvy4ADH8FwAL/Kv/BPyI/xv8sf9S/PX/hvw0AKv8dQDE/KEA0PzCANX84gDl/OgA9fzJAAH9nQAU/VEAHP3w/xv9nv8X/T3//vzu/uH81v7T/PD+1/w7//L8Z/8B/Wf//vx//w79lv8j/X7/IP03/wv98v76/ML+/Px//vr8Pv4E/Tb+Mf1W/nf9pf7O/Q3/LP4t/1n+CP9Z/tj+Uf6r/kj+i/5S/nX+cf5m/qr+T/7w/hf+M//D/Wn/ev2X/0T9uP8L/bb/1PyW/8L8bv/r/Fn/RP1f/4L9Z/9f/VX/8vw6/3z8Nv82/GD/G/yt/w78AQAK/FUAA/yWAPz7yQD2++wA+fsJAQr8JQES/DcBDvxAARv8TAE7/GQBWvx6AW78jAFS/IgB/PtqAaj7WQFr+1wBPvtuATH7kgE7+7sBcPvvAcv7KQIO/EUCFvw3AgP8EQLl+9sBxPucAaD7UQF1+/wAXfuuAFn7bgBk+z0AbfsVAEL73/8F+67/8Pqj/wT7vv84+/n/ePtEALX7kgDy+9oAGfwHASP8DgEl/PoAM/zYADT8pAAc/GIAI/w5AFb8NgCC/D4AgfxAAGH8OwBT/EIAY/xRAGr8UgCB/EoAxvxLABX9QgBJ/R8Acf3u/5P9uf+v/Yv/zP1k/939R//p/TT/AP4s/w/+IP8Z/gv/HP7m/vL9nv6u/T3+fP3f/Xf9l/2n/W396f1T/Sz+RP2C/kj90P5T/fX+U/0B/1H9Dv9V/RH/Wv3w/k79xv42/az+G/2q/v38tv7X/LT+m/yy/lz8wv4m/Nf+/fv8/un7GP/f+y3/3Pta/+z7i/8A/L//FPzQ/xT8o//w+4j/2PuG/877kv/J+83/2Pvz/9j78/+9+wgAq/szAKX7SwCb+yoAe/va/0n7jf8f+1z/CvtP/wv7T/8Y+1H/J/ta/0H7X/9W+2v/cPt7/4P7eP+J+4v/k/uc/5b7fP9++0r/X/sU/0L77/42+/b+RPse/2T7Vf+P+27/pfta/577N/+N+xD/ePvl/mD7rv5H+3j+N/tj/kL7Vv5c+zr+dfsp/pn7Jf7C+w7+2Pvd/dT7r/3C+6f9tfvR/b37//3J+//9yfvh/cr7qP3T+2f97/sx/SX87/xj/ND8tvzX/Bj9vfxZ/az8iP2//LH91PzG/eb8yv3X/Ln9zvyu/dr8uP29/Lz9l/zK/W384f0w/PX9EvwY/vL7NP7N+0H+uftJ/pD7Pf51+zD+dPsv/mf7LP6B+0H+0ft4/gr8pP7J+4/+J/tA/sD6CP69+v394voD/g37CP76+u79x/rD/dv6wv0H+9H9B/vR/fr60/36+uj9Hvsb/nn7d/7H+83+tvvw/lr75P7o+sD+m/qr/p76uf66+tP+xvri/uj6/P43+y3/lvti/8L7d/+x+2P/k/tB/4X7Iv+J+wf/jPvp/nj7vP5u+5L+eftu/n/7SP6D+x7+oPv//cr75f3m+8D9Ivys/Xn8qP2z/Jb93fyC/fb8cP3i/FP9w/xC/bL8Sf2u/GH9tvyF/cn8qP3t/M39FP3i/S/95P1S/d79XP3F/Un9nf0w/Xf9Dv1S/Qb9Qv0l/U/9U/1m/aj9kP0e/sX9cP7h/ZL+2/2Q/r/9fv6a/XX+fP1x/mT9af5S/WT+Qv10/j79rP5J/QD/Wv0z/0z9RP8g/VX/6/xw/7X8qP+Q/AgAhfxbAHv8fgBk/GcAPvwsABT8/f/9+83/7fuS/9z7hP/k+6f/AfzW/yL8DgBF/CEAU/z1/z781P8v/NH/LPzO/yf88/87/DsAZvyPAKD88ADs/DQBMf1OAWb9egGk/cAB6/3oARj+ygEZ/ogBA/5bAfb9TwH9/VUBC/5LAQv+KgHy/RwB0P07Aa/9eAGM/aQBUv24AQr97gHd/E4C3fyZAvD8qwIH/X4CHv0iAjf9uwFa/V8Bhv0YAbL95ADR/asA0f1mAKf9MwBr/SkAL/0wAPP8TwDQ/IkA0/zJAPr8BAFC/UABqv19ASj+qwGl/rgBEP/CAWn/0QGv/+wB5f8hAhIAQQIqADkCJgAfAh4ABgIhAP8BNwD5AVYA+gF8ACgCtQBiAugAjAIGAZYCBgFpAuUAOQLGADICxQBDAtoAYgL/AG0CGgFIAhcBDgIBAdMB5QCQAcMASwGhACkBlwAlAaEAJQGuAD4BygBmAe4AdQEHAWwBFwFjATABaQFZAVUBfQE2AZoBTwHPAaABEQIKAlICbgKBAqgCkgK8Ao4CvgKBAsICdwLUAnUC7wJ4Ah8DhgJSA5cCcQOjAoEDrQJtA64CVgO0Al0DzAJsA+IChwP2AqYDAgOtA/wCoQPoApID1AKQA8oClgPIApkDyAKaA8UCiQO3An0DqAKFA6QCjgOhAqYDqgLMA7kC1wO+AsEDrQKtA5oC3QOqAi8ExgJjBMoCgQS4AqMEoQLoBJMCNgWJAmYFdQKOBWoCnwVnAq0FdwLZBacC3QXIAt4F4gIRBgoDMgYVA1QGEQOMBg0DqQb4AroG5AK1Bs0Ckga0AoAGqwKEBrICfQayAlEGnAIOBnMC5QVSAtoFOwLUBSUC1wUSAvIFDQITBg0CFQYAAv0F6wH5BeEBBgbhAQcG1gEHBsMBKQa8AWMGuwGdBrsB0wa/AeoGvAHrBrwB4AbGAcMG0wGkBuUBhQb8AXgGHAKaBk8C2QaLAhcHvgIoB8wCBQe0As0GiQKEBk8CUgYjAkYGEQIpBgQC/QUAArgFAAJjBQMCNwUeAhEFNgLlBDoC4QRDAvsESwIrBVYCWQVgAlwFXAIrBU4C1gRDAngERwIOBFUCpANpAn4DoAKQA+QCpgMVA50DHwNgA/oCHwPJAv0CqgL6AqgCGgPKAhoD8wL5AhsD5QJPA64CbQNWAm4DEQJpA8oBVAOgAUQDsQFRA8UBYwPFAXEDrgGBA3QBiAMpAY8D3QCdA5oAsgN+ANcDdAD/A18AEQQ6AA0EFwD7AyIA9QNHAPsDTADzAy8A6gP9/+gDwP/5A4H/GwQv/0EE2v5nBJ3+kwRy/rUEUv7DBB/+rgTk/YEEzv1ZBM39PQTH/SYExf0hBL39KQS5/UEErP1YBIj9XwRd/VgENP1IBDT9RwRn/V4EiP1wBHj9cARp/XgEXf2IBDj9hAT6/GkE0PxHBNX8LwTm/BAE3/zdA938qgPy/IUDDv1sAy/9WQNf/VQDjf1PA539QAOP/SMDev0GA1b94QIp/bICEf2JAgr9YAIO/TYCIv0RAjD97AE+/dYBYf3eAXr99gF3/RICcv05Alj9VAIc/VQC6/xFAsD8HwKr/OcB8Py/AWn9nAHQ/WMBO/4sAYz+9QCo/rsAmv6GAFj+VQAc/j4AHv5TADf+cABc/oEAfP53AJP+TACq/gsApf6x/67+XP/m/iz/I/8R/2P/Df+y/yX/7/9B/+v/Rf+g/yX/QP/z/u7+wP7G/pz+5v6U/jH/mv5r/5D+fv9t/nv/Pv51/w/+a//l/XH/zv2G/8f9rf/Q/fr/7/1HAAf+cAAH/osA9v17AMr9TgCQ/RwAWv3l/zD9xf8f/bX/Jf2q/zb9rf9V/aD/bf1+/3r9gf+S/bL/vf3k/939AQDm/SoA6f1VAOT9XQDF/UAAj/0LAFX94v8p/cf/Ef2o/wD9kv/5/JD//fyq/wr92P8Z/QEAG/0RAAj9/P/k/NH/u/yu/6f8kP+l/Hv/vPxT/9X8Ev/p/OX+BP3Q/h/9v/4s/aX+I/1+/gb9eP7y/Jf+7/yy/vP8vP4D/ar+Hv2Q/lP9ev6j/Vb++v1F/l3+R/7A/kn+EP9J/kr/Pf5p/0L+hf9I/pf/G/6L/9T9a/+M/Uj/U/0o/0H9Gf89/RH/O/0N/z79Dv8z/Q7/Hv0O/xH9FP8R/R//BP0g/9T8Dv+d/Pb+d/zo/mD85P5Q/Oj+Qfzz/j38EP9F/D3/Sfx0/z38qv8g/Nj/DvwIABL8NwAP/FEAAfxWAPn7VgDo+08Ay/tIAMD7VQDC+3QAyvucANH7xQDe++4A+vsXAQr8LwH2+ywB5fseAeT7EQHk+/wA2vveAM77vADY+6YA/fugAC38oABd/KAAdfySAHL8cQBk/EoAWvwlAF/8DQBc/AAARfz4/z38CwA//DAAJ/xMAAj8YgD2+3QAAfyGACn8mgA0/JUAJ/x8ADP8bQA6/FkALPwzACD8BAAN/Mf/C/yL/0f8a/+q/Gn/Dv1z/1n9fv+J/Yn/wP2c//L9q/8I/qP/D/6G/w7+Wf8S/ij/Lf7//lX+3v50/r3+if6d/pr+f/6g/l/+mv43/qP+Ff6//vn96f7h/Sn/1f1z/9X9nv/U/af/0/2Z/939fP/1/V3/F/46/zr+EP9P/un+Vf7W/kj+1P4p/t7+9v3p/rH9CP9r/Tf/L/1i//n8kv/U/NT/zvwYAN/8QAD2/D4AA/0tAAr9FwAH/fP/7fzR/8T8wv+W/L7/Z/zG/z/8yv8f/NH/Dvzr/xH8CAAe/CYAJ/xAACz8UwAl/G4AG/yFAA38hADz+3QA2vtdAMf7PQC8+xsAvfsBANH7///9+xIAO/wjAHf8LQCl/CoAvfwZALz8EACs/BAAlPwDAHH84f9F/LL/GfyQ//77if/9+5P/Dfya/x78of8z/Lb/T/zF/2r8vv94/Kr/f/yC/3v8TP9t/Bn/Y/zo/l/8xf5q/K/+iPyS/qr8Yv7D/DD+2PwL/uj88P3v/ND95fy5/dX8tP3N/Lb9zPy//dj8u/3r/Jr9AP1y/SL9Uf1V/Tr9lP0i/dP9/fwA/tv8H/7E/C/+p/wm/oX8Df5u/O/9YfzV/V/8yf1m/Mz9bfza/XH88/18/Bv+f/xB/m38XP5P/Gr+Kvxt/gj8av4A/Gv+Afxt/gD8bf4E/Hf+B/yM/gP8rP73+9T+5Pv9/s77I/+v+zr/jftA/3z7Pf9t+yz/aPsX/2j7AP9c++X+U/vR/k77xf5B+7/+S/vM/mb75v57+/z+ivsG/4j7+f5++97+bvu2/kH7fv4E+0L+1foY/r36CP7J+hn+6fpB/gX7av4g+5D+N/ur/k77tv5f+6/+YPuQ/mP7af5w+z7+ifsb/r37Cv7z+wb+IvwK/kX8GP5f/Cz+gfxM/qT8cf7A/I/+3fyk/vr8rP4i/a/+Sf2l/mb9kv53/Xf+fP1a/oH9Rf6C/Tb+g/0s/oj9I/6Q/Rv+pP0U/q/9AP67/eb9zf3M/dT9p/3Y/X/91f1W/cf9L/28/RH9o/3z/Hj9zvxM/aX8Mf1//Dj9ZPxj/Vj8r/1c/AD+avxO/oH8pf6n/Pz+1/xL/wv9gv83/af/Wv3A/3X9xv+B/c3/iP3X/4j92P9+/df/bv3U/1r9zv9E/dD/L/3W/xz93v8K/ej/+fz1/+/8AQDr/A4A8PwQAPr8BAAG/en/Df3Q/w/9wP8L/b7//fzK/+j82//M/Ov/svwBAKX8FQCo/CgAvPw6AN38SwAA/WAAIv1zADb9jQBB/bUASP3eAEz9DQFT/TABWv1AAV39RAFg/T0BY/0vAWf9GgFt/QEBdP3vAIL95ACX/eQAtf3rANf98AD2/fMAEf7vACb+4QAx/skANv6nADT+hQAw/mIAKf42ABn+EgAK/gYABP4UAAr+RAAj/o8AT/71AJD+bAHi/s0BMP8EAm3/DQKS//EBoP+1AZb/WwFw//0AOv+oAPr+ZwC5/kQAgv5AAF/+YwBd/qQAfv7uALn+NwEL/30Baf+vAcX/xwEOAMcBRQC0AWcAjwF4AHEBjQBgAasAWwHUAGABCwFnAUUBeAGCAZUBvAG8AewB4gEHAvMBAAL2Ad0B6AGkAc8BXQGrARQBhQHNAGQBlgA2AWQACQE+APAALwDnACwA5QAzAO8ARQAXAWoAZAGnALwB6wAKAiwBTAJmAYwCngHNAtYB/AIAAh4DIQI0AzcCPgNDAkQDRwJIA0UCTgM+AlUDMwJjAykCfgMjAqYDJQLZAy0CCwQ9AjAETAIzBFYCDgRUAtADRQKEAywCLwMBAuUCxwGtAoQBiwI5AYQC9QCdAsMAxQKnAOwCoAAKA6sAHwPDADcD6ABYAxIBegM5AaYDWwHuA4IBXAS4AeoEAAKFBVUCGwauAqQGCQMeB10DewekA7AH0APBB+EDvgfeA7gH0wOwB78DnQemA4QHiANiB2UDLwc3A+oG/QKWBrQCPAZgAuAFAQKEBaEBLwVDAeUE7wCnBKcAdARuAEgEQgAfBB8AAwQIAPUD+v/kA+//0wPn/8kD5f/FA+7/3QMKACEEQgB9BIgA4ATQAE0FGgHBBWYBPQa4AbwGEgIhB2wCZQe+ApIHDgOzB18DwgeoA8QH6gOxBxsEjwc+BGwHVQREB1sEGAdFBOoGFQSxBskDYwZgAwQG7AKdBXsCNwUaAtYE0AF0BJwBFwR6Ac8DcAGSA3MBVAN4ARUDfQHbAn4BrQJ/AYUCeAFgAmkBQwJYASwCTAEeAlEBIgJ0AUECvAF0AiUCrgKaAu4CEAMtA3cDYAPCA4ED8gOMAw0EfgMeBF8DLwQzA0UEAANlBMgChwSTAqkEaQLFBEEC0wQaAtAE7gG8BLcBlQR3AV8ELAEeBNgA1AOEAIkDNABFA/b/EAPC/+gCi//NAlP/vgIp/78CC//RAuL+4gKn/u4CcP78AjT+CwPw/RQDuf0hA5f9NAOT/VUDvf2MAw3+2QN8/jkEA/+mBHv/DQXO/1wF8P+LBen/mAXM/44Fpf90BX7/VAVc/zYFQf8eBS3/DQUb//0EDv/rBAT/0ATs/qAEx/5ZBJr+AgRY/pkDB/4wA6X9yQIt/WcCtvwXAlj83gEf/L8BCPyyAQ/8rgEz/LEBa/y0Aaf8rQHa/J0BAP2JASD9ewFL/YIBfP2gAbT90AH2/RECN/5VAmr+jgKT/rgCtf7WAsn+4gLU/t4C4f7PAu/+sQIE/4gCH/9VAjn/HgJV/+cBbv+5AXv/lgF8/34BcP9sAVr/WQFH/z0BLP8LAQP/uQDR/k8AqP7d/4/+cP+J/hT/kP7W/pr+tP6o/rL+vP7Q/sX++v7H/ir/w/5T/7v+bf+5/nj/w/53/9v+bf8L/2T/T/9d/53/WP/w/1j/PgBY/4UAWf/CAF3/5wBc//MAU//pAEX/zwAw/68AFf+TAPX+fwDQ/noAp/54AHr+eABJ/ngAHP5uAPL9XQDO/TsArv0HAI/90f93/Zf/Zv1f/1n9LP9V/QD/Wf3m/nH93v6b/d7+1P3d/hH+0f5C/s3+av7Y/oP+4v6G/vD+df4G/1j+Hv8z/j7/FP5c//f9c//h/Yj/1f2Q/9T9l//f/aT/+v20/xj+uf8t/rX/M/6t/yr+of8Y/o3/AP5t/+j9Sv/e/Sz/6f0K/wH+4v4e/rb+NP57/jr+Qv4x/hT+I/7e/Qr+qP3y/Xj94v1O/eH9Lf3v/RH9Cv75/DD+7/xj/un8nP7p/NT+8vwI/wH9MP8U/UL/J/1C/z39Of9L/Sj/TP0Y/0H9Ef8w/Rn/Kf00/yz9Xf86/Yn/Vv22/3r92/+Q/fD/nf34/5r98/+F/ej/X/3X/yP9wv/i/LH/oPyq/1b8qv8N/LX/wPvF/3f71P9M++z/P/sHAEj7GQBn+yYAhfsjAJH7EgCU+wAAjPvu/3774f9r+9v/X/vb/2T75f+B+/P/qvsBAM37AQDk+/L/BPzf/zP80/9n/M7/nvzX/9f87/8V/RcASf1AAGT9WQBp/VwAYf1MAFX9LABI/QEAOv3T/zP9rv8x/Zf/L/2S/yb9l/8S/aP/8Pyv/8D8u/+F/ML/RfzH/wv8yf/l+8f/3vvD//b7uP8t/KT/ePyI/9H8Z/8t/UT/fP0f/8P9//78/eT+KP7U/lH+0/5p/tj+av7f/l/+5f5O/uj+QP7k/jv+2P5L/sX+cf6s/q7+k/78/nz+Uf9p/qT/WP7u/0T+IgAp/kUAC/5VAOz9UgDQ/UIAvf0eALL96P+v/ar/tv1u/8P9Pf/R/Rn/3f0L/+T9GP/o/Tf/5v1f/939hf/K/av/sf3U/5r9+P+C/RcAbv00AF/9UQBT/WoAUf16AE/9egBM/WwAR/1TAD79NwAx/R4AIP0OAA39EgD6/CwA6fxcAN78mQDV/NgAzPwRAcL8MAGy/C8BnvwaAY389gCB/MwAd/yqAHX8jQB4/HoAf/x4AJD8hACq/JAAxvyWAOH8jwD1/H4AAf1kAAb9RAAG/SEABv38/wr92v8Z/cD/NP2x/1X9rv91/bT/i/28/5D9xf+F/c7/cP3R/1P9xv80/a7/Gf2M/wb9av8B/U//D/0+/y39Nv9Y/TT/iP0w/7L9Kf/U/Rn/5v0B/+n93f7e/ar+yv1w/rT9Lf6d/e/9jf28/Yb9mf2J/Yv9lv2P/aj9nf2//bL93f3D/QD+xv0l/rX9SP6U/Wb+Z/16/jj9hf4U/Yn+/PyJ/vL8iP75/In+Bv2M/hH9kP4R/ZL+BP2S/uz8k/7M/Jr+p/ys/nz8yf5T/O7+LfwY/w78Pv/5+1n/9ftm/wD8Zv8U/Fr/JfxK/yz8N/8p/Cz/G/wo/wX8Kf/s+y3/0/sv/7v7Kf+o+xv/nvsH/5n77/6X+9b+mfu//pr7r/6Z+6X+lvuk/o/7qP6C+6/+bvu1/lf7tv5B+6/+Lfug/iL7if4l+3D+OPtc/lr7T/6C+0z+r/tV/tj7Y/76+3T+FfyD/i38j/5F/JT+YPyT/n/8jf6k/IX+zPx6/vL8bv4V/Wb+MP1i/kD9Yv5E/Wr+OP13/iP9if4E/Zr+4vyn/sT8rv6u/Kz+p/yh/q78j/7D/Hf+5vxY/g/9MP44/QP+Wv3Q/XT9m/2B/Wv9gv1E/Xf9Kf1g/Rv9RP0Z/Sb9Iv0S/S/9C/04/RX9Pv0z/Tv9ZP00/af9Lf3z/Sn9Qv4q/Yb+Mf28/j394v5L/fr+Wv0I/2f9Ff9x/Sb/e/1A/4L9Yv+I/YX/jP2k/5L9uf+X/b//of21/6z9nf+4/Xr/wv1T/8f9MP/K/RL/x/38/rv96P6l/dj+iP3O/mb9zf5C/dT+Iv3k/gb9/P7t/Bv/2/w9/9D8Wv/K/HP/zPx+/9P8gf/k/Hv/+vxw/xT9Z/8s/Wf/Qf1z/1P9i/9k/a7/dP3X/4L9AQCS/SgAnv1HAKv9XQC4/WoAwP1uAMn9aQDQ/VwA1/1LAN/9NgDr/SEA//0RABz+BwBE/gMAcf4BAJ7+AQDF/v3/3v7y/+H+3f/N/r//o/6d/2v+fv8x/mr/AP5n/+H9d//V/Zr/4f3O/wH+CAAt/kQAX/51AIv+mQCx/qsAzP6uAN7+pgDu/pcA+f6NAAj/iQAb/48AM/+eAE//sQBu/8UAj//WAK//4gDN/+kA4f/sAOz/7gDv/+4A6//sAOf/6ADh/+AA3v/QAN7/uwDd/6MA3f+LANr/cwDW/18A0f9RAND/RQDU/z0A3/86APP/QAAOAFIALQBzAEsAoABgANYAZwAKAV0ANgFHAFYBIwBpAQAAcAHi/3UB1P+BAd3/mQH//78BNwDvAXsAIwLCAFQC/wB6AikBlQI9AaACOgGgAiYBlQIKAYIC7gBtAtYAXALGAFQCvwBbAr8AdALCAJ0CxgDPAskA/ALJAB4DxwAvA8oALwPQACMD2gAVA+sADQMAAQ4DGAEcAy8BMwNEAVIDVAF4A10BpgNgAdsDWwEXBEcBUQQoAYUE/ACxBM8AzQSkANkEhQDQBHgAuwSCAJwEowB6BNQAXAQRAUQETgE2BIIBMwSkAT0ErwFVBKQBewSEAa4EWAHsBCgBLAX8AGcF2wCWBckAtQXFAMIF0AC+BecAqwUDAZAFIgFxBT4BVAVWATwFaQEsBXQBKAV7ASwFfgE1BXsBQAVzAUcFYwFKBU4BRAU0AToFGwEwBQYBKQX6ACwF/QA5BQ4BTQUqAWUFTwF6BXUBiAWXAYsFsgGEBcYBdgXRAWIF1gFIBdEBKwXHAQ4FvAHyBK0B3QSdAc8EjAHJBH0BzwRzAdsEcAHrBHoB+wSSAQYFuQEGBesB+QQlAt4EXQK3BJMCiQTCAlsE5wIwBAADDgQLA/YDBwPhA/EC0APMArwDoQKmA3cCiQNUAmkDQQJDA0ECGgNRAvMCbgLRApACtAKxApwCygKGAt0CcALlAlUC6AIzAucCCwLnAuIB7gK8Af0CnAEXA4YBOQN4AVsDbQF6A2MBjgNVAZYDQwGSAywBggMVAWwDAAFUA/AAQQPlADcD3QA6A9QATgPGAG0DtACTA5wAvgOCAOcDbQALBF0AKARRADwERwBBBDsAOgQqACUEDgACBOf/1gO1/6QDfv92A0j/UQMV/zwD6f42A8X+QQOo/lYDlP5wA4j+hwOB/pMDev6TA3X+iQNx/noDav5sA2L+ZQNW/mYDSf5xA0L+ggNF/pYDVf6kA3D+qgOT/qMDuf6MA97+bAP6/kUDDv8iAxj/AgMZ/+kCEv/UAgj/wwL//rEC9/6cAvz+hAIO/20CMP9WAmT/QwKn/y8C8/8bAkEAAwKMAOUB0ADFAQ0BoQFHAX8BfgFjAbcBTgHvAUEBJQI6AVYCNgGGAjMBsgItAd4CIwEOAxUBQwMEAXoD9QCyA+gA6APhABcE3QBDBN4AcAThAKQE4gDlBN0AOgXPAKQFtgAbBpAAmgZiABgHLQCOB/j/+AfH/1sIoP+4CIT/Ggl1/4QJc//8CX7/gQqT/w8Lrf+bC8P/IAzT/5UM1v/5DMf/UA2t/5wNhv/pDVb/Ow4i/5sO6/4ND7X+kQ+F/iMQXP65ED7+ShEv/s8RL/5DEkD+phJd/v0Shf5NE67+nxPT/vgT8v5ZFAb/wRQQ/ysVDv+XFQb//RXz/l0W3v63Fsb+Dxev/mQXmf63F4X+Cxh0/mMYZP69GFb+HBlL/n8ZRP7iGUT+SBpM/qsaX/4KG3j+ZBuU/rkbrP4HHLv+Uxy//p4ctv7rHKX+Ox2N/o8ddP7lHVz+Ox5J/ooePv7RHj3+DR9O/j0fcf5jH6j+gR/w/pofQf+yH43/zB/O/+gf/P8GIBEAICARADcg//9IIN//TyC+/04gnf9CIIL/MCBx/xsgav8IIHH/+R+G/+8frf/sH+H/7x8hAPUfZAAAIKsACyDuABUgKQEZIF8BFCCMAQMgtAHlH9cBux/4AYYfFAJJHy8CCB9IAsceYwKFHn8CQh6gAgAexgK7HfICdR0lAy0dXwPmHJ8DoRznA2AcNQQgHIQE4hvUBKQbIQVeG2YFDxufBa4ayQU3GuUFqxn2BREZAAZxGAwG0hcaBjwXMAarFk8GGhZ3BoYVqQbnFOQGORQpB3kTdgeoEsgHyxEaCOcQZQgFEKMIKg/TCFUO9AiLDQoJxAwYCfkLJAklCy8JQQo/CUoJVQlACHkJJAeqCfwF6gnPBDYKpAOOCn0C6ApdAUILRwCVCzP/2gsi/hEMC/02DOz7SQzD+ksMj/lCDFX4NQwb9ysM6PUvDMH0Rwyp83MMn/KxDJ/x+Ayl8EINrO+EDa/uvQ2q7ekNnuwKDojrIQ5t6jEOTuk8Di7oQw4R50wO/OVXDu7kZg7q43oO7OKNDvXhmQ4D4Z8OEeCeDh/flw4s3pEOOd2UDkfcoA5a27cOdNrRDpvZ5w7T2PUOHdjxDn7X3A7z1rsOe9aRDg/WZQ6o1TwOQdUaDtLUAQ5c1PQN3NPxDVrT+g3Y0g0OWtIoDufRRg6A0WIOKtF3DuXQgQ6w0H0OjdBpDnXQRw5k0BsOU9DkDULQpg0x0GINIdAbDRfQ0gwZ0I0MJ9BNDELQFwxn0PALk9DVC8HQxgvz0L4LKNG3C2fRqguy0ZQLDNJtC3nSNQv00uYKfdN+ChHU/wms1GwJTdXMCPPVLgid1poHSdcdB/rXugax2HMGaNk+BiDaFAbX2ucFiduwBT3cbQXz3BsFst27BHzeTQRW39ADPuBEAzfhqwI84goCSONkAVvkwgBt5SMAfuaM/47n/f6b6HL+p+nv/bvqcP3V6/b8+ux//CruC/xk75T7ovAb++DxmvoV8w76PvR7+Vf13vhl9jv4cfeT94D46Pab+Tz2yfqV9Qf89PRY/Vv0tf7N8xgASvN6AdTy0QJl8hoE+/FRBZLxdwYn8ZMHu/CuCFDwzQnk7/gKeu8sDBLvaA2o7qMOPO7YD8zt/hBX7RMS2uwcE1jsGhTS6w8VTOsBFszq7RZY6tEX+OmuGLDpexmA6TcaZunfGlfpcRtL6ewbNulZHBPpuhzf6BkdnOh4HVTo3B0N6Ece0OeyHqDnGx9+53cfZufDH1fn+h9K5x4gQOcwIDbnNCAu5y8gKeciICnnDyAr5/0fL+fuHzXn4R8859cfSefNH1vnwB9356ofn+eDH8/nSx8G6P0eP+iaHnToJh6l6KcdzOggHe3omRwJ6RIcJemMG0rpBRt+6X8ax+n2GSfqbRme6t8YJ+tNGLrrsxdN7A4X2OxdFljtoRXM7d8UOO4cFKHuXRML76YSfO/3EfTvTRFz8KUQ+vD7D4bxUQ8S8qcOnPIBDiHzXw2i88EMI/QhDKb0egsy9cEKyvX0CW72FAkc9yQI0PcvB4L4PgYt+VkFyfmEBFX6vgPU+gIDSftMAsD7lwE9/NsAxvwbAF/9U/8H/oj+uf6//XD//fwlAEz80wCv+3oBKvsaArz6tAJa+k0D/vnoA535hwQu+SsFsPjSBSf4ewab9yIHE/fCB5v2WQg39uUI6fVpCav14wl79VQKUvW+Cif1IAv49H0Lw/TZC4P0NQw+9JgM9vMCDbDzbw1z89oNQvNCDh3znA4C8+YO6fIbD9HyQA+y8lUPkPJfD3LyaQ9e8nIPXfJ8D3Hyig+b8pkP2/KsDyfzvg94884PzfPZDyD03Q9y9NgPx/TJDxz1tw9x9Z8PzvWNDy72fw+U9nYPBfdwD4L3aQ8O+F0PpPhDDzr5Fw/V+d0Oa/qVDv76Rg6J+/QNEvynDZb8ZA0O/SINiP3nDBT+swys/nwMR/8zDPP/4AurAIELbgEXCykCowreAisKoQPFCVsEZgkJBQ8JsAW/CE4GcQjrBiQIiwfTB0YIiwcXCUgH5AkDB6kKvAZRC3AG0wseBkAMzQWUDHsF2AwmBSQN1AR6DX4E6w0oBH0O0wMMD20DiA/zAv8PcQJrEO4BtxBjAfQQ3QA1EWoAhxEQAMsRv//0EWv/IBIg/yESw/4aEmD+KBID/jYSpP1UEk/9WxL2/FQSpPw+Elz8DRIc/N8R8vuhEdT7ZRHG+zERx/sJEdD7+hDf+wER8/sdEQj8IxEI/P8Q7Pu6EL/7XRCK++oPV/uADzf7PQ87+/4OT/uSDlb7+g1I+1oNNPuwDBL7Agzi+lgLrvqzCnf6DwpF+lsJFPrBCAP6Hwj++VwH/PmYBgT6rQX++c8EAfoeBBn6egM2+tsCVvo9Ann6pAGo+gsB4vpHABH7U/8z+6H+gfsA/tz7TP0v/LH8ifzh+8D8NvsH/cP6af1J+sz9xvkx/uz4d/7w97b+CPcI/2H2gf/S9QQA+/RfABL0qwAQ8+gACPIiASbxdAFi8NsBde8vAlbubAJl7b8CgOwUA4vrXAO66qsD/+n/AznpQwR56IIEu+fCBPLm+wQh5jIFfeWABUTlBAYm5ZIGp+TlBtfjCQcm4zYHquJ6BwDipgds4dwHZeFbCCjhvAjg4BEJsOBvCQvghwln35YJHt/JCbze5AlB3uQJGN4GCtfdEQqW3RgKB93yCarc5Akl3MEJmducCb3b2Qk2274JVdsCCiPbIAqK2gwKxtpjCsTalAro2skKWdqPCtjZSgp62o4KONvVCvnaigpO2gAKbtraCSXb+QmJ2+YJSdtzCRnbAAlL274I99u7CJrcrgjr3HQIW91HCH7d7gcY3s0Hf96OBzfe7gZz3xQHk9+aBprfBgaG4NoFHuF0BT7iSgXg4U8EaeLQA6TiKwMJ46ACq+TDApHk/wFN5a0B0ObDAZHndAH05/YADOnaAGzpXwBs6a//ZOp//0PrO/997Bz/7u0N/+Tur/4l7+T9Vu8B/eTvSfxW8QP8+/La+yH0dPt89LL6aPVO+sv2O/p199T5pfcw+Tz4vPi1+jT5e/uw+L/71Pd8/Cf3Df1d9qv+Jvar/6b1PQGH9b8B6vQBAjz0fQK28/0COPOuBFfzAAW38j4GivIlCKjyKAlF8swKMvIsC3nxEwuL8LgLEPBtDK/v7g3H72sP5u+REN/vkBHF740Sqe9pE3rvCBOi7jkTF+4kFXbu2xa67ggYt+7UGIPuqxlU7mEaF+5FGm7tnRoJ7TQbz+yDHAXttR057RseEu0gH0ftsh9F7QYgI+1wH4TsCx/668UgiuwlIufs/yIC7eIjJ+2II7HsiyN97HMjTOw5IxrskyTL7FklOO3AJXXt1iWG7Vwm0u1lJ1/uECc17i8mxO20JhTuySe37o4nr+6RKFTvSCnZ77ooue9ZKLrviCgP8JIoVPDeKMDw1ymE8WUphvFPKbTxOSni8ZopUfLGKa/yyCkE84QpSPOcKEjzZSi288kn+vNAKNT0Sift9MMnwPXrKOX2zSfQ9v8m3/a5JbP2eiai974mYPi1JX74RSX6+Jol5fmxJbH6zyTv+hgkN/sNI0L7SyPt+5kiD/x8Iff7pyIb/Y8ipP13Ibz91iAm/jYfHv7iHtD+Zx/8/2ceXABxHbwAyRxAASkcvgGrG0cCqRsLA1IbnAOaGvkDOhqEBEYZwwQ3GPYE2BeJBScX8QXzFRQGQxV9BioWvge5FtUIpRSPCDQUKQlQE4sJcxFmCeQRbwpdEF4KUQ9+CqwPSwvVD/QLnA9kDJUN4Av3DB4M5AskDP8JwQuSCrAMFwucDdkKJA7WCtEO/AkSD1EHYQ7QBU4OowXwDgIFTg+8BV8QOgXHEAMEyhAfA/UQ6wH0EH4A0xDe/pQQMf9WERv/2BEX/tURT/3tESL9UxJ0/HUS2/ujEsr7HRMb+sMS7fivEr/3mhK39pISrPYFE3T32xOD90MUrPQaE+zx+BFa8f4RYPFXEi3xmxJs8ScTVPALEzTv8BJ175UTAe5RE0rrXhLm6pcSTestE0Dq8RJr6cgSj+iVEhPojhLL56MS2eZgEkHlxxEe4+cQNuKsEE/kAhKB5dgSW+PgEdvhNRFS4HcQ+d9NEOjgyBAC4csQQ+HgEF3f1Q+m3msPnt/pD5DeWA/C3e0OCt2LDmLdsA4l3X4Oo9weDpndeQ463JINFNxNDaPcZg2n3DkNYdteDGDYmQoV2ckKhdvgC3TdsQyZ3Y4MX9y0C53ZCgo42BgJatl+Cd/Zewmq2yQKD9wDCnfc1wko3cYJxtuSCADaIQd02U4Gytp2Bsnbbwb93IgGc91DBm7eSgat33gGw96JBTbeygSM3fsDVd1iAwHfwwMi4NYDMOHeA1vi9QN34n4DmOIJAxPiOQL74Z4BfuJPASvjEQEa5XgBROf/AS/o2AH55xoBDefy/4fm9v6159T+weiU/qDquP6s62b+/+uv/bPtr/1/7a/8hO3Q+03uXfuX7rH6ZfDc+v3yf/uU8yD7BPMs+lLzqfkf9GP56vWQ+fD2Qfni9kv4vffA9zr4+vYx+XT2dPuk9g/8AvY9+6/0L/xe9Ej+uvSI/iv0Sv/v86MACPTsARr0iQNW9OUCV/PBAxnzOgUk8ykG3vITB43yogaC8eoHWfH4CA7xxgmh8FULl/DCDH3wfAyB7woMd+5MD2vvchBT7x0PAe5KD47ttBDW7Q4Tre7EE7bu4hNz7noT7e3wE9PtDhUJ7uMUh+1/FubtnhXu7GgVTuwiGEDtkBgQ7VQYnOxSGF/s4BiI7HYYROw4Ga3sgxnj7EYZ1uzAGSzt7xla7YAauu0uGJTsvRjt7AEape3BGZDtJxrR7T8ZYe1QGXXt9BhO7eoYU+0+GALtUhml7fQZGe41GGHtLRiq7TcXku19FznusxZf7lcWyO65FxfwxhYj8IAWffCvFPvvCBOH78ESy+8PE2DwphSs8c8TvPFdExLyzxJr8jYRSvI5EIryXQ5l8scN9vJ2Djv0DA7v9J8MHPUDDLP1OQyu9ioMdfd3Ckn3Zgle98UIl/e8BgL37waW92oHU/i0Bwf5dgeJ+TAFD/kyBFb5QQQ3+tsCWfp+AX/6+QAR++ABWvz9A0D+sgHO/Tf/Qf38/uH9/fyS/bn7pf0q/J7+hf0VAGn+TwHl/dEB6fuTAVz6lgFr+e4BdfhDAj/3dAJ59t0CxvdVBKf5FAaY+cMGpPdoBoD2bwZP9NsF//KyBcbzmAY19EcHN/U/CP71EwlN9qoJe/WnCbnzKAml8XkIBfGICPTxYwlX83MKVPPCCk3yhQr/8i8LrfJOC/fxOAtM8SILL/FQC5vyQAxJ878MUPPdDG7x7guH7/kKovCUC+XxQwzi81MN/vVyDin1AQ4Z9GsNBPJEDErwRAvU8fALavQbDYD2+A2T9z8ORPfBDTX1UQwf9eQLJPV+C2P0pgrO9nIL2vgFDDP5rgup+OEK9viLCrb7hwvM/KoLsfolCp74owia+DII0/rkCFr9tAmG/sUJv//VCYgApgmL/4cIWP3FBjj8lQUi/4UGMwKHB1gEBwhLBmkIYwM3BsMBsQQ1BdcFdAbaBVIGKAUdB/gEaQYCBPEHPAQWCsYE3QiJAz0JHgMPCuUCgwpxAucK7AFoCucAxQvbAO4NQwEdDq0AGQ2L/ywNFf+BDmL/gQ+a/0cOtf5zDpf+4w8l/x0RkP8tEVX/Aw5c/ZYNxvxJEMn93xEt/gMQv/wkD9f7NBD8+7cPXPvmEKz7LxIc/H8SG/zbECP71g4L+tYPmvprEPz6MhD5+h4RkPstECP7UA4u+msPvfq0EFn7kRAu+/QPw/pKDtH5zAz++B0NKflKDMH4nwtx+HMNcvmtDZv5hA2W+VgOH/ryDIz5Ywv6+FwKyviHB7z3sAbN94EHyvgNCSz6MgpW+z0JXfsUCEH7iwVg+ucEdfpZAwz6GAC/+IYCd/pVBW38FwRQ/E0DfvzuAWb8WwA0/OX/lvz3/KH7zfuP+yP+S/3h/ir+VvxP/aD65vy2+nv93vog/gT70P7D+cf+g/jG/ir1qP3s9Cz+zfdPAK72UwBd9LL/9PKP/z/03QDZ81IBHfOnAcfyQQKh72oBie85ApvulQIe7BsC8uxVAwvtHwQQ7lUFKu+IBsjs1gWv6kAF7ujSBHboDgWB5wwFo+WQBHLnDQbH6l4IROs1CY7n2gdj5U4HkeRzB1Hk3Qdv5e8I3eOHCGzjowhw4mUI6+FXCJ/k8gnN5DUKeeQyCk7kRgoi4cYIsd0kB7zdVweS33sIBOL0Cb/igQom4lsKduMvC0PhJQqa3U0ISN0vCPPdjAgA3owIlt9UCavhVAoi4nIKbuHoCcXdxgdT3tcHmd9DCKHfCQhz4cII/d/LB93hnwju4g8JweFYCBXh5weL3/wGVuBDB0zfgga733cGnOMoCIjmRAmZ51EJGObvB+rinQUm4HYDdODlAqvhzwLe4r4ClOeWBAjsXAZs7ZoGVOsQBQPo5QJh5pkByOIx/2ziY/5L5zkAUe2LAs7x+AO38ngDfPBVAdrtCP/T7Kj96ero+/fsU/xe7/383/A2/XX0if7N9jD/fPfw/nL1OP0Z9NX7cfJB+h/0aPrI9g77zvfQ+lz6WvsF+9/68/wL+539jPpO/AH5L/wZ+NH8mvdo+wv24vt89Vr/gvYiAaX27ATV9+4Fj/fGBCb2KQQI9bICfPMKA+nyXgVl8+gIivSICq70nQoB9DEKD/OfCo3y0wz98qMOPPMGDbTxCAsG8JINyPAyEKPxMRGy8boRjfGHExnyvBZl86gVbvKJElvwJxKy76wR7u7EE33v0hkc8qsbffIMGg7xSBkQ8H8Zn+9PGobvsxg07p0YwO0OG7TuFht57msc/O7fHiHw3h7/76EfQ/ASH9LvsRvg7cYcRu6NIBbwEiK38Koi3/B+IR3wAyG975IiePBxIlfwlyHk768gee+cII7vzCLj8Jkjh/FAJifznyif9IklMfOjItLx3SAG8XEhdfG2IkLyISOf8l0l9PMsKSL2xSot9/El2/SMI97zhSSv9JYhefPsHmvy7iDP894lufauJ/T3wic/+MoldvfOIaL1biPQ9kQkofeBIif3qyE690AhkPeZIt/4vCKQ+QolaPs+Jqz8LCQ3/BIgrPpBHEj5dB4K+xUhCP2EImn+nCGU/p4hR/+eH/L+PRtf/cMbXf5FHdf/vB46ATQd+gC9HD4BhRsaAf0ZzwBBGfoAJhd7AAcbLQMqHHcESBu1BMgZnwQyFmwDnxZPBHIVVgRDE9MDdRQVBVQWsQbjFRgHqxQXB3YUpgdbFEYIuhIdCMwQzQcUEB8IFA9HCLQMsAf3DHEIDxE1C0UScwwSEW8M6Q95DEINwgucCYgKsQawCZkGSwpcCuAM+QzHDsUMGw+PC9UOnwiZDVIIvg2fB7MNYAPcC8IA9QruAzUNMAgaEIIG6Q+CAwMPkgIoD+cBXg/JAD8PmQETEK0A8Q8w/XMOPv3VDub+GhCVAGwRLwLAErL/9RHS91sOOPWKDd/4AxA++kMRiPtyEhT7qhLb9t8QMfbqEJj3BRJ18q0PNPDcDufyqhBd80wRzvJhEa3wnxCa838SyvX0E1Dx5BG97MUPGeklDj/oAg6Z6xYQyO+aEmHtpRFs6+cQPesVEQDpJRCp6jwRwefiD//igw3d4woO/OUuD2XobBAH6DEQJ+YqD6Pl4w5b47gNS+G2DOXhHg1f4/8NVeMNDhHgYQw04HcMpONDDovlOw+g4zEOEd/EC0LdywqC3mwLbOBkDBfeGQs63hALkOAkDDfhRwwJ4nQMr95oClXdYgmJ3rUJw96KCQ7dXghp3U4Iud9JCUDfzQhs4DAJOeFlCZbezweo2xQGud38Bm7fsQed35MHp+DgB8PelgZp3YgFvN1SBUXhwgbW4iEH0N8OBcPe/wPx4JoEfeToBX3l2QXv428EY+GCAh/gSwGH4g4CoOS4Arfl5AI/5soCQOXiAS7oBAN26r4DXOgUAl/n6ADP5t//zueZ/23qIwDh6on/X+p0/ovs1P5y76T/efEKACrvMP5Q7A78i+0R/HntYPuG8E/8pvLD/Ery5vsu9Dj8FvUE/IP2DvzH9nL7zvUm+n/0ovio9OL3Wfd2+PL5BfmC/JT5Qf03+Uz9f/hf/lf4HP369lr7YfU3/bb1/P179YX+I/U9AnT2CQS69qcEV/ZwBQD2UQSa9F0DQfOOBP/yHwd18+sH+/KBB+XxLAn08YAK6fGEC8vxlQzO8XkMQvH6DZrxTA5T8aUNg/DIDpvwsw4G8NoOju/cD4vv+hEn8CgVWvH/E0zwTBF17l0Snu4ZE5/ughOA7j8UnO4GFEfuzhUV7ycYPPDNGRLxBRge8EYUI+6UE77tJhT+7RkW7u68F6zvXhjc77wXW++3Fy7v4hcd70oVou0PFXXtjhZG7vAXHe+AGJvvVxdF7y4Vdu7uEyruaBVM7yMXi/BoGITxCxcQ8Z4UBfCEE6rvKxIy78ASyO99E4HwDBIk8PESEvEBFanyjRT28j4SSfLwDhbxEg4m8aMO9vEuD8PyhhAB9FsQffTaD9n0hxDg9TsOXfXCCkH0Fwqb9G0J8PRACgT2cwtF92wL3PfdCi34TQn591IHk/dpBsT3bwZ7+DYFkPgwBtT52QVn+nEEavrZBFz7bgNS+0MCYfu4Ab37bAK7/BsCLP1TANj89v7C/KD+Qf0P/q/90fzR/Q/+Uf+y/f//qPxTAJT8IgHk+gcBa/p6AUL7hQLY+tAC+fnRAkz57AI6+WMD7flUBIP5vAQm+K4EE/fIBF34FAZP+JkGBfbZBZj1/QWu9VUGZPb4Bm32PQeY9pwHVfdSCA73kwiM9UEI9/P5BzXzLAgC8icIgvOECa70ogoj9LgKV/QUCzj0JAsr9a0LGPQZC9bx4Ang8eEJ3PJmCob0TQvV9QgM5fSUC/v0pwtd9+oMmvZ9DKX0ZQv28+sKjfOLCnj00AqQ9qcLePhbDFr49wth+KALYPhDC5/3fgpl9/sJNfd6CZf4yAn6+RQKYPrcCaT7Gwo4/AYK1/t6CSb7zwjy+eQHSfrMByn8fgjw/p8J3v+3CSz+XAje/a4H9v0rB1n/TQcAAZIHygDcBp4BtAa1ArIGXwL1BTMCTgXpAiEFDgOkBJ8E4gSZBlQF3QbaBDkHagQTB7cDdwdSAwUIDQNeBzACTgg3AsgKGAMzDHEDOQuIAlcJIQGECcYAbwrHABoLoQBrC0UAPAwvAG8NUwBTDdP/7Qw9/3YLJf5+C+L9kQw2/jsNVf7EDWP+GQxH/dkL6fzmDD79qg1y/aMNQf22DJ78XwxS/J4MWfy/DFL8Ggzk+/QLtfu+C3n7kgzH+zwN+vvIDJf7Lwwl+0MLkPonDP76wQvN+lEKHfqPCdX5cQhn+TMJ9/nxCg77nAuX+4QKNvubCGj6DAfS+bEG5fkUB2H6bwZT+pMGr/owB0X7vgZF+wcGG/uxBJf6bQMc+nMCzflVAvf50AJ++ncCnvqMAX/6uwB5+hsBH/svAar73v+F+9H9CPuK/Pz6H/3r+yz9jPx1/Lj8/fv2/MD7R/0Y+1j9IvpB/UT6yv1f+mL+qPmd/uL3Xf4h9ar9LfTw/aT09v7l9Nj//vUeAaH1jAH08zQBx/IOAZXwUQAJ8GoAP/DsAPvutABY72MBAfBFApTvnwJv7x4DCe92AzvtCwMl63UCpeqyAo7qKAPp6tsDnOvCBBnrBwXB6doEgeiyBDzoAwVi6H0FIOixBYznsAUH560F8ubjBabm/AWK5jAGcOZsBiLmkwZY5gcHSuXdBsbjgAah4+AGjONLB6viQwca4lcHk+LjB+7iRgj/4/EIAuT5CEHiBgh24YsHJOFLB17hVQeX4V8HAuKAB17ilQdV4m8HpOJwB5biOgea4goHReKnBgLiTgZI4j0Gf+IlBqHiAwYN4wwGIuPrBbfiiQVn478Fd+QhBiXlRAbB40AFLOILBI7jUQQR5ZkEkubWBGrnvgQW5xMELuexA+DmLQOL5rQCUuZUAqLmNwLV54gCsOiXAi7pXQKK6fwBF+qgAYXqKQG96pIAZes5AFvsFABh7QAAOO1V/3PsXP5D7Tb+a+/A/iHxB/+U8Z3+ifBn/VPwofxs8hf9CfPJ/CvzPvwn9Cn82fTp+0v2BfzI9pf7RfcZ+2T45PoU+Wj6r/nh+SX6TPnV+uP4r/oc+OX6mPdH/MH3pf3w983+BPhw/833GACP97z/ufbW/xP2UgEf9v0BsPURA2/1eARW9eEFOvUQBwL1OgdM9KkHxvOcBxDz3QeV8lgJz/IzCsHyTQvb8ioNYPNADnvzNA778iAOePK2Dk3yjw7F8XkOSfEJELPxZBEI8mkSN/KCE3PyWxMM8ucSf/E4E1nx5hNk8X0UYvGlFavxERcT8p0XBPL0F9XxABh68XsYU/HgGBrxmxiA8JcZi/BIGm/w0BpD8H8bNPCeG+fvQRzu79gcAfBtHqjwRB/98JQelPAqHmDw2B1D8PYe9PDrH5XxxyAt8gci/fK/If7yACHD8ugfWvLaH33yfCAC840gPvNpIeXzziFS9DkixPSeIjf18iEd9cAhRvX2Iaj1FCL+9cohHPY2IRH2MCFM9pIhufbOIQz3RCHz9ugg7fZ+IWX33iHA9wAi+/fFIQ74AyHl980gFfieIFf4eCCv+AAhbvmdIUH6ryHQ+swg3PpcICf7RSCk+9Af8/stHzT8Ch44/A0e3vyNHsb9ux5//rweGf/cHTf/bh2N/7Ecuf/yG+f/jxtLAMoaggCXGgkBFRpmAUEaGwLHGvoCSxpKA38ZZwMHGCYDCRclA2gWVgMCFq4DBBZBBNEVwQSkFswFuRZ2BioVPQb+EzAGNBNNBqMSgQZ4EuQGBhIkB3wRWweoEfsHuxGWCHoREQkIEXkJkg9fCc4NHQkiDW0JQA0kCs4MigpDDNwKPAxtC6IMMgyfDLgMHgtwDIEJEAwvCMwLYwfIC7UHVAwYCOQMXghoDVAIxQ3GB+oNiAa4DVIFkg2TBLANXwOODQ4D3w0jA1oOygKPDu8C+w6BAhIPjAHaDp4Apw5w/1oO6P5uDtD+yQ79/c8OQP3tDp38IA8B/FgP/PvfDxT76w+Q+Z4PxPipDxv5QhD3+JEQMff3D2322Q/P9ckP5fSND970xw+G9NgPY/QIELfz9A+58rkP2PGOD0XwCQ/I7xcPDPCID9jvtg8k75sPEO5FD2/tIA9N7TIPpez0Dm/rZA5y6usNWOlhDRHpSQ2N6ZsNW+mYDdfocg0l6DwNvuczDSznGg1H5tkMfuWnDKrkawzP5KYM9eTTDMvkyAzc5MwMRORrDLrjCAwp46ALNuIGCxfi4Qq44ikLzOIsCynizwps4V8KC+EWCkvhDwoV4j8KweJOCtfhewnX4JUIL+FmCAfh/weo4IgHIeGOB/Lhywc84sEHKOJ+B9nhEwc+4XQGVOEsBl/h3gWu4bsFQ+LGBUXijAVe4mMF8+H1BBzi0AQK4wcFleMABQfk4ATP41gEv+PaA1HkqAMF5YEDgOU9A83l5wJY5rkCy+aMAoXnkAIv6JMCUuhPAkfo6wG76LkBsOm1AebpOgFJ6sYAUOucACjsWACs7Oj/z+xL/y7t0P4E7pf+4+5n/ubuw/0c7zj9VvA3/W7xIv2K8g79n/P3/FP0r/z98977ePP0+kb0uvqO9bn6Nffc+pv4zvpe+V36Kvrm+a76Rfn6+or4P/vV9/f7bfdJ/WT3qv5097X/Y/eTAEL3NwEI94IBofbxAU32QQLq9RUDzfURBMP16gMd9VYExvT2BQ/1/wYI9UQHmPQNCGr0uAgm9NIIjfOYCUrzqgou82IL5vLSC4Dyaww+8toM9PFYDcDxTA7V8eMOwfHLD9zxEhCj8d0PJ/E9EPXwKhCA8NEQafDnEYrwEhO08OkTu/C8E0XwwRP67zkTde9iE1/vTxS974sUx+8JFfrvNxUG8NIVU/AtFoPwKBUE8McU4u+3FPXvghT+774UR/DeFIfw5xS68P4U8fCfFObwNRTR8A8U3/C5E9bwCROl8GIShvCaEufwGhN98YQTEvJ5E2/yZxJF8soRWfJrEYvyhxBz8kIQqfJnEBLzJRBC8yEQkfMdEObzdQ/t80IPP/RpDkz0Ag0g9JUMhvQRDOn0Ngym9ZQMffYADM32IQvq9lgKDvf3CWf3LAmQ91IIufdxB+z3lgYq+GoGyfgmBlz59QXz+YIFYfrKBKH67wPJ+jAD+fopA4b7yALi+2MCPvzlAZL8RwHb/BoBaf2nANf9HgA+/lj/hf6s/tb+Dv4p/4b9iP+s/UIAav3KAAD9QwFC/I8BRfu3AUT7WQIA+80CHPrgAtf5PgOv+aoDVvkDBGr5nQRr+TUFRPm4Bav4+wVX988FnfbjBbL2UgYn9+UGgvdiB3X3owfL9pMH7PVsB731pAcJ9ZgHV/SKB9v0GAj29e0IqPZ9CSb2XAnp9VEJAvZlCQH2XwkF9lgJW/X1CFb18Qgk9mkJr/bJCan25gl49u4Jf/YTCnT2Igp99jEKdPYoCo72Jwrb9jYKVfdXCvf3hQpP+IgKlvh7Cmv4Lgp4+PsJtfjeCZT4jwki+ZsJuvmnCfP5gAks+lQJ6/poCf77oAlI/GUJLfzqCOX7RwgI/NAHC/3BBw7+pgfD/lkHpP8lB3AA6gYIABcGpf9WBUQALQUfATUFCgJRBd4CagWmA4EFMAR0BUMEJAXrA44E2gMQBI8E7gN4BdsDEAadAz4GKwPPBvkCWAfXAk4HewI8By8CfQcbAgMILQLrB+UBGwi0ATcIZwGpB7QA6wdkAF4ILwBBCTkA9QkzAEcJfv+ICMz+hQiD/vsIf/4dCVP+nQlZ/v4JTv6PCdH9gwmF/R4JC/3uCLL8Zgm7/GkJlPw1CWD8+Agz/OoIJ/xSCVz8RglP/KAI6PvoCPb7Dwnv+0YIcPv0Bzr7cQcA+x8H8PosByb7ogYZ+zAGHPs3Bl37+wVx+ysFLfuSBPz6PQTo+jIE9/oeBAX7bQPH+u8CsfqVArr6IwLH+qAB1fpMAQX78wAz+xsAHvvH/0j7Uf9a+7L+U/uS/or7Vf62+w7+3/sb/bP7R/yg+/773/sO+9D7Zvrt+4P6e/xn+u385vkp/Ub5T/2l+Gv9OviZ/en3yf2p9/r9K/cI/kL25P2w9fn9bPVL/kX1wP6z9BH/pPMq/63yVv/A8YT/IPHO/5LwFwCS8JkAjfAKAcjvCwGO70sBLe9zAb3ukgFR7rgBf+2yAR7t+QHJ7FQCg+zDAirsLAPa65cDhOvyA63q+APE6eEDyOiwA5zo3gPx6EgEIumcBEnp5wSw6MwE/uehBJjnoARh57UEIufMBA3n+QQK5zMFo+Y6BanmewVZ5osFpOVfBVHlXgXu5EsF1uRUBankRgWS5DYF1uRNBdzkOgXB5BUFjOTlBE/ktwQk5JoEXOS4BKTk4gR55M0EX+S5BMzk4AQ15fUEEOWyBPbkagT/5C0EKOUABHvl7AOa5cIDyeWnAzDmrgOf5r8Di+aMA77mfQM554sD2eYXA/LmzAKM57EC4+dfAqDoOwJX6RQCX+mdAVfpLQGj6f0AbemXAFfpRQAZ6mIAvepjADzrQgDg6yUAXuzi/4bsZP+s7Nj+Hu1t/tLtI/6S7uL9OO+d/QHwcf3H8Ez9V/ER/Y3xpfzf8UL8g/IF/BLztvuz8277g/RB+9z1YPvD9kv7Gffv+nb3m/op9/D5wffA+c34y/k/+YP5B/ph+ZT6G/ly+/P4TvzA+Iz8M/jC/Jv3jP1T9xT/dvfT/zr3IgDR9o0AgvbhACv2aQHz9fEBs/XiAp/19gOR9TAFjvUfBmH1UQbU9MMGdPQNBwz0Tgev8wMImvPgCKLzAgrP8wgL6fOMC7nzzgtd8zUMEPPYDODyyw3g8pwO2/IID6/yqA+w8oMQ3/IlEffydhHl8uoR3/IqErbyXRJ/8v8SffJeE1fyARRT8tQUZ/J7FWLyMBZl8mMWI/KvFvfxTRcB8uMXF/JoGDjynRg+8twYUfJCGX3ynxmi8uIZsvJFGs7yzRr78hQbB/NuGyPzvxtD878bQ/MnHILz0Bzp8w0dGvRHHUr0Uh1g9CUdUvRMHWr0mx2Q9Coe1fTTHif1Ux9u9Xsfk/VHH5j1Mx/D9e8e5vWvHhn2th529hYfBPeGH5P3iB/c99cfRPi8H2b4BB8s+KoeHPhxHh/4mx5a+C0f2PisH1z5xx+9+dMfJ/qlH4X6wB6M+ssdkPo0Hcf6YR1o+9AdLPwfHt/8JR5w/U8dkv32HPb9yxxy/i0crP7NGwD/TBs6//Qagv/eGuL/Pht8AL0bIgFMG0QBshpMAVMacwG9GX0BExmCAXgYlwFFGOwB6Bi7Ah8ZVANTGGUDmxd+A30WWwNnFToDSRWaA44VMgT7FeUEFRZ3BYkVvwV6FM0FeBPrBfUSTwZuErIGwRH/BkoRYwc4EfkH+BBzCHAQxQj4Dx4JMQ9LCVQObAmPDZUJ7QzJCZsMIAqeDJkK6AwyC/IMoAuNDMwLsQu2C1UKWAtBCSALxAg2C4gIcgunCNoL+QhbDOsIpgxmCK4MqQeSDKYGTgyxBQ0MYgUnDFIFZgxEBbMMbQUoDRMFZQ09BGwNYgN5DZ8Ckg31AbcNPQHLDdoAAg6GADYOFwBUDpb/ZA7J/k0OMP5XDrv9dw5E/ZwObvyPDnv7cA4H+4sOdPqLDir6pw7i+b4OBPmADm74Zg4f+HMOtfdzDv72Tg479iQOjfUFDgz1+w3w9CUOgPQeDqvz3Q3b8pkNOPJmDbrxQg0+8R0N1vADDS3wzAyR76UMcO/FDBrv0wwr7pYMMu1aDGzsOAzu6zYMD+yBDAnsqgyc644MHutYDGTq9Quw6Y4L/OgiC37o1Qou6KUK8eeDCg3olQrk54QKkedcClLnPwrm5gUKOeanCYDlQwlL5SIJWOUiCYflMgmj5TUJauUHCUDl3Ajc5IsIqeRNCOvkQwjy5BAI9uTTB8zkdAdf5O8GFOR9BsXjDAa448gF1+OnBdbjggUh5I4FouS6BcnktwVY5FsF4OPvBBHkzwSf5M8ELOXBBKnlnwQ45n4EuuZSBNDm7AOZ5l0DUubIAlfmXwLC5jMCkedDAoPoaQIa6WACiOlAArPp9QGg6X8BrukRAQHqvAC66pwASutkAM/rLACc7B8AU+0NAOft6f/07X7/7e0D/4Tu1P4r76j+s+9n/jjwI/7B8OH9c/G1/Ujynv3/8nz9fPM7/cHz2/wT9Hz8svQ6/E316/vt9ZH7xPZL+7z3DvvQ+N76vfmg+lL6Ovr2+uj5wvu2+Sf8V/l+/PT4Uv3O+Ej+s/gb/3n43f8p+KsA1Pc6AVf3wAHY9oUCgvbzAgv2cQOr9VEEjPU6BX31FwZu9aMGOPUpBwH14Qfm9G0ItfTNCHH0UAlD9KIJAfS/CavzVwqY8xcLofPWC6zzfAys870MdfMgDU/zUQ0J80oNpPKtDXPyIw5P8qwOOPKSD13yqhCm8j4RuvISEXbyxBAw8lsQ5fEtEL7xmRDn8SQRHPKbETzy4hE58tkRBPLWEczxCBK08S0SnPEZEnPxGhJl8UwSgvFwEqbxjhLY8csSJPL9EnPy3RKf8m4Sn/LWEYnyfBGN8ooRw/KvEQHztBEy828RQvMFEUnzwRBv84MQpPNCENzzxQ/78wsP+/OYDiH0gA529FoOxvQGDgL1iw0w9fQMV/WYDKX1IAzs9WkLFfYaC3X24Qre9roKSfe/Csf3SQoB+JIJG/jSCDP4JAhd+LwHuPhSBxv59AaK+bUGDvpUBn762QXb+n0FQvsHBZH7eATN+/wDCvxgAzP8CQN+/NMC3fxbAh795AFn/WQBuP3kAA/+WQBq/un/1v6k/1X/Pf+//7/+FAAU/koAe/1/ACn90wDz/DIB0/yaAY/88gFJ/E4C4vufAkz74ALs+kMDmvqtA2T6IQRn+qQEgvoiBX76fQUE+ocFKvlPBW/4JgVW+FUFdfipBZD4AwbY+IAG4/jhBr34KQdx+FsH+fdwB8f3ogfQ9+gHvfcWCJH3LAi692IIBPiiCAT4sAjV958Ie/dwCGX3Ygif93sItfd+CKz3bwi292kIIPiYCGj4uAgb+JEI1fdxCA/4mQi4+PUII/knCSL5DAkU+dUIa/m/CDb61giz+rsI8/p9CDT7QQhn+wUIsvveB+37uwcx/KcHk/ypByn9zQfU/fkHQf7+B7v++Afo/rcH1P49ByP/5QaS/5MG5f8yBjYA1wWgAJgFGwFtBacBWAU3AksFnQIoBdMC6gTRAogE5QIvBBoD5ANdA6AD3QN7AzYERwNSBPgCPASVAkEERwLXBEoCbAVPApwFIgKLBdABkAWIAdIFXQERBjIBPQb8AHMGzAD0BsYATQeuAGkHdwCaB0wAcwfw/0sHlP9fB1j/XgcQ/4cH3/7NB8P+9Qea/q0HQP4mB879zwaD/Z0GWv16Bkf9SAYz/ToGOP05BkH9KwY9/SIGM/3aBf78bwWz/NMEUPwzBPb71wPN+5YDwPuTA+L7gQMD/GwDJfxfA0f8CwM4/LUCH/xPAvX7DgLV++IBwvurAar7vAHA+7kB2PtgAdP7jACe+9b/iPu1/8r7c/8A/Bz/Kvy9/kn8Qf5Q/Mf9T/wv/Tf8vfww/Df8H/yR+wP8JvsP/MT6LPxX+lD83Pl8/G/5vfwF+Q39YPhE/YX3Yf3A9oP9Pva9/ez1AP7L9Uv+hvV4/jT1lP4A9cL+dvTH/uXz0/4489r+f/Lh/lPyN/9T8qj/MfIKANnxTwBM8XwAs/CjAPPvtQBb79YACO8VAc7uWAGe7pYBbu7MAUPu/QEC7hwChu0bArTs7gH469EBgevhATHrDgID61YCreqOAoHq2wJ66jkDJOpiA7PpcAM46W4D4eh3A5noggMl6HQD2ed7A+3nsgMz6AMEMegmBPvnJgS95xoEV+fyA+7mwwOq5qMDxeawA8nmsAPV5q4DKefRAwXnsQPF5oIDn+ZiA3vmRQOu5lkDmeZKA2rmLQOA5jIDt+ZBAwfnVQMH5zYD2ub1AszmvgLN5osC2eZcAu3mLwIM5wcCVefxAdPn8gH758MBB+iGAUPoZgEU6BIB/+fRAG/o1wAX6fYAtOkHAQHq3gAK6oEACOoKAI/qzP9367T/Gux0/43sHv/T7Lv+LO1x/ortOv6i7fL90+3D/TvuuP3b7sr9ku/i/QHwyf048IX9hPA+/cfw5vz+8IH8m/FL/EzyHPzm8uH7mPOx++3zT/sm9N76l/SK+hP1Pvq19Qr6avbl+RL3wvm696X5cfiU+e/4ZvkY+QH5Xfmg+Az6avgR+1L4Dvwu+On89veW/aT3H/5F99P+Avdu/7328P9v9nQAJ/blANz1jAGy9VQCofX1AoP1SAND9YwDBPULBOf0qwTf9HQF7PQVBuP0fga69AAHn/SmB5X0fQik9CgJmvSPCWr08Qky9G0KBfQkC/TzuAvP8zYMnPO4DHLzUw1b8zYOePPwDorzXQ+C87EPefPzD2zzLRBi83oQYvMaEYrz4BHB86MS7/NQEwT0sxPt8/4TxPNGFJrznxR88x0VdvOUFXPz/xVx83wWfPP9Fo3zOhd/82QXbPOsF27z/hd983QYqfPLGNHzIxkB9KwZU/QHGpH0+RmY9KwZffTAGZH0QRre9L8aKvU0G3b1ahur9Xsb2fW5Gyr2/RuH9hgc0fYSHAf3HxxB90wchfd5HMT3jxz096QcJ/jeHHT4+hy1+OMc4fjEHAz5shxC+a8cgvmlHL/5pRwA+rMcSPqaHHv6fxyu+rgcDvvYHGf7nhyW+3Ec0fsxHA78ABxZ/CUc1/w1HEv9Lhyv/REcAf64Gy3+QRtF/r8aUv5kGnX+HRqk/uYZ4v4AGlL/KRrR/yoaRAAEGqgAvxkBAW4ZWAH9GJ0BYBjJAcEX9QF/F08CbxfDAkEXIQMmF4QDCxfdA6QWAwQZFhAEeRUNBMcUAwRhFCsEZxSaBJEULwWTFL8FJxQkBoMTcQbVErsGGhL7BpQRSwcoEZ8H3xD2B9sQZQi9ELsIaxDuCP8PDwlsDxcJrw4JCdMN7wguDfsI1Qw4CacMlQmgDAwKiAx+ChkMwgpiC9oKpQrnCgwK+QquCRsLagk8CxgJSQv1CGYL1giDC30IgwssCI8LsQeSC94GdgsvBn0LyQW4C2kFAgz1BEYMagR6DOEDpwxxA9YMBgP8DKcCHQ1DAjMNsgEuDSUBJA3QADYN0AByDeAAsQ2LALsN2P+SDfr+Vw0j/iUNiP0XDS39Mg3w/FwNkPxyDRv8eQ2X+3INA/tcDZH6UQ0H+jMNbfkIDQj58gy9+OoMefjmDAX4zwxM95sMf/ZpDK71PwwB9SwMmPQ8DFr0Wwwh9HYMw/NzDDnzVQyz8jgMOfIhDLLxBgw78fcLxfDkC0bwxgvY76oLTe90C8zuPAt17hQL+u3aCmLtkgq77EYKL+wJCu7r8Qmm69IJL+uSCbrqTgl16h0Jc+oKCYTq/wha6tcIA+qbCKfpYQhR6TAIHukaCOboAwis6O4HtOj5B6fo9Adi6MYHKOiYBwzocQcK6FQH5+ciB4Tn0AZL55MGXud+BnbnZgZ75z0Gb+cCBkHnrgUi51wFLOcbBVDn5wSP578Ez+eYBAzocAQ26D0EJ+jsAwLokwMX6FsDXOg8A3roBwOE6MkCruicAvToegJR6WMCoulAAsXpAQLx6cMBVOqcAcXqdQEx60gBo+sbAQXs5QB27LkA6uyTAE7taQDC7UwAHe4jAHzu/P8S7+//t+/k/0bww/+o8H7/FfEx/5rx5v4f8pD+nPIz/gTzxv1182H95/MD/Vv0q/zv9Gf8ofU3/H32HPxW9/37DvjK+4/4e/vY+BL7QfnE+rz5hvpM+lr6GftT+tj7Qvpp/BL60fzG+TP9aPmv/Q/5T/7B+Pz+dvic/yb4WQDt90wB2/cyAtH33gK2920DmvfzA4D3ZwRj9/gEU/eQBUH3KwYn98sGB/cuB7z2eQdc9sgH9vUUCIn1fggt9fEI2PRyCZT0+Qlg9GwKMfTZChD0NQv383YL3POsC8Tz+Au980sMvPOUDLXz+Qy881ENvfOADazzzg2t8zkOxPOKDs7zsQ7A88EOn/PVDnnzGw9o85EPcfP0D3PzFhBh8x4QUPMxEFbzPxBr8zEQfPP3D33z5A+V8/sPwPPBD73zdg+w81oPvvNTD9zzXw8L9FEPNPQ0D1r0CQ989MAOkPSODrD0fQ7i9H0OIPVpDlv1Mg6Q9dYNvfVNDeD12QwY9noMYPYKDJ32tgvf9oALJvdOC2D3PAuY90kL1/cuC/n32goA+HMKBfgJChj4sAlG+D0Je/itCLD4Mgj9+NIHYPlxB8b5/AYi+ncGd/rjBcP6ZQUc+xMFivu4BPX7bARj/BAEyvyBAxX9+QJj/X0Ctv0XAg/+ygFu/nUBvP4mAQH/2gA+/4UAc/8DAJP/cP+x/xT/+P/a/lsApf7GAFr+JgH2/XUBqP3HAXz9IQJd/XQCNP20Agj94gLp/A4D0fw0A738WwOX/HoDRfyLA9v7nAOD+8MDV/sOBFn7egRX++oEIvtBBbL6egUd+poFxPnSBc75MAbl+YkG1fnBBp351wZm+eQGWfkFB1P5Jgcw+TcHAflDB/L4WQcP+YEHTPmxB4z51weh+d4HlvnNB4j5twd8+aAHg/mSB675mAfs+aYHJ/qxB2b6uges+sIH9vrFBzr7uwdm+5oHlPtzB+b7VAdS/DwHv/wiByD9Agdt/dwGl/2rBrT9gQbd/WoGBP5fBjr+YgaI/nEG5P6BBkL/iAaM/3MGvP9BBun//QUyALsFkgCBBfMASAU7AQkFbgHKBKsBnQTxAYIEOQJwBIICYgTGAk0E/wIpBBAD5wMlA50DWQNfA4cDGwPKA+gCLwTMApkEuQLoBJ0C6wRZArUE+AF+BJMBcARDAZMEDQG3BNoA2QSqAAQFhQATBVYABgUfABoF//8wBeX/GgW1//sEf//TBEL/rQQB/7wE1/7QBK/+tARx/pYEPf5sBBH+KATo/fID1/3JA9r9pAPl/ZID+f2HAwf+iAMO/pIDCv6HA+79ZQO8/SkDfv3vAkX9uwIe/W0C+vwXAuL8wAHY/GoB2PwKAdf8hgC//AMAo/yS/4b8Kf9p/M7+Uvx7/kL8Qf5O/BL+a/zD/Yn8av2u/Bf92/zJ/Ar9fvwz/Sr8SP3b+1H9mvtS/Un7RP3b+iX9YPoH/en5/Pxy+QT93/gS/UX4Lf3K92P9Zfeq/Rv3/P3b9kn+hfZ+/iT2nv7V9bb+hfXC/hb1uP6+9Lj+lfTY/lb09/7W8wT/O/MS/7nyOv9W8nz/3fG5/0Px4f+t8AYAR/A7APvvcQCv754Ade/QACjv9gDK7hQBg+5AATvubQHk7ZABi+2tATjtxQEL7eUB2Oz8AXDs8wES7PIByOsAAnrrFQJA6zsCButmAr7qiQJ+6qoCQuq/Av/pwgK26a4CeumSAljpdQJO6V0CWOlOAk3pNgIx6R4CFOkRAuToCQK46BICn+gwAoroVQJ96H4Ce+ijAmzosQJG6J0CL+h7AivoUgIk6BsCK+jpAUfoxwFX6KcBS+iGAS/oaQEe6FgBKehYATzoVgFS6EsBcug3AYroEgGz6OwA4+jFAO/ohgD+6EoALOkhAHzpCgDj6f3/Perl/43qv//V6on/G+tK/3LrDv/Q69T+OOyn/pnsf/7n7Fz+Hu06/jvtEf5N7eb9bO29/abtlv0G7nX9ke5a/SvvOP3D7wf9PvDA/InwXfzK8Pb7KPGh+6jxYftF8jj72PIU+1Lz7Pq888b6FvSh+nb0gvrx9HL6e/Vj+gz2S/qu9i36Rff++dH3wvla+ID5w/gx+R/54fiD+Z349Pln+Hz6Qvjy+hP4VvvV99/7pPd+/HX3D/079439+fYO/r32l/6O9gr/XPZz/yr29v8J9pAA9vVIAe/1FALp9bUCx/UyA4r1tQNN9UUEFfXoBOr0mgXO9FEGvfQCB7X0lQel9A4IlPSCCIn0+AiH9F8JhPS9CYL0KwqM9L0KpvRwC9H0Fwzt9IQM4/TIDLn0DQ2J9HMNZ/T1DVL0fQ5F9AMPPPSADzf09A8y9F4QLfTCECf0JBEj9HoRGvTHERD0IxIT9JISKfQOE0r0ixN29PMTmvQ4FK/0ghTG9NgU3PQxFe/0lBUB9fYVEvVjFir13hZS9ToXdPVqF4z1iReo9agXz/XOFwX2+xdD9ikYgvZjGMT2qBgI9/AYRfcwGXb3RhmM900ZlPdrGaf3nxnH9+EZ9PcdGin4Sxpe+GoamPhyGs74Zhr7+FkaKfldGl35YRqP+V4auvl1Gvn5qRpL+tIaofrXGuz6vBow+6QafPuaGtX7hhoq/Hsag/yKGub8mxpF/ZQaj/1+Gsr9XRr9/TMaKP4EGlX+zhmG/poZwv5yGRH/TBln/yYZwv/6GBsArBhiAEYYmgDjF9MAmhcYAXEXbgFQF8UBLRcVAhgXZQL7FqoCwRbWAngW9QIyFhMD6RUyA4sVTQMrFW4D2RSjA5oU7ANlFEMEJxSWBOcT6gStEz0FcxOLBTgT1AXsEhEGkhJIBkMSiwb6EdQGtxEpB2QRfQfrEL4HfxACCBcQRAiqD3kITg+tCN0O0AhRDuEI2Q38CHwNKAklDVgJuAx9CToMmAnLC7gJbwvhCSkLFgrhCkkKjAp2Ci8Knwq/Cb0KTQnXCtkI7QpeCP4K+wcaC6MHPAs5B1cLzAZwC2YGjgsNBrELygXgC5gFFwxlBVAMFAV5DKAEjwwiBJsMpAOeDCkDmAytAooMOQJ6DOABdgyPAXYMNAF0DN4AdwyIAH0MHAB0DJb/XAwN/0AMlP4uDED+LAzv/TIMhv0xDBL9LwyX/CwMH/wrDLb7KwxM+yIM/foeDMT6IAxr+g0MCvr4C6758AtC+e0LxvjuCyz46wud9/QLKvcKDK72EAw69gkMzfXxC1n1xAv29I8LifRRCwz0DQuR89IKAfOZCnbycAr/8VoKg/FECivxQwoW8WgKIfGjCgzx1grf8AAL3/A9CwTxegsQ8ZIL3/BwCyfw4wrM7sIJ6uwJCHnqugWw5x4DJOXAAEvjC/9q4kD+uOKP/j3kFQDX5swCW+p7BlHulgod8nAOPPV6ETD3SROl96ETr/aKEpr0RhDW8VEN6+5EClTsnwdo6qYFM+liBJ3ouwN56IcDfeh/A3DoXQMi6OcCfucHAp3m3gCi5YX/duTy/QfjIvyc4Uz6guDH+O/f1Pct4Lr3W+Ga+Gzjbfpo5i/9KOq0AEzulQRi8mIIEva4CzT5bw6o+2kQRP2AEc39eBHi/PsPV/rmDGD2Ywhi8d4CGewG/U3nn/ep41rzueG78JLh2e+34kzwn+SQ8dXmJ/MX6cr0Yutq9s/tIviE8CD6q/ON/EL3bv8W+4YCtP5nBXgBgAcLA3MIZQMuCKACwwYBAXQE5f6VAaH8jP6v+tT7iPns+Yz5Lvnv+sL5dP13+7UA8v1jBNoAEQjCA00LPgbQDQYITA/TCI8PdwizDvIGpQwtBEkJGADMBNT6cP+k9JH58e3D807nf+5L4UfqcdyY5y3Zluag1x3nr9cF6T7ZSuww3NTwVOA+9kHl8Ptp6j0BL++qBSbzJwk09ugLj/g/Dob6YRBf/IQSR/7ZFFgATRdzAp0ZYwSyGxoGrh2+B8wfhwktIpQLoySxDbcmbA/JJycQTideDxIl5AxmIf4I3xw9BBUYQf+NE5D6iw9t9vsLxPKdCF/vRAUM7OQBweiX/prlj/vN4hH5kuA39/zeBfYK3or1w93E9TTexPZ136T4meFH+4HkWP7V50wBEOuqA73tSAWm7y4G3fDJBtzxwQdJ85gJq/WtDEn54hDz/Y0V/wLcGZwH9xz+CmAeswwgHsgMohymC2Qa1wnpF+UHoRU1BqUT3gTTEb4DEhCmAkAObgFEDAQAMgp4/icI5fwhBlL76wOe+WwBtfe4/pf13/tW8xL5KvGs9nDvB/WN7nj0zO4W9UDwq/ai8sb4ffXo+lP42/zm+oz+Jf0OAC//kAEtAR8DNwPFBEoFeAZYBxAIPwmHCf4K4AqfDAYMGg7kDGEPVQ1HECcNlRAnDBkQSwrADroHrAypBBEKXQEvBwf+MgSu+iwBdfdC/ob0nvsF8nL5MfD+90zvdvdz7+j3TPAA+S/xMfqz8Q/7ovFa+xfxH/tN8Jr6ku8i+lbvGPrA76/67fD6++Dy/P1Q9YEAPviBA7X79gZq/6oKNwNuDt0G+hHmCecUFwz6FkoNBRiEDRgYEw1rFzMMPxYMC8MUtAkgE1EIehECB+oPtQVhDkAEuwyIAt8KjQC8CFb+Xgb1+9kDq/lqAcf3Uf9h9qf9WfVV/Jj0RPsh9Gv67fPK+Qv0fPmf9Kn5xvV7+pT3B/wD+j3+zvzbAKr/jANBAvYFYwTeB/sFKQnsBsIJLgenCb8G6AjUBbgHzQRlBvYDNQWrA3cEJARjBEgF/QT/BjYG/gjSB+sKgwmDDPQKPA2qC7QMPAvSCnQJkQdEBi0D4AEm/sT8J/mo9wH1XfN48qjwEvIL8N7znPGA9wj1X/yh+WcBZP52BUMCuAd3BNMHqwQYBhwDPgNuAC0Agf3Y/T371/xM+o/9DfsIAHv9pAMKAZgH9gQgC3oIYQ3JCukNbwusDFQK1QmwBwcGKAQvApkAHv/R/W39YPxH/Wr8ZP6s/UAAnP8OAn8BDQOjAsYClQImAT0Bi/7m/mT7Bfwn+B35b/XD9rnzavVC80/1/fNj9ob1T/hn95r6J/nH/Ez6YP6F+hL/qfm7/uL3ev2o9bH7b/PX+a3xZvjH8L/34vAM+OnxP/l/8wf7HPXo/EP2af6a9jH/EvYq/970fP4w8239ifF5/JXwOPy+8Af9FvL9/nj08gGK94QFv/oaCUn9+wuB/ooNIP56DTb80Av9+NUIAPUOBe3wLQFo7dv97uqe+9Xpzvo/6or78eue/X/unQBg8fYD6fMAB471LwkY9j0KifUuCjf0SwmX8vwH4/CFBkPvEQXT7bwDduxzAgLrGgF26aH/t+f2/b7lCvyq4+j5XuGC98/e5/Ri3HjyfNqh8IXZyO/M2TXwSNvZ8drdgPQw4cn3quQl+9fnMP5+6rwAo+zRAnnunwQQ8DcGhPGnB83y1gia84QJx/ORCWLzCQmA8g4IVvHkBj/w5AWz73MF8O++BfPwtAZ88gcIAfQ6Ce/0zAnv9G8J8PMNCAHytQVF748CDezp/r/oMfvl5fP3KOTO9fHjNfVx5WD2legq+bjs9fwC8d4AifT4A4P2eAWf9g4F8fTTAvTxR/9r7i37Aes790ToAfSn5tzxP+bc8Mbmz/D753XxqumU8orr4vM77Q71bO7K9eru3vWo7jD1tO3P80rs+PHw6ifwROrz7tXq4+7m7D7wXfD08tH0qPap+cr6Uf7H/mkCPQLKBQYFnAhEBwULKAkZDcEKyQ7uC7YPRwxiD1ILlA3dCHkKGwW4BqsACgNL/P//mPj2/fr1Af159PP83vNn/bbz9/2i85n+kfNn/6TzjQAV9CsCCfUmBG/2TwYL+CUIWvn2CLj5VAio+AoG7fU3AqPxav1R7GP4weYL9N7hSfGM3qzwYt1o8pLeM/bR4Uz7X+axAEPrgQWl71IJGPMuDJv1Zg6K93kQYfnOEob7lxUi/rUYBgGuG7gD/B2wBTcfhQZHHxsGTh6ZBHscQAIjGmf/mxdk/BA++++++++++++++++++++++++++++/nBoQ2Gh+++S/JFEcjz1BI79RwUePbzFEn3TRWX9ycVZPeeFM324BMA9iYTKvWOEnTJISLt8+4Rq/P3EbrzQBIg9NsS4PS+E+z11BQk9+0VWvjZFmT5lxcz+g8YuPotGOn6Cxjf+tkXwvrKF736BRj2+oUYcvtNGTT8aho6/ZYbT/58HtAR6Byr/68coP/oGyD/5Rpt/ukZyf0rGXH91Ri++++++++++++++++++++++++++++++++++++++++++++++++++/1w/nRZJ/o4Unfw/Esb68A8E+fgNpKvGDAD3jwxh954N4vi7D1r7jR4IVn8VnAHtF0sEdBkkwFnAFAfIGVAHOhk9B8QYSgfBGMgHXBnZ9CTaYQrOGwkM1RxhDSId+g1tHJYNnhohDMcXugk+FLEGdhBzDAjMYgCqCcz9Mgfp+6MF5voGBBQYPgV++zIG5fy3B97+lgk2AW9QtwOGDToGXg+uCC0RGgvsEnkNkRS9DwIWyhEVF3ITnxeLFHkX7RSMFoYU5xPxY7YSqBEjEIcPYg0zDaMK4QobCMUI8QUJBa4CygUpAysFvgI2BQAD5QXdAx4HFwWgCEgGEQoOBxsLHwd6C1UGBgurBz0FNwLFBzn/VAUf/NcCd/nMAKn3f6aC94H/h2edAFf5yALY+6sFwP7jCJwBBQwVBLsO+wXcECIHTBKTBxUTbwdQE9cGFhPjBXkSpwSJEU8DaBAJAkIPQ8Z7DiEAdQ2W//8M1BITdVBK5gzY/hMNjP44DRGa+tAk/SENyvwJDU/8DQ39+zUNzftwDaL7nw1P+44NnfoPDXT5DQzU95QK2PXGCLPz2gaDY9jEZO83AvB/7bw/664AHQa1ABLrbgDt630Bpe1VAx3w3gUS89oIKfb1CwD51g49+yoRpfy2Eg/9VhN7/AgTCPvkEd/4EhBN9s8NpKNpCyrxGwkh7yIHnO2TBYfsfhw963ED8ep+AtPpSAFJ6Ln/XugaI/jk+fvI4mf6xuFy+arhXPmO4jv6T+Tz+6bmOv4i6a4AXuvxAhntvgQ47dvdzu6rBgTv9gYN7wkHN7fDB7LvbAeO8PkHwPG6CP/ydwnh8IQJnMPCCnH0kgn088UIPvPJB5Py4wYw8kG0ItIJBqnyLwZZ85MGFlPSC6v0Tgf9/nBH97uFB670WECc/nBFKPMEBAnydwK98LkAQ+P6srnt2/xK7Pr6EutIa+xq3ven6cH2cOns9YfpW/XV6QT1S+rf9O3q8PTF6zz15uzV9V3uxvY18Bj4XvK9+cPzvdtQ95n91Pl6/xz8EAHz/S8COvGK9uf/tQIDACkCvmIIAVL/SADl/kz/oI/7epP+2v24/mHD8Wv9/Dv/jfxY//n7QP8u+/n+OPqZ/i75Qf4x+Af+XPcA/sb2N/579rv+hfaN/zjQowB59+gBPvg6Awv5cwTC+X4FTvSu+p76tAanv+oGgPq+Bhb6bAZx+e8Fl/heBZb3zwSF9lYEffUNBKH0BgQI9E8EzfP/BPrzDAaN9GMH1/feCH/2UQqR95ILg/h+DDT5Bg2P+R0NhvnEDBX5DAxJ+BMLPPf8CPV/7wj09AkIAvRpB1fzG94Q8goH6vI3BxLziwda8+cHqPM8COnzewgT9LQIMPT0CFD0QAmC9KYJ1fQuClb13woI9qoL6PZ5DOb3Pw30+OkNA/psnDZbLlAeI+1ok/wTDx79C4me/eAOoP2cDqDEn35//eANQf1aDeX8tgxu/PEL4fsFCz/7AwqU+vYI6fnqB0X57ga1R7GPO/hqe+P3uQSv90oEnfflA533c3/t9/ICofdlAqT32gG29h6Z6vcwAVP4NwH++HUB5fnbmz76hQI2/DADbv3QA4v+UQRz/64EIQDoBJUA6ATJAKsExwA+BKQAxQOBAFgDewAOYAxI+QIhASED3QwGS8aC9QPXA28E0gTDBJUF1gQHBpoEHwYaBO4FZQOMBZUCFwXCAaoE+gBSBD0ADgSM/9MD8P6fA27+agML/jkCECfRA7j9AgPHP/QA8/1NAzD+qANm/hcEeAPUBAcftATy/aoEUf1PBHv8qAN4+8ICa/P1AXT50wDB+CYAcvje/5H4CwAj+b+++PrJAXH7MgPp/L8EVv49Bo3/fQdwAFsI7wDECAYBtAjAAD8IPgCHB6f/tAYb/+8Ftv5VBYn+9QSU/swEwP7JBPn+0wQp/q/6Tv/KBGf/sQR8/48Elv9xBLj/YATy/2oEwusVBKMA2QQU6ACwnAG1BTAULKbNAsUGcQNBB/0DlQdcBK4HjASOB5gEPQeSBNYGiwRvBnoEDQZiBLoFRwR0BSEEMgXkA+IEhwN+BAcDAARqAmoDwAHDAhASB+JdAFgBuf+cACrb+N+9/k7/f/7d/n7+qP6//r3+QP8e/+f/tv+XAGYALQEBAYUBYgGIAW0BNgElAZ4AlQDd/9j/Bv8I/yz+RP5g/Z39rvwgP6s81/zC+8L8m/va/KT7C/3O+0X9Efx3/Wb8nv3C/Lz9Inv1HXX99f2y/RL+zP0t/sD9QP6Q/Uj+Qf1E/uT8O/6I/Df+PvP8Ohb8d/4Y/Mn7+pw3/5P8u/8G/UwAkv3oADNBAgHa/j0Cgf/vAgQAkwNIABQEQQBmBPnsFKR//44E1v5vBA/+PQRRP/QEo/wCBA38DQSe+z4EVvuOBCzdX5ce+0sFGfufBRH71AXo+tcFdPqHBZD5yQQg+IgDJPbHAbPzlv/p8BT96u1g+t3qovfm5/v0KOWQ8rnicfC34LTuL9fSnSnen+y13Wbs3t3L7JzezO3i31/vluFp8ZbjxPPW5Vf2UugV+Qbr8/vd7d/+qPC3AT7zVQSN9bEGrPfqCNv5RAtS/71/H/8MEQ0CRRSnBCsXagY6GQUHHBpVBq8ZgQQZGOX0BEXp/t8S8vsDEEX5Zg399h4L97uXCQ7zFAfR8MYE+O3hAWXqS/5D5i76C+IC9mnebP/8PxPwLdtJ7/DbBfDY3dnxNOAW9EriBfZ64wX3duPK9m3ihvUf4frziImAT3fh4PMQ5Ez2u+fU+XnreP1J7jYAf+9dAfvuxgAc7cf+lOoV/CnobvlR5kz3IeXL9YXk2fRj5GD0uuRa9H7lwPSR5nL11udS9lfpavc769z4qu3T+p/wRf3f8/z/BfeVAp75pARW++AFH/w6Bj78/AU2/KQFefyjBVP9QQbje/aHXwHGCZ8EsQxbCAkQxAv+EsQNehRmDY4TTgrmD9QE3QnK/VECWvZn+sPvW/Mv613ui+lQ7A3rYu0N7+fwT/Se9WT5Hfox/VL9Ev+d/tT+1P22/Dr7QflP9wz1Q2GQ8MXtFuzg6NDnJOTk47LfhOC729rdatgK3OPVNttI1Hvbv9ME3XzU3t+R1sbjzNlS6L/dDe3y4ZrxDebeP80pyfly7UH9hPBRAC3zYwPX9TUHRfliDBX+3RI+BPQZEwvFIKoRvCZsF+ArWRycMNEgbzVKJaU6DSpZQDgvWEabNO9LjjnkT+I8t1AiPSdNFjmWRCEwITdfIo8lkKmA3RL8Evy05jLontK119IwBAz5tUTGta8gxhivHMuUsx/UFbyE3wbHW+uC0uD1wtzG/X3kewIg6SgEyOpcAwHq8wCb5+X9geQH+4Th7/g63/T3BN5W+CjeYfr432v+0OOkBOjp7gwo8uYWMfwZIoIH5C1xE2M5FB9SQyUpL0oXMI5MejKZSXkvZEEwJxY10Bq5JmYM3hiM/gUOxvPxB9PtKQc07c4K/fAMEVn33hc3/o0d5AMcIWYHQiJ9CGMhkQc3H2IFaxygAlMZnf/eFUT82BFd+EYN7fN0CELv4QPY6gYALOdf/cXkoPxS5JT+p+bRA1fsNgw+9bMWTgB/IbgLpCp7FXow5hsjMhIeqi8EHBEqvhYDI+oPHxw2CY4W0wOaEhEApQ9f/bQMvPrFCCb3SAMF8lX8aOuT9PHjD+2t3ALn19Z044PTIuN803nmJdc87U/e1PZh6FICYfR3DgcBHRokDUckwRePLHwgDzNqJwQ4yCydO8kw2j1uM5M+hzRqPcEzKzrwMBc1VCwRL78mGylEIVEkFB3TITUb7yHzGzIk0R5fJ5kiESrWJRQrMyf4KGYl/yLAHyAZRhbxC5sJxvwR+2btYuzl33TftdWy1YfP4M+XzTXOV8870OjTINVr2vfbyeG/40Dpu+uR8JfzePcW+/z9KQLrA5kInAjaDYwLdhGeDCoTsQvPEsEIdxCdBNwMdQAXCY/9aAaB/JUFmv0JBxQB1wrrBTw+pwupFg0Sch3BF5wjSRx9KMkeYytOH04sDx5wK1cbHynXF+4lvhMoIpQPPR6VC20ayDCe9iYELxOmAKgPa/1TDGr6XAny9yYHbfYKBvr1GAZy9h8H4vcCCTv6hwuS/78N2/2fD6D9+A8R/A8PU/kIKDJ3TQph8nQHde8QBZ7tlgPt7CsDyO34A1fvZQWs8LAGb/FtB8PwAAck76oFMe3lAyLrFwKS6d0A5uijjADzkgGe6l0DwOs5BS7shwa+7HoHt+yVB8/re/wP6qAFc+lUBEvpFQQy66sF2O4WCTDfRA7c+TgUf/9BGoQEfx9VCCgj2QldJPYHkCLPA50eY/6AGRH5ehRu9dgQC/QsDyT0Fw8a9QIQAPeQEW/4kRJE+BMSg/bxDwfzFwzW7cMG/OfnAJzioPu73vn3Nt289uDeb/gX5A/9HetPA4DxcAmD9p8Oq/rSEu794hVZ/1sXMgAgGF0CdRkXBJcauwWyGyYHchzoBS0bcQKzF1X9HRJ09d4Ji+uy/wridfU/2QPs39L25CvP+eD7z0Th+dP75FXaKOt24zzzxel8+ervuP6U8uwAmvEIAPPwWv5G7vP6XusW947mOPKkQ+FuhONM7bvmqO6O6QHxrO1F9R/24fyEAbUGQwxWEFMUIBi6GiMeoR8YIsoiqiItIvkhYB7oHB8YxxWRD/IMHgi8BB8BXf1d+jH30/on9htz7TZW/Y/4ZgNC/ZwIdQGODpMF2Q4MBi8QWwYuD9AEZA1lAkQOGgGLCbb8sQYx+WkFTPYUAXLxoPoG6y71seQZ7bzcF+Ro1APftM6/2+vKNNxOyiHgwsws5eLQ/umv1Y7vUttI9q7hyv7B6HcG4u7dCpTyHQtT83wLgvNoDJzzSgub8oQJn/HnCfTxmxAm9hcTa/hlFDv6DBfR/CYZJf9CHhUDsiEpBsMmCgqaKA8MPCklDcUpzw1xKaUNdytbDnsoHgz9JlwKPSatCPUhyQS1HhwBkBcm+2IPU3PQCtPviAY27GgG8eolB4PqOQf06YsG+OgUBV/nXALc5HL789/79c3b0vWu2vT1Jdq/9QDavPWP2vP2SdyJ+JDeBPjd3534qOFn+VXjovt95Rv9Buc2/Drnhf266Hf+XOr9/8fsKADt7qMB/fETCQv4ng6W/EUR5v6eEuH/ig8s/kcN6PwgCwv8Tgnh+7gM/f77DtoBThBSBGUQ7wUZEWUHUxJ7CMAOWAb1CHsCEQdpAF4Hnf8YBfL94Aeh/ywLSAKWC+cDgAz7BT0OYghlDq4JKw56CkoP2QucDE4L7gseDI0M9Q2LDzgRPBIdFK0TwRXAEjgV2g2GEb4IswygAHcFQvqW/iPv6vQb6GvtteOi5zba09+y05nadc5T183R89lG1mze1NjC4uvdz+gd5dbv3OqU9cLsj/gg7oP60e0D+9/w9/xl8Z39SvFH/qH4dAN0/QYIagBHDEgF7hE6BwcWEww3GxYSSyB9EqghJxIVIo4StCKYE9Aj5hXyJXUanCluHhot/yCiL1kjbjERIlUw4h17LNgY4CZJEEEeVQQJEx359Qcf8wEAPu6i+fXkXfLj4/7w4OQu8rflcfTC7sD7wPKtALr3+wVx/zoMuwRlEKkGxBEHAQUOQv0hXCvfyQOx7Dv7Fupy9mnom/JY5nDvF+fp7qznku8s5dvvzOff85HvUPvG9sAC5AEZDMsIoxJTDIMWAw/iGN8OtRhVDGQW4wd6Eh4IuhC7BhQOjgIRChf/mQZw/T0Ek/pkAVz4Dv9V+CD+rPSq+6/zHvsB9Nj78PUD/pD7lQL1DAjIKAryDY8HKg5mBKcNiAZkD1QJ4BB6CucQ3wuAEEW8MQ37A60IyALIBVL8DgBD8o/4Pu8J9UzvjfNd7ATxdeso8AXsvvAX70rz4PM+91L3xvq9+DP9ovfu/Xb4B/8IAOcCPAO5A5n7Tv4TV9+5Au+m9CrtwPJy8Eb08fIr9jv3svlD9u/66vhC/hQA2gOxAKMF+AC6BlwAyAbAAVwHsgBEBmn+WARCAJ8EnfumAcD65wAS/HsBxvs+AW73uf6S7Qz52O12+OXyU/rY9sv7fPZ3+2HzVfoa7Tf4rOs1+SPyof5n9tECyv06CBEAQQoHAcwKggFYCgH7qQWl8rH/ZO1S+3Xt8vnc7Jb4g+1d+Nrs8/ee7j755/Gi+6HvRPut7pr7Ye2l+wbt/fuE8aP+z/Pl/1T1lQDG9ioBAvUXAEbzG//L70v9u+1T/KXtgfw27h/9dvLA/0n3tQJE+J8DsPWZArnwPQCs7En+ZO3O/tPtLf/U8O4ArPGVAYPwLwEZ87EC0+/8AMLsOv+G61H+u+iJ/GvqI/2v7i3/u+2T/gbqo/xO6WH8aeow/Zjuq/+j8AsBku/HAPfwyQEX8RgCVvLyAvr2gQWd9lUF5fHDAv/xpAI39/QE+/KWAiTy0AEI8/kB4vMsAtL1+QJZ8VsAAfHA/xXyqP8v8UL+yO9j/D/qQvin6c321+h59RDoh/RX6p31Fu1Q95vrB/fy6a72vfKr+yb1+fzp79r5fO5c+DzwSPiU9Hj5cfRk+O3y0fZi8Pv0sPDt9CvzOvY08tf1YfYz+HPz0vZ18nb25vmX+gP7fvuG+rz7B/uu/HL9wP40/WbP/QCMAYYBfwL1AAECEQL4ARoC/X0CA2YAEfxa+zP9rPpnADH7Tv+b+RQAM/k0/RH3S/2i9m38y/XJ/J/1q/um9PL/ePZWA8n3UQCy9YECVPY+Aqb1jgXL9rwFN/blBhP2twxa+JYLAPclDKX2FwgqM9LExfF2BKjxFAZo8kQLCPVyCeLzwQg0894HSPI6BMvvtCwQ7u/+vutM/2LrrQNA7TIFuu32A9nsEwVF7WUI4O69CvjvIQhu7hQHsO0YB4ftJQNe6+cF5+wDCmHvTA4q8roRqPTID1f0kRHe9RMWmPjmFZj4MRUV+EkWWvjoGmf6oCIV/oMdDfuyF7D3Hxil91AT2PRXEPvy+xGE8xgWV/XpGIL2+hfK9VATPPNvEMvx0w+z8Y4P7fHMDgXyVQ/c8psVs/YpHRX7mh76++8ZTPnjFhn3LRCk8ncLAu9lDEXuRAwQ7ecNAe08Dxrtxw8u7ckNWuz1CQHrCQYF6vwG7uvcDKHwHxQO9ioXFvm8Fvf5eBqk/Hwa/fyzGBn8lRbk+tsVavqKGWP8Vxua/ZEbSf6eFpT8yxE7+4YVnP5/GTQCNB+pBtQk5gqdITEKZB2bCPMV7wRdD10B9xFWAoYXpwSlGxsG3hwKBiMaBARlEpP/NhBc/j0OklPw1dr7ig4B/+wRjgFQEFgBCgx8/xYKjf4xDxIBrw8AAV4HP/x+/8732v3QY+cMfPnaCNT86wo5/gINxf/FDcoAgwlr//gBnfy8/dP7PQVsAUwNXwezEtwLYBfCD+MN6wu8B4gJtA9NDiQRZg98DjkOgQ53DosKvQxhDckOXRIuEgUOyxBCDtgReg9MEyUPuRMCDnMTvQlJEVgKhBEQDcsSNgotET4EBg7NAd0MYwPpDWUEqQ5L/x4MWP6dCxgB6AxVA88NUgLwDDT4SAcA9uAF1fxXCaYAWAvQ+mUI7fcbB6v65AgF+XYIIPygCoH/AQ0KL/ywDfvyCxr1bwkH+IsLDPokDRj6sA28/SgQUvwCW8M4pQ5I/dMRlwJBFbQDZRZAA5cWc//jFLv7FhPA/KkTLPo/Es733xCD/CoT0/wdE1/8qRI3//sTNPxCEjf5lxAk+PAPJvKsDPHxZgxo9n4Ou/x5EZwBnhMtAG8S8P3jELD3Yg3z9v8M6vOtC3XsTQih9eoNNwBuFGb/+BTU/xUWT/70Fc37+xT3+wkVoGvTHPbxoA4O+XARhfvCEabfRA19LEcKOPFSCovyxQoQ9HcLxPEvCqHv8QiW53YEduiLBE/yQAnU8PgHFOwJBSvqvgNF8NwG5/HUB+Dymwg79SkKoe97B6HyLAnl8jAJPO5eBoDyDQg79FIIUPjoCZP8zAsR994IufLkBtXv8gUC8UMHD/HtB4juAwBgI98L6wELEdQE8BEc++MLNPWkB7TyGwWp8VgDkPTFAxzwhABW73T/g+0f/m/t8/3c9vkCN/lfBAv6/QQn+7UFcfOvAbPqA/2w61j9rfEwAGH50HMNZMwEVvu5A+//fQWD+vYB4vBB/L3woftg85P8KfSs/D/5Kv+r/3oCXAFsA6X/qwJg9Xj9EfeS/qv6kwCT+nMAWP+cAoz6bv8S/+IAJgHbANT8Y/0S+sf6DvUf9/72Uvf28xn1S/Vb9YwA+foACTD/+wuLAFsH3v2k/W/4zfRb82X0k/Jc9ubyKvgM8/8DdPgsD4v9uhEt/msKuvml/5vzuPkv8Dju/un768/otfie77MINfhAFHr+dhU+/34NFvstBBz2Of9T85f3DO86+6zw9v/i8lgC6vMFC1X4fBAl+5ARudfpZ134qwYa9kMBRfMUBTH1Ngsu+BQMN/jCEBX6lA+9+MQRIPlQEKH3YQlU8wIGC/HuBBbwC/4x7Gr8IusoA4fu4gRJ7z0M+PKuC3LyJgW+7n4A/uvQ+Szor/hN55P9qekpBhPuXgnM7yUIW+gJRBDuxQR67hQJZfEoDMDzggUE8f/91u3JA6vxQArb9XwMzvejDST5ZRJH/N8aNgGdFjn/5wug+W0InvcsBA71/AYg9gkVHv0uF+n9sw/H+fUKQfdmCZr24Ak096YDb/TYARX0MweC93oFH/cvB2T40gsF+zIJp/mdCDr5OQS89t73FvB0+GDwBwEL9YkDtfbNA173cf/D9WT9e/VxAXz43QAV+Vr+pPjJ+xz4pfvK+AcC0PxxBKr+CgwmA7cSDgedCZIC2AAt/if7Vvse/Pr7HP+0/cf/QP7WBbkBlBDGBzsVvwq0B0METAGWqAAQBASr/HwAaPUv/Uz7qwBRCVQIJA4PC8sNCQtoB9AHJvt/Ad/+mQNxAJAE2vrDAUj4lQBa91EA6/sGA1/9MwQ8Bd0I/wn7C0oFJAqK+hcFVvA5AAj3GATW/lgIOQOWChsBPAn1AVUJcv2WBo3yiADs9RsCOvxjBVsCvwjA/60H+v86COX9qQfr+qoGSfrkBuP1EQWyAi8MvwcND/gGpg5DBAMNYPvtB7L9lQhF+6sG7PVBA0H6GgWuAEsItgBmCLT+pAe+/5kIGwGzCRj+XAgW+koGWfm7BZ33fQTP8Q0Bf/OdAUsAKAgtBbEKmQP7CZwCr+AgzWMHOPa1A87wFQFG84gCewCHCRYKgQ5iCwUPpAnkDfgCMQryA5IK7gN6Cvf5KQWw9EcC4f/+B/wNJQ/ZCiANmQPeCOsBgge4AGkGB/6OBMAAoAWG/i0EDvUB/9L1U/9X+zYCGwFBBdYGSggfAUgFO+w9+pPmLff68pD9APmMAPP+cQMRAMIDhfZt/iv3dP6x/ZIBc/HQ+l3tZvha93X96/o3/6L7j//996z95AKHA8wLaQi1AV8DQvcx/lDvWfol75H60fruALoIWAjPA64FKQCLA5UB9QMe/TYBtANLBCX9iAAt8Q76EvUY/FP8EQArBHgE1wOkBPb+bALK/RcCZffi/o7x1ftP86T8sPfG/vv3wv5f7yP6wfDo+rz71wBVdA6A6f1qArbxIPwa7bj5+/Co+5/2cf4q8NP62/D++gL4pf6P+vj/wv28ASb1X/0j8v37NfZP/h/33/4k8jH8s/JF/KT4Ev+J9pr9M/m4/gH7SAG885T7A+ud9znxifuA9iz/WfeVAFb6GwOC9NQApu/O/gvvsv4n99kCXvmaA2vuPv0y6dT5a+1w+971af9g9/1/APED/drwOe+O5d/2uutj+uXwVf3p8oQQA+Oe/ojuOvwP9aT/r/kbAt3xHP5s7QT8curT+jLsPfzF8kUAK/MQAavwQgCC9TMDB/zXBrL/yAip9tkD8uvh/d3s8v0l6hb8dfAN/0b00QAP8Q3/QvTXAIn0QwET9nUCCfTRAS3uF/8i55T7NeQIAt8o9/u27Jr9DvEc/4fw7P1d7t77hu+v+2vqavg25NT0iOgqM8TpxPcz6iz4b/Mz/dX2HP+J9gf/g/YR//XwNvz867j5Vu2g+vPy0/3L84H+afFt/SH1df/l99sAsvmhAYP7UgLH+Rg6Ce/5Aqr7iwH592v/XvkOAEz36f729Sj+HPej/nL7qADMAhQEsf28ABn04vok9Yj6I/WY+SnI8Pdu9FX3ovE39SD1Xvag+rD4lP5P8/CfHPel7knxIO1J8HrvXfHf9ZX0U/tJ98n9Xfhk/GD3ifwr9wf9JPeU9fby8/Ro8oL5pfQZ/vf2xQBX+Oz+ZPeM+h/16vhC9Av/Y/fDSBc7/AoV/YAISPveAr33DQEt9qT+UvT4AYr17wUn978DjPUfCF33gA+x+j0P7Pk9CRz2KQC78Bf+Ne94AELwVgPM8RsJDPUKC1z2SQxF9+YQ0vnBDJD30wQP81kEQ/JnAxLxYgbl8WEKU/MPCy3zpgqs8tIHGvE8BEDv5QMe70AGSvDuBF7vywmR8esKw/FVCaPwbw3H8gMN5/LpDRP06hCW9mUX9vqDGmb9sBjo/B0XJvybFxz8uRYR+1oTjfi9For5TRUB+M8RcvUSEWz05wsy8ZgKKvCKDZXxeg2h8aUMb/G0DMfxjQ4E82ESJvWLEib1eQ9BH7/kcvGQECDzrBAZ8+4KYvA1C1Pxpw3Z80wSxPfmFJD6WRfw/IcaKf/5GdH+VhXa+10QdPgNDnT2GwtZ9J/ooNfeFSr6nRZS+4YZ8/0PG/n/1R4HA7wbGAISFEL+9RHb/OARLPySE1P8lxRB/NwPfPnmDh/5UBUK/WUT4fx8DlL7UQ3N+9oMoPzkCEC/2BU0A7oabwYpGfwFVhcXBc8UhAPFD2YAHQzw/boIuPsrCkv8IAx6/cILx/1aDuz/Xw9sAeYNpwGVC1sBmgf4/7EHcADBC7gCEBIGBgUTggatDFYDsQq/AjoKRQOvDRMGyBFBCR4QQQnCECgKZxGtCm0NcAipCSEGhQg5BTAG5wN9CF4FngwuCFEM9giLDC8KWgugCo8Lpgv5C4oMrQg8C6kJAgzSDuEO0xATEOMLpg1UBOsJpAJeCSUDAwoAA1EK8QEWCmwClQozBLALjAL0CosAEAoF/PQHVvyECB4ACAv8Ah4NeAXxDkQBCQ1iAJgMaQJlDQoDUw1IARkMdf0gCkT8BwrD/ckLtP/+Daf/Ew/FAHkQNwElESwE2xJeBgkUSgWCE74DwBIAAU8R7wIhEoYAYRCT+oEMXfZ9CYvxWAYSf8hgw/hyCrv8eg18/IAOAfonDvr3jQ2R+MANr/pRDqn5Fg0w+1gNeP7aDg3/Rg/6/qAPHP1AD4L7OQ8D+/4PTv1lEngBxRUCA3sXHgJaF08ABRavACcVWf/uEuj5eQ4F85YJnO8iB/fy7Qj79QwLTPdwDA752Q2l+rEOFfrjDfr38QvY+IcL8vl2Cy75yArI9QcJtu8NBpnusQVF8TkHNPNBCKf3jwpQ+OYKvfWVCQH1PQmC8VUHePKPBxX1XAjg8mAG3/SEBpD3Kwdd96YGUavrZ9j45weA9cYGRfEpBWfxqQWr8oAGTfXZBy75tAnc+c8JTPi8CAH34wd7+KsIOPtmC/AYiAs0/ncNmv8kD+UBCRGrApERrwL3EGYB9A6C/p0LlvyiCB/37gO98BH/ve7b/FbtOvv/6b34DOgd98LpmPcU7KL4aPGF+2/0X/2c8qj8GPP8/Bj0TP2z9bb9lPa2/a73B/69+Kv+7/g3/1D6lwCo+moBDfslUBI62gHE+Y8BBPseAm78yQLe/YIDIQCnBBAB+QTn//YDIgHuA6MCxQN4AoICC/zX/Rj16fji9r34mvlM+d/8aPrJ/gXn+TwH+tX9Dvri/Fr5vPuN+MP62PcK+8v3e/3a+Gr+BPnM/Tz4avzz9oH73zvzbsj0a/nV82D6MPT2/Kz1QgDG918AVviB/tz3mQBd+dcFWfw6CSr+pgjC/bUD9Po7AWv5eAVj+4gFH/seBAD68QTs+bQEH/leBin5QQWf9zMEGvY6Bcb1TgUd9WoFsvQ8BUz0nQVK9DoDy/JdAXHxTgJn8c8CBPGOAjzwAAHm7vr/D+6v/EnsZ/vQ6ByP/+0zAFbvGAOO8egGVMfTZvb21Qzo+KoL0PifCo/4tQcZ92YFzvWZBk32Mwb+9c8GT/buCQz4KAvf+HAJMfjtB6H3hAgk+C4cH3f8BQT3VQm6+LMLx/mUDOH5Gw2i+acJMPczBT70MAPF8tQCg/IHA/jymAUM9WYJ/vfLCqn5PAuZ+igKWvqHCev58gea+PMDx/VOA6b02wEx8zcA3PF0/1Dxo/2Y8Nv9U/F1/pPyOQKr9QkEvPd3AVX3kP/+9tD9cvYyANn3VQIR+aYEefqjCP38yQi8/f8HKv5LBiz+UAd+/8sJXQEACs8B0gvsAuYLEAPVCzQD0wuMAxQJpgIkCNcCvAjiAzwJyASACMwEpAbvA+UFYAPWBfMC9QT/AZ0Bv/+o/sr9Zv5m/aj96/yC/Gf80frL+0X47/oE+HX7dPh3/GP5wP1V/AEAXf8iApUAGAPX/lUCXP4iAgH/ggLi/owCnv6jAjb9TgJS/wYE6wK+BpkFJQmrB0kLAwfoC0YHyAwuBpgMlQS7C5wD1gpcAQYJwAAACIb/wQaXAOgG/AL+B6sC1AeBAVIHVf7JBW784QR++2YER/s2BFD8oQTs/NIEkACnBigChAcK/wwG9fxIBev7OgWD+5YFNvx+BhL8zQaX+64GFf1UB2b+qwcI/5YHiP+AB6T9UgY6+xQFHvy+BRv/nAcpAHYIcQDcCLIBqgnJA8wKgQQeC/wAJAlc/RcH2vqkBSD6KAW2/GYGbv+iB6MBewioApUIGALBB2f/xQXN/OIDmfvkAkX5iAGr+d4BY/siAwv8+AMx/pkFzP5PBvP9GgZF/dMF8PelBXL8MwUf/uMFhf1ZBez8zQRm/EsExvu7A8D8/QM6++gCG/j1AD73LwDp+UsBlvv5AfP4jACF+QcBsvoNAvD6uQJp/ZUEdP6JBXX/MAZc/mAF4vt7A3/5XAEq9RH+I/SG/KT1dfwx9iL8t/WP+3T03vqz9Dv7hvak/Pn2cv3v9Xv9ifW7/bn0jf0R9kf+SfnN/0j6DgAb+rv/Qfkz/zH5S/+z+GL/avcx/5j2T//P9WTYX3YeAA76OwJO+/wCG/3qA9X8qwN4/FQDx/vPArr5nAHR+Z0B2/vDAiX8GgNF+mMC9Pd7AZQD2UHi9lgBovg7Avr5tQKz9osADvP9/SPzPv2+8Zn7w++T+U/w5vgh8gX5yPLJ+Mfyl/hv8q/4dvHm+Hjygvow8x78SfTe/b/1kP8m9db/cvSv/xzyXP5i8av96vIP/onz+f0M9Oj9z/II/Qnygfz78vD8GfR+/WH0nf3w82T9B/SC/b7zi/069BCsCCSy/n3zmv748Tn+4PFt/hXzEP/z8TH+EvE7/dTxCP0M8pb8dfHk+yDwGPvW7yz7PvFx/AHzGP5R8oQQ/fEY/z/05wC39SIC5fYhUV73pgNI93MDz/OJAcrvN/+O78X+qPDd/rzyS/8B9CL/avPk/e7ytfzA8Uz7J/Ds+anu7Pip7gX5hvBZ+pXy6Puv8/r8NfSk/QT0wv3L8h/9+vGD/ObwpPtv8ZD7lfLU+5vwgPpk8Db6ofPJ+yf1fPxn9Pn7DPUp/EX1EfzR8w/7SfQS+6H1m/sF9sL7svWn+/D18/vG9RX8zfVI/Cr3Ev1/9yb9vfiB/S74uPxF9hL7C/Y4+pH0s/hB9Vf4PPe8+HX5VfnJ+oz5Q4fiDGD4lPcP9iD23/XY9Qr41fZv+On2uvl590H6pPcg/Ir4ZP0s+eH64vdc+rn39/o1+Fr7lvgz/az55P6X+ncAVftEAhX8ygIO/BoDzvv4A7/7AgQq+6sCzfkUAUX4ngHh98AC0vd9A5j35wKw9n7/RvSh/Z7yxvxp8dX6l+8R+/Du6Pw+7wb+Xe8jAELwiAKD8UcDD/JgBWHzkwWp8/UD4/LJBEnz+AQ585wG2POI9CYLfgef834FNfLZAw/xpgPY8M8CifBtAr3wqwKE8Z0D1fIDB3z1aQoO+AgOj/q5EFP8SRJE/QETj/2NE6D9nxVu/i0Wcf47FkH+nBXU/WUUNP1RFEL9aRPb/D4SKfxbENP6wA5O+U0Nk/cvDNT1IA0a9RAN7POzDLzygwtM8acJtu+OC4cvlQqG77cId+6ACHXumwjM7kMID+9UCS/wbQpk8VgLffIzC/7yGgll8rQIpPKVC/A0cg3t9fQPqfdJEdT44hAt+esPVfniEJn6QhAO+2wPXfuzETD9QxWC/0UXzwCCFfD/SBQ+/+kT+f5JE6X+6hKU/twQw/3kECX+gBPk/24VNgG6FY8BZxV0AYQVewEfFTMBmxTbAIQTRAB5Esf/thGF/z8Rev8nEaj/RRBx/1EPMP9UDWL+NgwI/uELGf60Crb9nAtt/rsMRP/VDJz/3Qz5/zUOFQE0EI4Ckg+cAnYNzQGKCnoAqwid/00JDQAkCqoAaAoiAYALQwKYDJYDWgpIAx4IBgOfCCYEqgltBdkKmgbGC3MHnwwRCNXYMNjPC6YHowmFBkoI8QUoCbEGnAroBy4LxQibChQJLgv5CbgLxgqwCqkKpAl7CqoJ3wqgCtMLAAoMDF8K4QybCrEN8gh8Deo4Iw5eCisPLwxXECIN6RDXCSUPLAYnDYEEOQwsBAkM+QJyC/MChAu3AoALXwBfClX/5wma/QYJv/yPCA3+Ngk7/kkJ3v0aCWT96whc/QYJj/7XCWL+/gl7/EcJUf0QCuz9xQoi/EMK7/ubCoX71grk+3ALhf2nDJb9+wzy/WYNmf93DmMAEA9w/8UODf/SDmL/UA+FAEcQiQE0EbgAJRFjAEkRUwB5Eej/WhEq//MQ6/65EJz+cBD8/H0P9fxsD678PQ8b/OAODf0/D8z9bg+B/oEPRf2ADkj8lQ2y/GjMNbsRDO35Dwvk+h4LFfvMChT65wm8+PIIdPcuCOn29gfb9iQIOPecCB/30ggZ9n0IVva7CMP3gQnA+YMKs/rqCkj6mAoP+mYKvPk5Cvn5bQoU+qcKavuWC138VQz5+swL7/rdC2r6iAvA+fwKQ4ftCtj3WAn99xgJhvgUCWj5PQkm+kQJ6fosCWP7xQgf+ksHUvhzBfv1TwOz9VgCs/Y9AkX3JQLX91ECf/a5AS71UgEH9ZofPJ/AAlP20wKK93sD+/gRBDj52wOR+iYE1frdA9r5/QLS+b8CePl7Ar/5qgKI+aECU/mcAun59QLA+d4CSfmXArr4RwJI+BACMfgUAkL5uwJk+mMDAfooA5T5wwJr+uECEvvCAhn6qAE/+Y8A0Pir/9aT3H9n+dLj+ll+/uz5cP4L++L+SPx7/wj8WP9x/Ij/ev32/9P73f5F+zb++fsg/s77if3K/Iz9w/2S/ev8q/wL/Mn7SPyB+zv7j/qg+tf5cfxm+tT9wvqa/tj6gf8Y+6P/CPtw/mD68Pyi+R/8SPkN/Ev5Pfxn6+o8TvkZ/W359/17+U/+Jvma/S34GP1I92b91fZd/Uj2j/3w9Vr+B/bUABb3OwKn9zACgvdWAoX3mQCb9lwBGgvbz0T4KwOH+MoDQfmMA5f5EQRW+ncE8/ocA3v6tAG/+QYCpfmHBHH61wTi+eEDifgoA0j3DgLm9XEB6fS+AAv0IwHp8+ABFfQJA4z0bQOm9NgBvPMqAU/zLwC58jr/JPKt/0rypgC38nACmPP4A170FwRs9HADGPQpA/fzdgMp9JUE1PREBVP1yARG9ewEovXlBXL2LwYCn9+UK/f5BZD3qgWk90gFofciBkH4KQZ5+NIGHPncBwT6PQik+qoIS/uOBxT7xgbp+gcHIvtVBzj7mAcq+wcHoPqVBif6cQbr+Q4Gp/ktBT35ggQE+TIEB/k9A6/4twJ/+GUCUPiCAcD3GwLv960Dp/g2BOz4yARX+c0EmPkNBIr5CwTo+T4EWfryBAD7vgWk+wMG/vtKBd/7pwNdS/DCavtRAYX7ZwAD/JYAMP0JAgT/1gPgAIQE4QEMBgYDRwYwA4wEFwKcA0cBxgJ+ANECOQDlA5IAyQTbALwEpADNBHMAmAQSAKYCyf7HAJ39GwA6/aoBO/7nA9v/qgV9AXoG0wK7BO8CQwS8AzoErgTQArkEBgLhBNQAmAQYAFUEEQBOBGYB7AQXA8MFHgJLBbwAvwQlAMUEKP+3BD3+yAS//RoFnv4bBvIBUQgDBMYJEQOMCSgCPwnr/yUIpP3oBhT+8Qan/2MH0QHyBz4D7wcHA/YGgQFOBS0A4gNAAHMDLABAA5P/HgN6/4gDbgCyBNsAqgV6ACwGTgCnBkv/gQYU/goGLf2LBaj8FwUP/QYFa/5nBaAAPQYeAsIGZQK7BlgBJAbY/uwEEf1ABNf8jAQ3/U0Faf6ZBgQALAh0AB8Jjf9JCQ/++wjs+x0IGfomB1L6/QZn+wkHqvz7BqD+KQcq/5IGS/5IBUz9EwR3/CMD2PuEAgv7+QEz+w0CnftSAtr7fgIK/J0CivtYArrr6IJL/MAJCHnVAw781ALL+lQCw/p1Ajr6TAJy+n8CvPqvAnX5BwIc+d4Bqfk+MAX/lwJt+aECwPi8Ak/4EQNa+LIDj/nlBNz5gAUR+VUFZPj9BD74qwSD+FQEy/jKAz/5NAPm+CICoPgXAaD5wgD2+SUAh/ix/vr2S/399VX81PX2+3z3s/zG+GP99vie/f743v1X+NX9uPff/fT23v2a9hH+hvZg/m72nf4k9zf/9vZL/0X2Ef/m9QD/LvXF/v7zVv7n8gP+dvOa/tn0q/+O9ukA8vf2AS74WQJS+JkClvdKAjf3FQL+92cCC/hIAgr4GgKA96ABPPa/AFP1AQBW9Cz/GfSo/mH0Wv5Z9NX9P/XN/dT2KP5v9w3+SfYV/fP0EvxP9QD8ffZf/G33nvzy96z8b/vfT/T4vfxP9xT8+/T5+mDy0fmQ8Cz5CPBE+dXwEvpR8jP7GfPe+6LzSfyQ80n80fLk+13yrvuE8ub7pfPH/Bj0dP049gLj/PQO/1T1x/8w9RgAb/Nc/27xSP448fn9VPG5/UPxXP1o8SX90fEn/dbyk/1P9En+cfXU/sb16P5N9Xj+wPTm/c30jP2Q9Pz8FvRM/P3z3PsJ9Jv7RvST+xr0cfsT8/L6evK9+qjy9voI8r/6gPGJ+oryHPsJ9Ob7GdvTHN715vyT9lP9YPZJ/en1GP0L9in9NfWkK+QvI/wr9Sz87/VfT/b2S/xj9vP7Ivau+3n20/tg9s374/WW++L1kPt19TP7kfRq+hX1MfoW9hb6D/fi+br3g/k+95v4IvcF+Hj2Sfcy9V72IfU09lD1PPbO9Xj2avdN97H5hvio+hv5svnA+JH4a/hQ9yT40vZg+CL4nfnK+QH7M/sm/Ar8w/z3+6D87Pst/Hn8wPvh/AX7rPzY+bb8y/hO/Sr40f2z90v+fvcs/8H3AEoALA0AZvhH/zD4I/6897v9h/d//sb3i//z90sAwfdEAPH2+P/O9UAA2PTNAPvzfgFD87IBdvJPAaLxuwGS8RQDYPIoBGDzkARM9FsEDPW1A5T1nwNP9jYDqfYhAmv2SwKU9toCv/bJA/b2bAV89+gFaPfWBRX3wwXQ9uEFr/axBu32RwcF98EHC/dcCCP3Ywj99gMIufb1B8H2qQfE9i8HvPYFB9T2qga29jAH4/Y5CCD3mwjX9gcJcfZeCfH1pwl19dMJCPVECuz0MgtD9cILl/UPDOr10AsR9rQLVPZEDPT2+Ayf97cNRvjtDZv4AQ7b+KwN4vjaDKn4uwzR+N8MGPloDY35mQ5M+g0QFfsTEYr7nxAg++kO+vlcDeP4Zg2o+OMNuPgnDsD41Q4c+c4OMflGDhz5cg30+EkMsvgRDPr4lgyv+dIMP/q2DKH6bA1w+2YOYPx2Ds789w3m/PsMq/zODMT8hA0+/cgNbf2nDWb9og1//ZUOPf4JD+H+vg3F/nMMyv6DDJf/vg36AD8O2AGBDd4BogyVAe0MqwGLDkECWA9HAnUP4QGSD4QBcA8eAXMP7gAlD7wAxA6oAI4O0QDSDlkBMg8JAtIOZgKODuACfA34AsULwAJLCzADWAvXAzMLSAQiC6AEYgv9BMgLUQVNDKEFxAzsBaYM+wXqC9YFigqABW8JcAXECLQFXAghBrgI6gbGCHAHPQiHBzMHNweHBgAHcweTB18IKwgrCEAIPAcTCIW39Yh7BrMIagZGCRMGrAnSBQAKXAaYCncGyArqBXsKsAVGCpUEmwmtAxoJoQMpCZADVwkkBPUJJQXmCtcFtwtDBeAL7AOfCw0DkQuZAqoLYALTCxoC6AtjAkIM9QK9DH0DLA0eBKANAASjDW4DWg06AqwM7wDmC1IAegv4/zgLQABfC0UAgAs0ALELMgAADGP/7guW/tkLu/2xC2D9uAtf/d8LU/33Cx/+fgy//vkMcP7/DMz8VQyN+9oLCvw9DEX8aQxu/H0MpPyRDKj8iwzO/KIMqPycDO382Qzl/O4McPzEDIn81Qyv/NwMv/zCDLb8jgzz/HcMXP16DCf9Ngxg/LcLx/tiC8b7aAsV/J0LwPz7C9j8+wus/MEL0/ydCxz89Qpo+0kKkfqMCbP51QiI+g8J6fucCfL8/AlT/f4JCP2TCXj88Qhh+/UHpfodB6H6pwbp+mYGXPtUBu/7cQav/MsGT/0zB1X9ZQdp/CUHqPv9Boj7Ggeh+zwH6ftYB4n7/wZ0+7oGtfuVBgv78gUj+i8FQ4fxBPv4BgQU+coD2vhcAyn5MgN7+o4DMfwmBM38PQSJ/PsD5PujA576EAM++XsCTfgiAof4WQKn+GkC8PhzAiX63QIE+n0Cm/nnAX75dAFx+Q4BX/++++/6AwGC+rkAOPvaAEX8IwF//X8Bqv1HASD9sQC2/DMASfzG/9T7a/9n+y3/HvsCGr07Ov9T/Ln/avyu/0T8cf+d/Gb/u/us/gT7D/6v+zT+4fyv/t39Gf/f/Qf/Dv2C/gX81f1t/N39zf1YG/lyUv4z/vX9jf1Z/SD96fzH/Jf8x/v6+zD7kftQ+3X7LPyg+1P91Pu0/Yr7e/3s+n/9e/pk/Rz6Hv3S+eX9SfrD/vT6N/+C+7//I/wK/xT82v2r+zT9aPuu/BL7nfzY+un8s/pC/YP60P1c+rb+T/oZ/+n5jf7w+D7+CPjz/qv3XwC/93gByvf8Abn3ygGD9x4BRffoAHX3iQCu9wsA4vfC/yP4e/8/+Pr/jfj2AN/4oQHO+HUBI/gXAVD3UgHY9tEBovaqAsT28gLA9nsCePYyAlr2OwJx9sYC0vbGAvT2/AG59hIBffZzAHv2dQDb9iYAEver/yr3af9G95n/gPfNAB34rQFu+NoBS/jUAQf4mgGu904BY/cvAU/35wHO9/oCnfjvA3H5iwQd+kgEUPq5A0j6HgMf+rsC8vnJAuL50wKz+dYCbvkpA0L5pgMk+YcDs/hUAz74iQMT+OoDH4/jhIP4BgXi+EsFXfkGBjb6IgbL+gwFwPpKA076pAJZ+ksD+fr/A4j7nwT6+44ECPwVBN77GwT6+zpoFxz/Axj8hQPm+2cD3vvGAxX8OQRW/GkEfPyTBK78EAUg/R8Fcf2EBHv9ygOC/T4Dp/34Au79wgI0/sUChv4HA+L+5wLy/sYC7/6TA1//HgSv/6YDhf9bA4v/7AKa/8UC6/+uA+IAdgTTAQwFpAJmBUQDDQVsA0UEPQM3A8wCcQJuAr4BEQIqAccBhgELAi0ChQKXAu4CxgI+A80CdAPRApwDiwKLA74BHwPpAKMCEAGnAsMB/AIfAjMDuwKfA1kDGgQlAy8EgQIOBJoByQN6AGADNABnAykBEASWAvIEnQOWBX4DkgXMAi8FBgKwBB4BEQTAALUDrwCEA/MAjgP5ARgEtAKkBNkCFAWrAo4FDQL5Be4APgZ3/1sGl/6yBpr+VQcZ//8HDgCqCN4AEAm/ANUI3v8iCPP+aAdr/ucGfv6+Br3+rQa0M/3MFf9lBnT/TwYw/+AFGP+OBaz+GwvTHUsE1/zXAyn96gOlP/QE7v0cBOj98QPO/bZID+1/A8L9RQOk/RoDU/3vAnL8nwKP+3ACT/uyAhH8hQMb/XEEKf27BFb8YgQp+7EDLfoDA+H5sgJG+tYC5vo8AwX7fQPX+qYDdPqtA/L5hwPv+XsD0Pk2A6f5zwIw+rsCDfvhrAarKwM3/EQDiPsHA3L6twIp+V0CLfgwAuH3VAIV+J8CdPjbAon4yQJN+GwCRPgXAmv44AFq+KcBg/igAYP4rwFF+LwBH/jiAZj3zwEn97EBK/eyAdD2ZgEm9t0AWfU2AOD0uf889a3/h/Wa/1D1SP8d9QD/ZfUG/1z2df9r9///s/coAGD3+v/j9qr/b/ZI/2r2Bv9j9qz+b/ZT/kv3Zv7o92f+x/cf/qX39/2p9wf+zfdF/m73Uf5Q9vr9rvXU/f31Ef579kX+4fZO/iP3MP4B99396vae/Qv3oP0u9879T/cl/iv3e/7V9sb+PPbw/hL1v/7f827+lPNy/gn0tP489Kf+TfRj/rL0NP489RL+1fUD/gj2D+1/9Wb94vQE/cP08vy39OX8ovTD/Kb0l/yC9ET8hPQB/IL0yfs+9Ij7EPRx+4nzR/sS8zD7TPNw+9XzwvtB9On7UPTG+5j0rvs49cP71fXe+0/2+vtt9v77hvYW/Hj2L/w89jj8JTZW/DH2e/yK9rb8ufbE/IP2jPzD9QH8h/Q3+9zzyvqV86j6vvPX+rn0fPuh9Q/8BPZI/PP1J/y59df7tfWT+/b1cvsu9mH7DvZE+xr2ZPuO9t776vfO/En2Z/yQ9VP85/Qw/FT08Ptg9Nv73vTa+6n14vvI9gD8YPfL+7r3d/sF+Cb7EfjG+i74hvod+Eb6+/cY+tX3/Pl899L5PPfA+RH3svnc9pD56vfh+Rz3S/me9yT5B/jO+MP4ifhX+SP4fvmG9wD6MPfe+jH3bvs193/7Jvc4+w737/oP9y77aPcA/BL4p/yl+K783/iJ/Pr4nvwk+cT8Rvm5/Dv5T/zq+HX81fgv/QD5Jf22+AGv67iC/UT4R/5P+ET/dPjo/274SABQ+GMAKfgKAOL35P/R9xcA/feFAEb42wBy+O4AXvi8AAr4LQBv9+//9/b2/6v2x/9Q9tT/IvYwACD2lwAc9lgBNfaCAnT2TQN19pADNPauA/T10wPc9TYEC/ZbBDz2NQRd9lkErvbPBCD3TwWC95MFqPetBZr3nAVX98MFHPdpBhP38gb09p8H6fYkCNH2Fgh89iQIUvZRCFP2twiT9ksJBfejCWv30wnH99UJC/iRCST4tAjj96cHf/dLB3H3dwen9+EH+vc5CD74aAhh+OEIofizCQH5jgpc+SQLkfmEC7H55wvi+T8MJfqIDH46iAy2+gAMtvo2C5D6owp5+p8Km/ogJCh6xQtM+9YLT/tJC/r6VQpu+gkKOvrPCpn6sQsK+xQMPfvuCzT7swst++ELaPsWDLH76AvH+5QLyfuLC+v79wtB/LEMsfxlDQ/9lA0e/V4N9vwaDdP81QzG/L0M8PwBDWr9bw0U/r4NwP71DWb/Gg7//yEOfwDtDdAAUQ3bAKcM0QBaDOwAVAwsAV8MdwFVDL8BKAwAAqcLIwIUC0UCtAqFAlsKwAIyCgIDVQpVA6wKqwMRC/YDOgsUBBELAATTCuIDxQriA+gKCQQFCzYE1QpKBHQKTwRACnMEOQqwBFAK8wR9CjUFrApmBcEKfQVrClIFFAotBQ0KQAXeCVsF2gmuBSgKUgZ+Ch4HlArgB+QJQAirCFAIigdXCOoGhAjZBt0IyAYaCaYGNgmiBlcJRwZBCasFDAl7BREJZQUpCeEEEAlbBPgI1wPlCGwD5Ai0A0MJGwS4CQ4E9wkGBD8K5QN+CnYDlAoiA7EK4gLLCp8CzwqFAtcKewLWCqcC5gr8AggLMgMaCz0DHQsXAxMLAAMgCwADSgu8AmkLXAKRC/wB0gukASsMNgGEDG0Aqgy0/8cMN//gDNj+2gyh/rgMe/5wDJz+KwzW/t0LtP5YC3X+zwpR/mgKR/4xCl/+Mgpx/lUKoP6nCv3+JAss/4wLA/++C6j+yAtZ/sULDv62C3/9egvw/DkLzfwgJCf8Rgtr/XkL8P2jCxz+hQsN/i8LCP7MCt39TgpP/aQJ/vwsCUj9Hwlw/RsJFP3oCI38swh0/L8Ix/wHCeL8LAmJ/BAJKfznCDr88Qh3/AYJnfwACfD8AAkU/c0IDv1sCGD9JQi5/dIH7/1oBxH+/AYp/qMGgv6VBp7+kwYB/l8GXP1SBub8dwZu/JoGR/zMBjd983Y3/JwGY/w1Bqr8pAXk/PUE/Pw8BB79pANp/U4D1f0vA0z+LwNr/gkDOv64Au/9VgJa/dMBx/xiAW78JgEq/BIBFvwzATj8gQFH/MchIPznASr8AQJt/A0CnvzeAfr8nQGX/WIBD/4RATD+qgAR/ksA8P0cAO/9LQDJHUsAdP1gABT9cwCP/G4APvx+ABz8ngC1+5IAcfuMAJv7tAAw/AAB/PxSAY/9agHo/UMBBP7dAAD+TwAR/sL/Jv46/1b+0P6B/n7+gv40/lj+9f3l/a/9T/10/cn8Vv1n/Fz9VfyP/Zn86f0B/UT+GOP0/nD9ZP4P/eX9p/wz/+Yz5LwD/f77v/2Q+2L+Gfu0/o/61v4V+rX+r/l//n/5a/6h+VH++vkl/nL6Ev4K+/D9kfvR/QD83v1a/Mn9cvy5/V/83/1B/Cn+G/yc/v77sv6s+27+Lftt/tj6kv6gtAR8X/pa/hj6Qf70+VH+/fkf/v75yv0B+qz9Mfq4/Xz6B/7k+oj+SPue/kj7Y/7f+lj+TvqQ/qL5Ev/z+Mb/Vfh+ANX3CwGC9ykBUvfhAFP3fwCf9yUAJ/ir07L4Sv8k+S3/ivmJ/+/5SwBP+tgAbvqqABv66/97+Rn/2vin/m/4tK/3+MX+Efgj//n3oP/l9zAA3Pe+AOH3QAH3964BJPjaAVP4yQGC+MMBy/jiATD5CQKT+SgC4/n5AfT5XwHA+cYAhvlPAGj57v9o+cP/mvnO/+/5PgBx+hsBD/viAXf7VAKC+50CVvvaAhb7CQPe+hwDvPoLA736/QL5+vkCZPv6Auj75AJc/GwCgfzdAW78tAFa/PIBT/x/Ak78HANP/KQDVfwTBHL8QQSd/CkEzPwCBA/9AKATofUDxf3MA+/95wMe/k8EVf6SBGL+YgQl/toDu/1pA2P9LwMTofkCCv3yAv38WQMs/eQDa/1ABJn9eAS//ZME7P2JBCP+aQAToikEzFn7e0D/zAPN/8EDWADDA9YAzwM6AYgDWwECA0cBhAIvATYCMwErAmYBHwKmAfoB5wH9AUECBwKdAvEB2wLnAQ4DGwJLA2YCggOIApYDnAKgA74CuAPyAuUDIgMaBBgDNgT8PApw9gJIBAADRAQwA0AEVQMsBHADFwS1AygE+QNSBDIEjgQRBLAEYwOSBL4CgQQwAn8EtAGHBJoBvwR3AegEMgHxBEEBFwWjAV+sKgGEBfkBbQWhARoFTAG3BB4BWQQfAQ0EGAG+A+wAZwOuACEDRQDnAt7/0QJ8/+QCBv8EA9f+VgPHPrUDf/7kAzD+9gPw/fsD3RD0IBT+RAR6/q0E4v42BfP+sgWW/gwGEv5ZBpD9mQYf/b8Gu/y6Bn/8lgae/HgG2vxSBun8Ewbv/NkF6fynBaT8XwUs/PwEy/uZBNH7UgRf/DcEAf0XBEz9wwNL/VgD7/ziAlb8fgKn+e0LxfoOAgz6CgKv+SUCLPkJAt742gHw+LIBIvmBAVr5TgFZ+RABZvn9AJj5LQF++WABTvmtART5BAK8+EoCpPigAoz42gJk+OwCUvjuAgT4uQK5938ChfdVAif3HgII9xICXPdFApT3YAL59vwBtHUsAQD1jwAP9U4AcfUzANv1IgDI9dv/cvWE/6H1hf8A9q//GPa8/yT2wv9c9tH/5fby/9z3LwCz+EEAw/jh/zD4NP9e94b+v/Yl/qX2Pf6v9pn+k/b//qL2if8V90EAsPf6AP73bQHc94QBovdqAX/3NwFx9+kAS/dqAOL2qv9x9s7+E/by/Zv1Bv0R9Rj8t/RS+4D0r/pM9CP6cfTe+e305flT9f35svUu+gT2cfoI9pb68/W2+uj13/rS9Qf7s/Ux+4b1Xftq9Zf7U/XU+0P1CPxr9Uz8k/V+/Kn1mvzO9bz84/Xd/A/2HP1c9n/9jfbk/dn2Wf4+983+UPf3/gv3zP6k9mP+SPba/ST2Vf0q9t/8MfZ1/DH2IPww9un7UcfiU4L2/ftT9un71PWh+2H1S/sc9fb6PvXD+t/1yfqh9t76N/fh+nv3wvp794z6e/dg+lP3LPrm9tj5rvan+cP2pfn09rz5TPf2+XT3J/o19zD6EvdQ+hH3g/r79qD6GffC+mf34vq29+36DPjw+hL4yfqz93n6dPdP+nT3WfpT91363/Y3+mf2APpZ9uv5yvb9+YL3Gfok+Bv6kPj3+fr42PmJ+dr5Hfr3+WT6BPpT+v35bfog+tP6ePoe+8L6IPvY+t76s/p4+mH6M/oH+iz6uflf+n75uPpQ+ff6Gfn++sr4D/uH+Ev7ZviIW/aTzftS+Cr8b/h0/JT4o/y2+MT81fjt/PP4Df3++Av94/gj/bn4af2H+Nv9T/iM/hz4Gf/H907/QvdW/7r2TP9U9k//MfY7/0P2Gf+J9jr/Gfdr/7/3if9J+In/mvhP/4/4Sv9d+Mz/M/ijAAj4qgHh94wCq/cEA133NgMd90MDCvcYAxb3uQI693ECh/c3Aub37gEu+MwBbfjdAZr46wGY+AkCcfhqAkv4EAMx+JAD9/fgA6f3ZgSC9xEFj/epBbj3Awbq9+8FDviPBSz4GwVW+MoEmvi7BPf44QRc+VEFyfnkBSL6ZQZM+tAGRvr/BgH6Hweg+XEHT/nJBwT5LAjN+JYIq/jNCID42QhT+NYIMfjjCC349AhE+PkIcvjyCMD4xggg+Z0IpPmYCEv6kQjo+qQIdfvICNX7ugjh+3AIlvs9CDPn7egL+0EJD/uiCQH7vQnr+sIJ5frtCQ/7FApW+/sJm/vdCf37rglw/JUJ/PzICbH9twkw/psJi/7VCej+4Qn//vEJ7P4uCtH+RgqN/l4KRP5rCvmIWwrD/YoK0f33Ci3+Wguv/ncLL/9bC6P/UgspAF8LtABUCygBQAuGAU0L6QFpC0cCTQt6AggLhgLoCpUC5AqdArsKhQKEClwChQpUAqkKZwLMCo4C5grFAsIK8wJ0CiIDEwpVA5IJggMTCbQDmQjhA1cIFQR9CF8E6wijBGkJwQSdCZMEcgkkBCkJrQPJCE4DnwhBA78ImgPECCEEpwjBBFAIWAXLB9QFgAdbBisHuga4BuMGhQYQB4sGSwfCBqIM/fYQCPQGcwiYBsgIEAYUCZMFYwkcBZsJvwSuCfgE1wmjBQIKRgb4CZMGpAljBgwJCgZ0CNMFHgjMBR0I/AV3CPIF6giuBV8JkgX1CToFZQqmBKIKMgTaCrAD+ApbAx4LcwNtC48DrQuMA8ULbgOtCx4DWAu/AtoKZQJJChECvQnkAVwJqAElCR8BAglOAPsIa/8fCeb+lQm1/jYKe/63Ckf+Cgs0/jMLUv48C57+Kwvb/vEKC/+iCkf/XApt/x4KZP/hCQP/jglw/jkJI/4YCRH+Igkg/kQJXf6ECbX+2Qko/0AKjP+iCq3/3Qqh//UKf//uCpL/7goDAAoLUQAGC0sA1QpKAKwKSgCUCggAaQp//yQK/f7mCb/+xAmF/pgJF/5GCa798gh4/bcIWP2KCEf9aghY/V8Idf1VCGT9JQgx/cgHDf1QB+n8sAbJ/PEF3/w2BRT9hART/eQDpf1sA979FQMN/vMCZv4iA7H+egPN/tcD8v5EBPL+lgSl/qsETv6jBNr9cwRd/SsEYf0fBKX9LwS9/SQE6f0iBAj+FAT9/eID5v2cA6f9LAOn/dACMf6+AuL+zwKG//MC6/8YA/3/NAPW/00DS/9AK7z+KQOL/iwDeP4TA5L+2wL2/pcCZv8vAoT/ggE5/5kA2P60/5z+BP+n/qT+Jf+x/sz//f4hAEX/+Qf5O3v/df/U/nj/Dv5q/1j9Wf+5/ED/R/wg/0L8F/9t/Af/k/zi/tT8x/4A/bH+G/2q/kL9w/5m/e7+r/0z/wr+eP9R/qD/l/6t/5T+fP9A/g7/Cv6o/g3+Yv76/RX+xf28/bT9fv3H/Vn9xf0t/+Y99fx1/bz8ev2e/Kf9mfzQ/Zf8B/6g/Fb+ufzG/uX8Sv8b/aX/Nv28/yf9fP/r/BH/l/y//lj8kv40/I3+NPx8/j78Qv5E/DD+cvxC/sL8Sf4O/TD+Pv3s/Tv93RDp/RX+B/1R/rb8df43/HH+kftp/vT6Wf5x+h7+APrs/b/5xv2r+ZL9sflZ/cn5Gf3r+Rn9MfpH/Yb6Pf2q+iL9oPoe/Xf6O/0w+pn94/n//YX5WP4c+av+w/jU/nL45f4++AP/O/g2/2v4Uf+v+C3/7Pj8/jH54f6M+dP+8/nA/lf6of6s+pr+/Pq7/kX77v53+yL/hvtW/3f7tP9j+0cAXfu7AEj7+AAm+xgBDfv4AO/6ngDL+koAxfoGAMD6yv/G+pz/x/qM/8T6tf/J+t//tvrl/376BwBI+lkAJfquAAP65ADX+fkApfkUAYn5PQGM+V0BoPlwAcT5YAHr+TIBDvoOAT36GAGC+lUB3/qVAT37sgGQ++cB/vsYAoH8/QHs/LsBRf2EAZT9ggHe/ckBHv75AR/+FwLy/XgC0/3UAq798QJ4/egCPV/kAgr9WQLe/GUC6/y0Ahn9D1/H/UUDWP1mA1j9pANq/ecDhv3/A579AwTD/QMEAP4TBF/+TgTo/pgEhP/BBAoAwwRsALIEpACIBKsARwSEABoETAAEBBsA8QPz/+oD8P/gAxEAlQM7ABADbgCEArkAGAIjAewBqwH5ATsCJQK7AmMCGgOtAlED6QJbA/MCLQPCAtQCeAJzAiYCHALFAdEBfwGnAYgBsQHWAeIBMAIYAn8CQQLiAnACVAOrAqoD5QLqAywDG4AdeygE1AMVBCIE0QNUBG0DaQQRA3AEsgJgBEwCOQTnAQIEhQHGA04BowMzAZ8DDgGwA/MA4gPkADoE0QCmBLwAFwWnAH0FqADWBbsADQa1AAYGlwDBBWQARAUmAKsECwAhBBcAvAMbAHcD/P9NA7v/RQN7/3MDUf/XAyn/VgTm/soEof4mBX/+bwVn/osFR/5xBTD+NQUO/toE5P14BMb9LQSk/f0Dif32A3r9G4AE/UAE4fxbBHT8cQQY/IQEwvuJBFr7cAT++koEyfolBK/6AgSu+uIDm/q4A1r6dgML+i8DyvnyAqf5xgKT+aYCfvmGAoD5egKe+YUCqPmPApH5kgJ1+ZUCT/mQAiP5ggIA+WwC3/hHAs34HALc+PoB8/jaAfL4sQHj+IsByvhqAbb4VgHO+GQB7Ph9AfT4kwH2+K0B3/jCAaz4zwFh+NEBCPjPAbz3zAFu978BLveuAQ/3ngHp9nsBvPZEAXv29QAI9oIAl/UNADL1nv/X9Dn/wfQD/+Q08v4d9e/+XfXy/pH15v7R9dj+IPbF/kH2j/5G9kf+UvYG/mX20f2W9rb9y/ao/ej2j/399m79DvdJ/R/3I/0i9/z8+fbN/Mb2rvyY9qr8gvbD/Kv2CP3w9lr9N/ed/XT3vf2W9679tvd4/cH3G/2p95v8gPcP/FP3kfs69zv7JPcN+wf3Afvi9hX7vPY++6v2fPuu9sD7x/YH/Pb2Tvwz95D8effT/Jf3/vyY9xj9kfcf/W/3Af1Z98z8UPd8/Fn3FvyH9677svc6+8b3wPrR91b66PcS+hL4/flJ+Bb6f/hT+nz4j/pE+L36APjp+rz3CvuD9xv7T/cS+zP3+fo199f6PPeh+ln3cPp/90H6ivcM+or34vl898v5ZPfN+Vf38/lX9zr6Y/eT+oL38Pq29z/7Cvh4+3/4tKsI+Zb7j/l5+/35R/tZ+hH7pPrm+tT6yfr6+rz6B/uz+v36qPr++qj6+fqn+uz6ovrX+pr6r/qF+oL6Z/pE+j36Efoc+vP5Efrb+Rz61/lE+tH5dPrA+Zn6vfmu+sn5pPro+XD6FvoR+kj6iPl++uj4svpI+Ob6xPcZ+3b3Rftr9277rPeU+zD4r/vi+Lz7ofm/+0z6yfvRv+sLFvvK+w77xvvL+tX7avrz+/r5JfyU+Wb8RPnJ/Bb5T/0O+c79D/k2/g75j/4L+eb+DPk6/xH5c/8M+aD/Bfm+//r4yv/t+M3/5j3kF+X4wP/w+MX/A/nC/wv5zf8P+fP/EvkzABX5fAAU+dEAFfkjARb5WwEL+YkBAPmgAe34kAHQ+F8BrvgJAY/4tACH+HsApfhzAOX4iAAu+Z0AYfnAAHT58ABa+S0BGfl+Ab/44QFk+FgCJPiuAgD45wIH+B4DSPg+A6/4RAMj+ToDkPlKA/T5iwNO+tADfPr9A3X6EQRC+isEAPpNBL35YwR++XoEUPmVBD35sARB+dMEYPkABZT5OQXX+XYFHPq7BWP6EAas+m8G8/rTBjj7Ngd3+4IHofugB677jgee+20HjPtQB4X7NgeN+y8Hr/szB+L7NQcZ/DwHUPxSB4j8cQez/I4HzPytB9f81Afb/BQI5vxjCPz8mwgL/a0IFP2uCB/9pggw/ZMIQf1qCEj9KAg9/eMHKv2wByD9jgci/XQHNP1lB2H9cwe2/akHO/75B+L+TgiW/6IIRwDrCOIAHwlWAT8JnQFSCbkBXwmyAV8JkgFHCV0BFgkjAdMI8gCHCNQAOgjQAPIH4gCxBwoBmAdLAbUHpgHvBwMCQQhZAq0IpAIXCdYCign1Ag0KEwNrCiEDegoVA0YKAwPhCfoCbwkLAwMJPQOOCHsDFwjBA80HGgS+B4sE3AcKBRYIjwVRCAwGgAh3Bq0I1AbPCBgH4Qg9B/EISAfrCDYHtQj/BlAIsgbGB2MGLwclBpoGBAYEBv0FhAURBj0FSgYhBZEGFwXTBhsFDQcwBUcHWAWIB4EFzQeVBQwIkgVDCHEFaQgyBX0I6wSKCLUEnwiLBLsIXwTdCDUEBgkOBDYJ4ANeCaQDdglgA3MJGANXCeUCKwneAgMJ/QLqCDQD5wh/AwMJzQM/CQIEiwkVBOAJ+wMsCrIDaApLA4oKyAKRCjoCfQqyAVUKSAElCgsB/gnyAOEJ4ADMCdMAxQngANoJDgEPCi0BQAo0AV8KUgF6Cm0BgApjAV4KTAEeChoBxQnJAFcJcwDtCBQAiw3kF0QIjf8lCF3/Hggm/yUI4v4zCKD+Swh6/ncIa/6zCHH+9Ah+/jAJg/5cCX/+agln/lEJT/4XCUT+xQg0/lUIO/7gB2T+dAeX/hAH0f67BvX+agbf/hEGqP68BW7+fQVJ/l4FOv5iBTr+hAVa/sgFmf4hBtT+dAYE/6kGIv+qBj7/dwZ6/x0Gx/+dBRwACQV6AHoExQD/A+IAoQPdAHQDuwB4A3UAoAMZAN4DwP8mBHX/aQRH/5gEOv+qBEv/lQSF/18E4v8LBEoAnAOoABUD5QCGAvgA+gHlAIUBoAAlAR4A1wB0/5wAyv5/ADv+fwDT/ZUAjf2yAF39xgBH/dMAT/3YAF39zwB4/bwAoP2gAMz9ewAO/lYAaf4zANb+EABj//j/+P/f/3gAwv/bAKH/EAF6/x4BVv8UAUL/6wA6/64AQP90AF3/RwCP/zYA1v8+ACYAXAB3AIsAvgCnAOIAqADgAI0AtQBTAGYAFQADAM7/j/+C/xH/Tv+e/ib/Nv4K/9/99/6h/eL+fP3d/nv93R6Z/c7+w/2u/uz9a/4E/i3+GP4G/in+2P0m/rb9Ev6j/ez9m/24/bH9hv3M/Vb95v0z/QT+Jv0V/jD9LP5V/VX+mf2B/uj9mv4o/pT+R/5+/kT+YP4e/jn+1f0H/m795P33/OX9hvz2/Rj8Ff6z+0X+Yftm/hT7lP7f+t3+zfoU/8f6O//T+lj/9/pf/zT7Tv+M+xT/8/u2/mH8R/7O/Mb9I/1B/Vj91/xr/ZT8YP18/Db9l/z3/Oz8tfxn/XH87/0t/HX+7/vw/rz7XP+b+5z/hfua/237Y/9S+/n+Kftn/uv61P2h+l39V/oV/Rb6A/3o+Rn90PlV/dX5pP3z+d79Ffr5/TT66P1F+q/9RfqJ/VL6fP1q+oj9hvrF/bH6CP7U+kD+6fp0/gH7mf4f+6z+Sfuv/oX7qP7N+7H+Ivza/nn8IP+9/Gr/0/yq/678AwBm/HAACvzNAJv7DgEt+y8B0fpAAaL6PgGk+hsBy/rkABj7qgCD+3gABPxIAIb8HAD2/AYATv0DAIL9DQCL/SMAcP1EADT9cwDm/KoAjPzoADN8LwHf+3ABoPuvAX/75wGD+wkCrvsXAv77DQJu/PIB8vzPAX79owH//YIBa/5zAb/+ewHz/qEBEP/KAQ7/5hgw/v0Bx/4cAqD+QwKB/nECbv6vAm3+/AJ//k0Dnv6hA83+7gMG/ygESv9HBJb/QwTi/yIELADsA3AAsQOnAIID0wBcA+cAPgPeAC0DwgAlA5YAHwNnAA4DQADuAjAAzAJKAKMCjwBuAvoAMwJ/AfkBEQLRAaACsQEXA5kBZwOQAZADmgGTA7gBeAPeAUEDBgL2Ai0CnwJPAkECewLpAbECngHnAmQBHwNFAVIDRwF2A24BiAO8AX8DLQJiA7kCHANHA7ECxQNEAjME4AGOBI4B0ARbAf8ENwEXBSIBGgUlARAFMwH5BDsB0AQ0qAAQIQFPBAcBDQTyANoD5AC+A9oAuQPRAMkDxQDnA6fr1ASGAC0EWABPBwFnAQTM/3oEeP+HBCb/kATR/pUEdf6MBBL+egSo/VwEQv08BOb8HASX/P0DXPzhAzP8yQMf/LgDH/ywAyz8sgNE/L4DWvzNA2f82wNq/OIDYPzeA1L80QNF/L4DRPyoA078mQNj/JADe/yVA5L8owOZ/LQDgfy/A0j8uwP2+6QDkPt6Ayn7PQPQ+vkCgPqtAkH6YgIY+iIC+fnzAdj52AGs+dYBbfnr4Ad5GALE+FgCZvicAgX40wKs9+4CY/fdAiL3kgLq9g0Cv/ZcAZv2lgB59tT/VvYv/zr2vf409pT+TPa5/ob2Jf/c9sX/O/d4AIz3HwHD950B1/fgAcT33gGT950BT/cpAQj3kADL9uT/q/Yw/6/2gf7Y9tv9IPdJ/Xz30fzc93n8NPhJ/Hv4SPyn+HH8uPi//K/4H/2K+IL9U/jX/Q74Ev7E9y/+fvcs/kL3Df4T99r98PaX/dH2TP2w9v38ivas/F32YPwx9hv8Evbi+w72u/sr9qr7Z/ay+7f21fsO9w78WvdS/JD3kvyr97/8rvfK/Jv3sfx893H8V/cV/Dr3rPsq90n7N/f8+mX30Pq598f6Kvjc+qn4BPsn+S37j/lJ+9H5TPvr+Tf73PkO+6/53Ppv+az6KfmK+un4fPq1+Ib6k/in+oP41PqJ+P76oPgW+8H4C/vq+Nj6Ffl/+j75Efpm+aT5j/lP+b35Kvns+T75GPqN+Tj6CPpG+pv6RPou+zP6qvsZ+gH8/fkv/OX5N/zS+SP8w/n9+7L5x/ug+Yr7jPlF+375+vp++az6k/ld+r35Evr9+c35SPqT+Zf6aPne+lP5FPtS+Tf7Z/lI+435TPvA+Uj7+fk++zD6Lvtf+hz7gvoK+5b6/Pqd+vT6mfr6+or6Dft0+iz7U/pV+yf6g/v0+bb7wvnp+5r5HPyN+VL8p/mJ/O35wvxa+vz83/o0/WT7bf3U+6P9GPzV/Sf8A/79+yj+oPtA/h77Sf6G+kX+7fk5/mT5Lf76+Cz+tfg6/pb4Vv6Y+Hf+sviS/tX4tK76+IH+G/lM/jj5/f1Z+aD9f/lH/az5BP3a+eL8/Pnl/Aj6Df38+Uz92Pme/an59v1/+VH+Z/mo/m35+v6T+UX/1/mJ/zD6xf+P+vz/5foyACP7agA9+6oALfvuAPT6NAGe+noBNvq3Acv56AFu+QcCLPkXAgz5GwIR+RoCMfkfAmT5MAKa+VICyfmFAuz5xgL++Q0DBPpPA/75fQP0+YwD6fl3A+L5PQPj+eUC8vl/AhH6HAJG+tABkfqkAfL6oAFd+8ABxvv9ARz8SAJQ/JkCWfzkAjP8KAPk+2IDe/uVAw/7wwO4+vEDiPocBIn6RQS/+nAEHvuaBJb7ygQW/AIFjfxBBej8iQUc/dkFJf0oBgT9cQbD/K0GcfzSBiP83Abo+8kGyvuiBs37Zgbr+yQGH/zhBWP8qwWy/IsFDv2FBXr9nwX2/dQFgv4fBhT/cQag/8EGFQAAB2kAKweSAEQHiwBRB10AXAcUAGwHv/+AB3D/lgc0/6cHFf+uBxn/qgdB/5oHi/+EB+//cAdgAGMH0ABiBy8BaAdxAXEHkgF6B5IBfgd7AXkHXAFpB0MBUQczATIHLwERBzYB9AZEAdoGXAHLBoIBywa+Ad0GEQICB38CNQcCA20HkAOdByIEuwetBLwHJgWcB4gFXAfQBQkH/QWxBg4GZQYEBjYG4QUuBqoFTgZnBZMGJAXuBugEUQe7BKkHowTnB6EEAwi8BPkH8gTPB0QFjgewBUQHMAb/BrsGwwZBB5YGtQdzBgcIUgYvCC8GLggABgYIxQXEB4AFdwc2BSwH8gTvBrkEyQaQBLoGdwTCBmYE4AZZBA4HSwRKBzcEjgcbBNcH9gMkCMwDbwifA7AIcwPgCE4D/Ag0AwIJLQPyCDQD1QhFA64IWAOKCGYDbQhsA2UIZwN0CF8DoghSA+UIQwM1CSwDgAkJA7cJ1ALPCY8Cxgk3AqkJ1wGDCXQBYgkYAVEJwwBRCXgAWAk6AFsJDQBOCfP/KQny/+4ICACkCDQAWQhtABgIrQDuB+cA3gcVAecHMgEACD0BIgg7AUEILAFVCBIBVQjvADwIxQAHCJcAvAdqAGYHRAAOByUAvgYOAHsG/f9EBu7/FwbY/+wFvP/BBZn/kgVz/2UFUv88BTr/HgUw/w0FMf8MBTr/HAVC/zoFRf9iBUD/jgUz/7gFIv/aBRH/8QUG//QFAf/jBQT/uwUO/4IFH/9ABTf/+ARY/7AEe/9lBJ7/GAS7/8YDzP9uA87/FQPG/8MCu/9/ArL/UgK0/zsCvP85As7/PQLi/0AC+P87AgsAKQIhAAsCPQDhAWYArgGcAHQB2gA5ARcB/wBLAc0AbQGqAH4BmQB+AZoAcAGqAFUBwAAvAdEA/ADXAMIA0ACEAL4ASACmABwAjQAEAHwAAwBxABIAbAApAGYAOQBcADsASwAtADYAEgAhAPb/DgDh//3/1v/r/9r/0f/o/67/+v9//w0ASP8YAA7/IQDX/iUArv4tAJn+PQCa/lgAr/58ANb+owAG/8MAOf/PAGb/uwCF/4QAj/8pAIL/tf9d/zr/Kv/N/u/+gf64/mT+jf58/nj+w/53/ij/if6S/6r+7v/T/ikA/f4+ACD/MAA0/wsANv/e/yX/uP///p7/yv6X/4j+oP87/q//5f2+/4j9xf8s/cP/1Py4/4r8pP9W/In/Pfxn/0H8Qv9f/B7/jPz8/sD83f7v/Ln+Ef2P/iP9Wf4p/Rn+Kv3U/TD9lP09/WH9WP1F/X79Qf2s/VL93f1x/Qf+mv0j/sX9LP7v/SL+Ff4B/jT+0P1L/pL9U/5M/Uz+Cv0x/tT8A/6s/ML9j/x1/XD8I/1E/Nj8BPyg/LH7hvxV+5T8APvN/ML6LP2i+qP9p/oj/sT6nf7v+gH/FftI/y37bv8w+3D/I/tO/w/7B/8F+6T+Dvss/i77rv1k+z79p/vv/Oz7zPwn/Nv8VfwX/XD8dP17/OT9e/xY/nT8wv5p/Bn/YPxa/1z8gf9f/In/afx4/3X8S/+C/Aj/iPy2/oX8X/51/A/+WfzV/TT8u/0N/Mn96/sA/tP7Xf7G+9b+xPta/8v73f/Y+0wA6fudAAH8xwAf/MYARPyeAGv8VQCU/Pb/ufyS/9X8Ov/r/P/+9vzp/vn8BP/1/E1/APzF/9/8WwDX/AEB2/yoAfP8OwIn/a4Cev3zAuX9CQNZ/u8Cw/6xAhL/WQI7//gBQv+cATD/TgEU/xcB/f72APD+7ADv/vIA9f4BAfz+FQEB/ykBCP85ARL/TAEi/2kBOv+VAVn/1AF//yICq/91Atj/wgIEAPwCLAAYA0wAEwNkAOwCdACxAnwAbQJ+ADMCfwAOAogABgKeABoCxQBDAvoAcQI6AZwCegG3ArcBuwLpAaoCEAKGAikCXAI5AjACQQIJAkcC5wFMAsYBVAKjAWACegF0AkwBkAIjAa8CAwHQAvMA7AL2AAADNQEKAzYBDgNqARADpAEUA94BHwMRAjYDNAJVA0MCfQM0AqYDCQLNA8MB6wNtAfsDFQH5A8kA5QOVAMkDewCtA3wAnAOTAJ0DsgCxA9EA1APnAAIE8AAzBOsAXwTTAIEEqgCVBG0AmQQeAJAEv/9+BFP/YwTh/kcEcf4sBA3+FQS//QYEjP38A3X98gN0/eQDgf3IA4/9nAOP/WIDd/0hAz394gLdP/QCXfydAs37nwI6+7cCufreAlr6CwMs+jcDMPpZA2T6cAO6+ncDJ/twA5b7WQP3+zcDQvwNA2783QJ7/K4Ca/yLAkf8dQIO/HACw/t0AmT7fQLy+oECbvp9AuP5bAJd+VEC5vgtAon4AwJN+NEBN/icAUH4YgFk+CYBlvjsAMn4uADt+I0A+/htAOn4WAC4+EcAa/g2AA/4HwCv9wEAXPfY/xz3p1/A9m3/+vYp/xb33v5L95L+j/dI/tj3Cv4d+N39WfjG/Yf4xv2l+Nv9sPj9/aX4I/6C+Ef+RPhc/u/3Xf6J90f+G/cV/rD2zf1X9nL9HfYP/Qf2svwV9mb8RfY0/I72Jfzo9jf8Rvdj/KT3nvz399j8OvgA/Wf4C/1/+Pn8g/jO/HL4lvxT+Fz8Kvgv/P73DvzZ9/n7x/fo+8330/v097b7P/iT+6z4bfsu+Uv7tfkz+yr6LPt++jb7ovpO+5n6cPth+pH7D/qu+7L5vftc+b37HPms+/n4jPvt+Fn79vgW+wX5x/oS+XL6Ffkf+g/50vkD+ZP5+fhh+fr4PfkI+Sb5Ivki+UH5NPld+WD5bvml+W75BPpd+XL6Rfno+jP5Vfs0+az7Uvnl+5H5/Pvw+fP7ZPrT++X6pPtf+3H7x/tB+xL8GPs6/Pn6Qfzh+ir8zvoB/L/60fuz+qX7rvqF+7b6dPvO+m779/px+yz7ePtf+377gvuD+4P7j/td+6T7D/vL+6X6Bfw2+kv81fmP/Jb5w/yG+dr8pPnM/On5mfxI+kn8rPrr+wv7j/tX+0f7jPsg+6T7Ivug+0v7hfuQ+1z76Pss+z/8/fqP/NP6zfyq+vr8f/ob/Uz6NP0S+k791flr/aH5i/2C+av9gPnH/aX52P3s+dv9S/rQ/bL6vP0P+6v9Vvun/Xz7tf2C+9X9aPsD/jj7M/73+lz+rvp4/mP6hf4g+oX+8Pl8/tj5df7f+XL+A/p1/jj6e/51+n7+qvp7/sr6cf7X+l/+1fpH/s76MP7R+ib+5fox/gf7Wv4x+6j+WvsV/3n7lv+G+xcAgfuFAGj7zABB++QACvvQAMn6nAB/+lYANPoQAPL51v/C+a3/rPmZ/7j5mf/i+av/IPrO/2r6AQCs+kEA3vqLAPf62AD5+iUB7PptAdr6qwHO+tsB0Pr2AeL6+QEE++IBLfu5AVD7hQFm+1UBZvs2AVL7MAE0+0oBHPuBARj7zQE0+x8CdftsAtT7rQJE/N4CsfwEAwP9KAMs/UsDIv1zA+v8mQOT/LUDM/zBA+L7sgO4+4kDvftOA/f7DQNc/NkC3fzAAmf90QLp/RADVv54A6X++wPW/ocE5v4DBd3+XAW9/ogFj/6CBVP+UgUU/gYF1f2wBKD9YgR+/SgEdP0GBIz9/APG/QYEHv4cBIn+QAT8/nMEZP+3BLn/EAX1/3gFFwDoBSIAVQYjALAGIgDuBiYADAc0AAcHTwDnBnMAsgaaAHEGuwAvBtEA7wXbALwF2gCZBdgAiAXhAIgF/wCVBTcBqQWJAb4F7gHMBVsC0gW/As8FEwPFBU4DuwVwA7UFgQO7BYUDzwWIA/EFlQMdBrEDSgblA3QGMwSSBpMEowb9BKQGYAWaBrAFiAbgBW8G7AVRBtkFLwatBQwGdgXnBT0FxQUNBakF6gSYBdYEkwXSBJwF3QStBfUEwQUYBdAFRAXZBXQF1wWjBcwFzAW6BfEFoAUUBoQFPAZpBW8GTwWrBjoF7gYsBTAHIQVqBxcFmAcJBbcH8gTGB9YEyAe0BLsHlgSjB4EEgQd3BFwHegQ9B34EKwd4BDAHXwRRBykEjAfZA94HcQM3CAIDigiXAsgIQALqCAYC7wjvAdwI/wG4CDMCkgh/AnMI1gJmCB4DbQhHA4cIQwOqCBADyQi4AtYITALJCN4Bnwh+AVsINAEGCAQBpwfpAEoH3QDyBtsAqQbeAG8G6ABHBvoAMgYSASwGMgEzBlYBPgZ+AU0GowFXBsIBWwbWAVwG2gFcBs0BYgaxAW8GiwGFBl8BowYyAcUGCQHgBuAA6ga4AN0GjACxBl0AaAYtAAYGBACVBef/IgXd/7wE5f9vBPn/PgQNAC0EFQA2BAcATgTh/28Ep/+JBGb/lgQw/44EEf9vBBX/OgQ7//MDe/+jA8X/UQMLAAMDQgDGAmYAoAJ1AJYCegCoAnsA1AKCABADlwBKA78AdgP5AIQDPgFsA4EBLQOyAdECwwFjAq0B8gFuAYsBGAE6Ab4ABAF0AOIATgDNAE4AvABsAKQAmQCEAMIAYADdAD4A5AApANYAKAC4ADoAlgBbAHUAfgBiAJcAYgCaAHgAhACmAFIA5AAQACgByv9kAZD/jAFw/5oBbf+QAYX/eAGx/10B5/9OARgATAE9AFkBUQBqAVIAdwFFAHEBNABWASMAJQEZAOUAGACeABsAWQAiABkAJQDl/x8Auf8NAJz/8P+L/87/i/+u/53/mf/A/5L/8/+a/zAAq/9tALn/oQC1/8MAlv/PAFX/vwD3/pkAi/5jABv+JQC2/ez/af3D/z39rv8z/bH/Uf3M/5P9+f/z/TQAZ/50AOH+rwBO/9sAoP/wAMz/6ADM/8AAof93AFb/EgDz/pz/hf4f/xz+rv7D/VL+hf0Y/mn9Af5x/RH+mv0+/t39f/4w/sP+i/78/uH+G/8m/xv/U//5/l3/vf4+/3D+9/4c/pD+zf0Y/on9oP1T/Tf9MP3p1B79vPwc/ar8J/2r/Dr9tfxR/cL8Z/3N/Hv91PyJ/dv8k/3h/Jn95fyh/eX8rP3h/L391PzR/cD85v2l/Pf9iPwA/mf8//1I/PX9MPzi/Sn8zv03/L/9YPy7/Zv8xf3h/Nj9Hv3y/UX9B/5J/Q7+Kv3//ej82v2Q/KH9M/xk/eH7MP2n+xL9iPsR/YP7MP2R+2r9qPu5/b37FP7O+2r+1Pux/tP73f7L++b+xPvT/sL7pf7E+3D+zfs+/tz7H/71+xf+Ffwj/j38QP5u/GD+qPyC/uv8oP42/bz+fv3a/rz9/f7l/Sb/8v1T/979gf+y/aj/eP3C/0T9zP8g/cP/Gf2u/y39kv9S/Xf/fP1k/6D9X/+1/WbPuP14/6r9kP+N/a3/av3G/0H93/8Z/f3/8/whANX8TADN/IIAwPzAAMz8AwHm/EMBDf17AT39owF1/bcBtv2xAQD+lgFT/mwBqP46Afb+CwE2/+sAXP/kAGr//wBi/0ABT/+hAUL/GgJF/5UCYP//ApL/QwPX/1IDKQArA4EA0wLXAFgCKQHQAXMBVAG1AfIA6wG2ABICowAsAq4AOQLMADsC8AA7AhQBOQIvATICRQEmAlgBFAJqAfgBfwHTAZwBpwG+AXsB5AFUAQcCNgEhAikBLAItASUCRAEQAmwB8wGdAdoB1AHHAQoCwwE0AscBVALPAWYC0wFwAs8BdQLAAXsCqgGGApIBlwJ9AbECagHQAl8B7wJYARADTAEwAzoBVgMbAYgD6wDJA6oAGgRcAHYEBgDWBK7/LAVa/3AFFP+TBdr+kwWu/nAFj/4wBX7+4QR3/pAEe/5IBIn+EASd/usDuf7WA93+zAMA/8gDHP/FAyj/wgMV/7kD4f6rA43+lQMi/nYDr/1RA0n9KwP6/AkDyfzsAq781wKd/MYCg/y1Alj8oAIS/IUCtftnAkz7SwLo+jYClvooAmH6IwJO+isCU/o5Amf6TAJ4+l8CefpqAmD6ZQIs+kcC4/kOApv5uAFk+UcBUvnDAGr5OQCu+bj/DPpP/3T6Df/K+vn+/PoV1/A6Wv/U+rz/ifooAC76kADV+esAivkwAVP5XQEu+XMBD/l0Aer4XwG2+DYBbvj6ABb4qwC4904AXffo/xL3hP/c9iX/wPbR/rb2jf669lr+xvY6/tT2Kv7p9ij+CPco/jH3Iv5h9w/+l/fo/cv3qP3990/9Kvje/Fb4XPx/+NT7p/hM+8340/rv+HD6C/kw+h35Fvoq+SP6NPlS+jr5l/o++ev6Pvk/+zX5jfsj+cv7B/n5+9/4Evy4+Bv8lvgS/Ib4/PuJ+Nj7m/ix+7P4j/vH+Hj7zvhy+8T4fvuv+Jf7kfi7+3v43/t0+AD8hvgY/Lj4KfwI+TP8dfk2/Pb5MfyD+iP8D/sK/Iz74vvo+6r7G/xh+yD8Dfv9+7H6vftW+m77Cvof+9L51/q4+aD6uvl3+tv5X/oP+lX6TPpc+oP6cPqr+pT6ufrG+qz6BPuI+kf7UPqG+xT6tvvc+c37tfnG+6L5pPun+XH7wPk6++X5C/sS+vD6Pvrz+mT6G/uC+mb7l/rQ+6j6Tvy6+tD81fpJ/fr6r/0s+/z9Yfsw/pT7Uf67+2b+y/t3/sT7hf6q+4/+hfuN/mH7ev5H+1b+Pvsj/kn77v1o+739mfuZ/dP7hf0R/Hv9TPx1/X/8bf2k/Fz9tvxB/bH8HP2T/PP8X/zN/Bn8svzN+6f8gvus/D/7w/wI++b82/oS/bb6Qf2W+mr9efqJ/WD6nf1L+qf9Pfqx/Tf6v/09+tv9TvoH/m36RP6X+oz+yvrd/gP7LP84+3X/Z/u0/4n76P+e+xEAp/stAKj7OQCq+zIAtfsSAMv73v/t+5r/GfxR/0T8Dv9m/N3+d/zA/nH8u/5P/MD+FvzH/sr7yf55+7/+MPuq/vz6j/7l+nD+7/pW/g/7RP49+z3+Z/s+/oX7SP6T+1n+k/t1/o/7oP6N+9r+mvsm/7j7gv/k++j/GPxSAEn8tQBw/AYBg/w5AYH8SwFn/D4BPfwcAQj88gDX+8wAs/u0AKT7qwCr+64Axvu5AO/7xgAc/NMAR/zeAGv87ACJ/AEBpPwfAb/8QQHe/GABAP14AR79fwEx/XMBOP1SASz9IwEP/fAA5fzDALX8qgCG/K8AX/zXAEL8IgEv/IYBJvz2ASf8XwIv/LECPfzkAlD88wJr/OUCk/zFAsn8oAIR/YQCa/13AtX9fgJO/poCzP7GAkX//AKv/zYDAABwAzQAqANLAOIDRwAbBDAAUgQOAH8E6P+cBMP/oQSl/4wEkv9ZBIz/CQSX/6EDsf8rA9r/tAINAEsCRAAAAnQA3gGZAOkBqgAeAqoAdwKdAOUCiQBfA3cA2gNtAE8EbgC+BHwAIQWWAHcFuQDBBeUA+wUYASUGTwE9BoYBRAa8AT4G8QEvBiICHgZPAhAGeAIHBpkCBAatAgYGsgIKBqsCDAadAgQGkwLsBZkCvgW5AnMF/QINBWMDlQTlAxMEcwSWA/wEMANwBegCyAXDAv0FvwIVBtcCFwYJAwwGTQP9BaAD8QX/A+cFZwTdBdcE0wVHBcUFsgWxBQ4GmQVSBn4FewZjBYUGSAVzBjUFRwYsBQcGNgW8BVkFbQWdBSQF/wXlBHQGuQTrBqEEVAeaBJkHnwS0B6cEpAepBHkHnQRBB4QEEAdYBO4GHgTgBtkD4waMA+sGPQP0BuwC8QahAt4GYAK7BiwChwYNAkcGAwIGBhICzAU2AqAFZQKIBZkChAXJApMF8QKxBQsD1wUXA/8FEQMoBvwCVQbZAosGqwLMBngCFwdKAmgHIwK3BwcC+Qf4ASQI8QEyCO4BHgjrAe4H4gGqB9YBWAfDAQAHsgGpBqYBVwaeARAGmgHXBZYBrgWOAZIFfgGABWkBcQVPAWMFNgFSBR4BPQUKASQF+AAJBegA7gTdANcE1wC/BNcApATdAH4E4QBEBOEA8QPXAIIDyQADA7kAfgK1AAYCwgCrAeAAewENAXoBOwGjAWIB7gFxAUoCZgGtAkMBCQMLAVUDygCPA4kAtANPAMIDIwC7AwgAnwMAAG4DCAAvAyEA5wJHAJwCdwBWAq0AGwLlAO4BHAHPAU8BvwF4Ab4BlgHHAaQB1wGjAecBlQHrAXsB3gFfAbwBSAGCAUABNgFKAd4AagGIAJwBOwDXAf//DQLY/zACyf85As7/IQLk/+sBBwChATYATwFsAAMBpADHANgApgD/AJ0ADgGrAAEByQDYAO4AmgALAU4AHgEBAB4Bv/8QAYv/+gBm/+sATP/oADr/+QAs/xwBHv9RARL/iQEL/78BDv/nAR7/9gE9/+8Bav/PAaD/ngHa/2YBDgAvATcAAAFRAOEAWQDRAFIA0QBAANoAKADlABAA8AD6//kA5/8BAdT/BwG//wsBpf8KAYb//QBm/+AASP+tADf/YwA9/wgAXf+o/5f/Uf/i/xD/NADs/nsA6f6qAP/+tAAj/5AAS/9EAHD/2v+Q/2D/rf/o/sf/g/7i/zr++P8P/gYABP4GAA3+9f8j/tP/O/6h/0/+Y/9d/h7/Yv7W/l/+j/5VG/lyR/4e/jb+AP4j/vr9Dv4O/vn9NP7i/V/+yf2B/qz9jP6Q/Xv+d/1T/mf9Hv5k/eX9df2x/Zf9g/3J/Vz9AP44/TT+GP1a/v38av7v/Fr+9fwt/hT95f1M/ZL9lP09/eT99/wp/sn8WP62/GT+vPxM/tH8FP7r/MP9/fxt/f78Hv3y/OX82vzM/MD81Pyv/Pf8rvws/b/8X/3f/IL9CP2P/S39iP1F/XL9SP1d/Tj9Uv0b/Vr98/x4/cr8p/2k/N39gfwN/mP8Mf5F/ET+J/xH/gf8Pf7k+yz+wvsb/qj7Dv6b+w3+ofsX/r37LP7s+07+J/x7/mf8sf6j/Ob+1PwV1/n8NP8P/UD/HP00/yL9Ff8l/ev+J/3A/i/9oP46/ZP+Sf2X/lr9rP5p/cn+cf3p1nj9B/9//SP/jP06/6H9TP/A/Vz/6P1q/xH+df8z/oH/SP6L/0v+lP9A/qT/Lf65/xv+1/8U/vz/Hv4lADr+UQBn/ngAo/6XAOL+pwAf/6cAU/+ZAHr/hACN/3MAjP9uAHT/gQBI/64ADv/1AM7+SgGX/qQBcv71AWv+MwKJ/lYCzP5fAiz/TwKe/ysCGAD6AYsAxgHrAJABLAFdAUcBMAE9AQcBEgHoANcA0QCdAMYAdwDGAHAA0ACNAOQAzwD/ACgBGgGLATMB6QFHATkCTwFzAk4BlgJDAaoCMwGxAiMBtAIXAbgCEQG/AhIBygIYAdYCHwHgAiUB5AIpAeUCLAHiAjAB4QI3AeUCRAHyAlYBCwNqATADfgFbA44BhQOZAaoDngG+A54BvgOWAacDggF+A18BSwMpARgD3QDsAn4A0QISAMgCpP/PAjv/4gLdPv8Cj/4aA1X+LwM0/j0DLf5EAz7+RwNg/ksDjP5RA7T+XQPJ/nEDxf6LA6P+qANp/sEDIP7KA9X9vwON/ZwDT/1iAxz9HAPy/NcCzPygAqr8fgKK/HQCcvyBAmP8mQJf/LICZ/zCAnv8vwKZ/KQCu/xzAtv8MgLw/OwB8vytAdX8egGa/FYBPvw+Acv7LAFL+xcBzvr6AGT60wAW+qMA6/luANv5QgDi+SUA9PkZAAv6IgAf+jcALPpPADD6YAAq+mIAG/pPAP75KQDa+fD/sfmv/4z5bv9r+Tr/VfkZ/0T5EP81+Rn/Kfkv/xv5QP8S+UL/Evkt/yD5//5B+bv+cflr/qj5HP7c+dX9Afqa/Q76a/3++UX90vkl/ZD5Cv0++fb84vjv/IP49vwp+A392fcs/Zj3Sf1u91z9YPdZ/W73O/2a9wP93/e4/Dj4Y/yh+BL8D/nU+3z5r/vb+af7Ivqz+0j6y/tL+uX7Lfr1+/n58vu/+dj7kPms+3z5cfuM+Sz7wvnp+hT6r/p4+ob63/py+j77dPqK+4n6w/uu+uL72vrs+wX73/sq+8D7RfuT+1D7WvtO+x77Pfvk+iX7sfoL+4n6+vpu+vr6X/oP+1z6O/th+nv7bfrA+3n6/vuC+ib8gvoq/Hj6A/xo+rP7WvpI+1r60fp0+mH6q/oL+gT72Pl5+875/vvs+YX8LPoA/YL6Z/3h+rb9N/vy/Xf7IP6U+0f+jPtt/mD7k/4b+7b+yfrR/oD62P5P8sX+PvqUG/l6T/6A+gH+xvq5/Rb7gv1n+2D9sftO/fD7Qv0i/DH9RPwP/Vn83fxh/KD8YPxn/Fb8QvxI/EH8N/xq/B/8vPwB/Cn92/uh/a/7D/6G+1/+aPuG/l/7hf5x+2D+nfst/tf7//0S/Oj9Pfz1/U78Kf5F/Hv+Kfza/gT8NP/l+3r/0/uh/9D7rf/a+57/6fuB//b7XP/6+zT/9vsCG+/76P7t+73+9/uM/hX8Uv5E/BL+fPzQ/bX8lP3d/Gf95PxV/cP8Y/1+/Jb9H/zl/bz7RP5r+57+RPvi/kv7AP9/+/X+0/vD/i38eP55/Cj+pfzi/aj8u/2G/Lz9SPzr/QH8Rf6/+8P+kPtW/3778P+M+38Atvv1APX7RQE9/G4BfvxxAa78UgHE/BcBwvzHAK78agCS/AEAe/yU/3T8Kf98/Mz+lPyB/rH8T/7O/Db+5Pwz/vL8Qf75/F3+/PyD/vz8sv79/Ob+AP0i/wb9Y/8O/aj/GP3r/yD9KQAj/VwAHP2FAA39pAD2/LwA2/zQAMP84gCz/PUArPwJAa78HwGz/DoBu/xYAcD8dwHH/JUB1/yuAfL8vAEb/bwBUv2oAYz9ggHD/VEB6/0cAf/98gAD/t4A/f3lAPn9BwEA/j4BGf59AUT+tAF//tsBw/7sAQj/6QFK/9oBf//JAaf/vwHA/78Bzv/KAdP/2wHU//EB0f8JAsr/IQK8/z4Cof9iAnX/iwI9/7kC/P7uAsL+IgOc/lUDk/5+A7L+lwP3/poDWv+HA9D/YANIAC8DsgD/AgMB2wI2Ac0CTwHaAlgBAgNcAT0DbAGEA48BygPKAQQEFAItBGACQQSjAkAE0QIvBOcCFATrAvUD5wLWA+UCuAPvAp8DCQOJAzADewNjA3oDlwOJA8UDrgPgA+sD5AM9BM8DnQSjAwAFagNYBS8DmAX9ArUF3gKuBdoCgQXxAjYFHAPXBFYDdgSWAx4E0wPbAwoEtQM6BK0DagS8A5wE2wPWBAIEEwUlBE4FPASABUUEoAVBBLAFNgStBSYEoQUVBJYFBgSSBfUDmQXiA60FzQPMBbQD8gWXAxsGewNEBmADagZNA4sGRAOmBkoDvgZZA9QGbgPqBoUD/AaTAwAHmgPyBpcDyAaQA4EGjAMkBo4DvAWXA1gFpwMEBbgDygTCA7QEvgPBBKgD6wAdeykFRQNvBQIDrgW5At0FdQLxBTsC5wUUAsIFAwKLBQ4CTQUwAhMFYgLnBJcCzwTAAs0E1ALgBMoCAwWkAjIFZgJnBRoCnwXMAdAFiAHyBVIBAAYvAfUFFQHSBQMBnAXyAFYF5AAKBdsAuwTeAHAE7gAtBA4B+wM6AdkDagHMA5MBzwOtAd0DrgHuA5UB/ANpAQAEMwH7AwMB7gPiAOAD1wDWA+QA0QMEAdADMAHIA2ABqwOLAXQDpwEeA7IBrgKoATMCjwHAAW0BZwFIATkBLAE6ARgBZAEQAa4BEAEAAhUBSgIcAX0CJQGPAi0BhQI3AWMCRAE2AlEBBwJdAdsBZgG3AWkBmQFjAX0BWAFfAU4BOgFHARABSAHhAFQBtQBnAZAAfgF3AJABagCXAWkAkgFuAIIBdwBqAX4AUgGCAD4BhAAzAYYAMAGMADkBmQBKAa4AXwHKAHcB7wCOARgBoAFDAa4BagG5AYkBxgGaAdYBlwHoAX8B/AFVAQ0CIQEbAugAIgK1ACEChgAXAlwAAQIyAOQBAwC/Ac7/lwGW/3EBXP9PASb/MwH3/h8B1/4VAcb+GAHH/igB2/5EAQD/ZwE0/4wBdP+rAbj/wAH6/8wBMADQAVMAzQFgAMMBWQCvAUUAjwEyAFwBIgAYAR4AxQAjAGoAMAAVAEIA0f9ZAK7/dQCt/5MAzf+xAAQAxQBFAMUAfwCoAKcAbgC0ABsAoQC5/3MAWf8vAAv/4v/d/pn/1/5g1/n+QP89/z3/lP9Y/+z/if8yAMr/UQALAEEAQQAAAGMAmf9nABv/UQCe/iEAMf7b/+T9hf+1/SL/pf20/q79QP7J/cr98v1h/SL+Dv1W/tv8j/7O/Mb+6fz3/in9Hv+B/TD/5f0s/0f+Df+X/tb+zP6J/uH+NP7U/t79qv6T/Wr+XP0b/jj9yv0p/YH9J/1H/TP9Jv1E/R79Wf0v/XH9Uv2J/YH9nv2x/av93/2u/QP+of0b/ob9IP5g1RT+Nv3z/Q39wP3r/H/91Pw6/c38/fzV/NX87/zM/BX95fxC/Rv9bf1n/Yz9uf2X/Qf+if1E/mT9a/4t/Xj+7/xu/rb8Uv6M/Cr+cfz6/Wf8yf1n/Jf9a/xr/W38S/1j/Db9S/ws/Sr8Kv0K/DD9+fs9/QT8Uv0z/HT9ivyl/QP95v2N/TP+GP5+/pD+vP7m/t7+Ff/e/hz/v/4B/4z+yf5W/nr+LP4b/hf+r/0Z/j39MP7J/Fb+X/yC/gv8sf7Y+97+zfsI/+v7Lf8s/Ef/g/xW/+X8Wv9E/VjG/l1R/879R//2/Tv/C/4x/xT+Lf8b/jb/Jv5O/0L+eP93/rL/w/71/yL/OgCG/3QA5/+eADkAtAB3ALUAowCqAMIAmQDXAIsA5QCEAOsAggDiAIQAyQCBAKEAdABuAFsANAA5AP3/FADO/+//rv/U/5z/xv+c/8r/q//h/8b/CADr/z0AEQB4ADYAsgBWAOcAcQALAYsAHgGjAB8BvwASAeAAAQEGAfMAMgHuAF8B8wCLAQMBtAEUAdcBIgH5ASYBIQIcAVQCBAGVAuAA4gK2ADMDkAB6A3gAqANxALgDfgCjA5cAcwO1ADID0ADsAuAArgLaAH4CvwBdAo0ATgJLAEwC//9bArL/dAJu/5UCOv+5Ahf/2QIB/+4C9v7xAuz+5ALf/sgC0f6mAsX+hgK8/nQCvP50Asb+iALX/q8C6Pn7eu7+KAPh/mcDvf6cA4n+uANMPrUDD/6SA9/9VAO9/QADq/2jAqH9SgKa/f0BkP3FAYH9ngFr/YkBVv17AUT9cAEx/V8BH/1FAQj9IgHl/PYAtfzDAHT8kgAp/GQA2vtEAJP7MgBZ+zIANPtBACL7XQAf+4EAI/umACf7xQAm+94AHPvrAA/77AAI++EAC/vKABz7qwA9+4UAZ/tbAJT7LQC4+/3/xvvM/7P7mv9++2f/J/s3/7/6C/9S+uT+8vnG/qz5r/6M+aH+jfma/qv5mv7X+Z3+B/qh/i76pP5F+qT+Sfqd/jj6i/4W+mv+6Pk5/rX59f2K+aD9bflB/WD55fxh+ZT8bflY/Hv5M/yI+Sf8kPkv/Jf5Qfyg+VX8sflk/NH5ZvwA+ln8Pfo7/Hz6D/y1+tz73vqs++36hvvl+nH7x/pw+576gft1+qH7VvrJ+0n68/tS+hv8a/o7/JT6VfzG+mr8/fp7/DP7g/xm+4H8kftx/Lb7UvzQ+yf83vv1+977v/vQ+4r7tftd+437Ovtg+yL7MPsR+wX7B/vo+gD73/r6+vD6+voc+wH7YPsR+7b7KfsW/EL7ePxZ+878ZPsP/V37OP1B+0n9EvtF/df6M/2b+hv9a/oD/VP68Pxg+un8k/rr/Ob69fxQ+wH9v/sO/Rz8Ff1Z/Bj9cPwX/V/8Ef0z/Ar9/vsA/dT78vy/+9/8w/vJ/N/7svwH/KT8Lfyo/Ej8yvxS/A79S/xy/Tf87/0c/Hf+Afz5/uv7af/a+7j/zvvi/8b76f+9+9H/s/ug/6j7Xf+d+xL/lPvG/o37fP6N+z3+k/sN/qL77P27++L93Pvr/QP8BP4s/Cj+U/xO/nj8cv6d/Iz+w/yX/ub8kP4H/Xf+H/1M/ir9Ff4n/dj9GP2b/QH9ZP3r/D392/ws/dT8Mf3V/FL92PyF/df8xf3O/Aj+ufxF/pv8ev55/KX+XPzM/kn88P5H/Bj/UvxC/2f8bf98/I//ivyh/4r8oP95/In/Wfxj/y/8Nv8F/A3/6/vs/uT72v71+9P+G/zT/k/81/6K/N3+xPzd/vn81/4m/cn+Sf20/mT9mv54/YX+hf17/on9gv6I/aD+f/3Q/nD9Cv9c/UX/RP11/yn9lP8O/aD/8vye/9P8mf+x/Jb/j/yd/278r/9T/MX/SPzY/0/84v9r/N3/nfzH/9r8pf8Y/Xv/Sf1P/2b9Kf9n/Qr/U/31/jb96/4b/ev+Ef31/iL9Bv9O/Rz/k/02/+n9Uv9H/nD/nv6N/+b+q/8S/8n/HP/n//3+BgC7/iUAX/5IAPf9cQCT/aEAPv3bAAT9HAHo/F0B6/yaARH9yQFT/eQBtP3oASb+1gGh/q8BFf9+AXT/SwGu/x8Bv/8EAaT//QBk/wsBDv8qAbT+TwFk/nEBL/6IARn+jgEl/ogBTv56AZD+bQHm/mcBT/9uAcL/hAE6AKMBsgDGASIB6wF/AQkCwwEhAucBMALnAToCxgFAAosBQwJAAUMC8wBBArQAQQKQAEECkwBDAsAASAIRAVYCewFuAu4BlQJSAsMClwL5ArECKwOZAlQDUQJqA+kBbAN1AVgDNQE2A8MACwOqAOgCxgDTAhIB1wKBAfUC/wEsA3oCdAPsAsYDTwMVBKcDWQT1A4cEOgSaBHcEkgSmBHMEwQRBBMIEBwSmBMwDbwSXAyUEbQPTA1QDjANKA18DTgNbA1wDhQNtA9sDewNOBIIDygAdez0FdgOSBWYDwQVUA8gFPQOrBSUDdgUKAzMF7ALvBM8CtQS0AokEoAJwBJoCaQSjAnAEuwKBBOACkwQHA6MELAOpBEMDpwRKA6AEPgOWBCMDjgQAA4gE2gKEBLsChASoAoQEpgKJBLECmATFArAE2wLXBO4CCgX5AkQF+AKBBekCuAXNAuMFowL7BW0C/AU0AuQsKgGyBdABcAWvASUFnAHbBJMBmgSVAWYEoAE+BLUBHgTWAQIEAwLkAzcCwwNtAqEDnAKBA7sCYwPDAk0DtQI5A5ICKANjAhcDMAIGA/8B+QLUAfUCsgEAA5oBHwOJAVQDfgGWA3QB4gNqASwEWQFmBEQBiAQmAYkEBwFnBOkAJQTRAMYDwgBWA7sA4gK5AHgCuAAlArQA8QGrANoBngDhAZUAKgGTACUCoQBMAr4AbALrAH0CIwF+AmQBbQKtAU4C+AEcAj4C3QF7AowBqAIyAb4C1AC1AnwAkAI6AFQCGAAHAh8AtwFRAG0BpwA3ARgBGAGQARgB/wE3AU8CbgF3ArgBcQIEAj4CRwLoAXQCfQGEAgsBdQKqAFECZgAfAkoA6QFWALgBhACQAcMAdQEBAWoBLwFwAUABhgEvAagB/QDRAbYA+gFgABsCBAAyAq3/OgJd/zoCIP8zAvf+KQLr/hwC+f4LAiP/+AFp/9sBxf+4ATQAkwGtAHQBKAFiAZkBYwH4AX0BOQKqAVUC6QFLAjACHgJ0AtsBqwKOAcoCQQHNAgABrgLNAHQCpgAoAoYA1gFpAIwBSABbASMARwH6/1QBzf96AaD/sgF1//MBU/8yAj3/ZQI3/4QCQf+LAlr/dQJ8/0cCo/8EAsb/uAHl/20BAwAyAR8ADQFAAAEBYwAKAYkAHwGvADcB0ABIAeQASAHnADYB0wAQAaoA2gBwAJkALABPAOv/AQC2/7L/mv9j/5f/Gf+t/9j+0P+k/vX/f/4QAGv+GwBp/hcAev4HAJr+9f/M/uX/Bv/b/0T/1P98/87/pP/G/7L/tv+k/57/fv+C/0j/Yv8R/0T/6P4p/9r+Ev/o/gH/Ev/2/kz/6/6J/97+uP/J/tH/qP7O/3v+sf9B/n7//f06/7b98v51/av+Rf1w/iz9Qf4w/SL+Tv0O/oH9BP7A/f39A/72/Tv+8P1i/uz9bv7r/WP+6/1A/uv9C/7p/dD93v2U/cf9ZP2h/Uf9a/1A/Sn9U/3k/H79pPy8/XX8BP5g1Ej+afx7/on8k/68/Iz++fxn/jf9LP5x/ej9of2l/cb9cf3h/VH9+f1E/RH+Sf0t/l39TP53/Wv+kP2F/qP9k/6l/ZD+l/17/nT9Uv5C/R7+Df3o/d/8uf3E/J79wPyb/dP8sf3y/NX9Ev3//S39I/49/Tv+Rf1H/kj9SP5R/UX+Zv0+/ov9NP7A/Sz+Af4o/kX+Kv6B/jn+pf5R/q7+cv6T/pf+WP7A/gr+6f65/RH/e/02/2D9U/9u/WP/pf1k//n9U/9W/jH/rv4G/+/+1/4V/7L+Hv+c/hX/mf4E/6X+9/7C/vf+5P4G/wf/IP8o/0T/QP9n/0//hf9Z/53/YP+u/2v/vP9+/8z/nP/i/8D////p/x8AEABCACwAYwA5AHsANwCJAC0AjQAjAIsAIgCJAC0AjwBFAJ0AYwC1AIIA0ACaAOsAqgD9ALIABwG2AAkBuwAKAb4AEAHCACEBxQA7AcUAXQG+AIEBrwCeAZoAtAF6ALwBUQC3ASIApgHz/44Byf9zAaf/XwGQ/1YBhv9gAYj/fgGP/68Bl//rAZz/JgKa/1QClP9tAoz/bQKE/1wCev9EAm7/MwJf/zICTP9FAjH/agIQ/5UC6P65Ar3+0AKT/tECbf6/AlL+mgJE/moCRf45Alb+CwJw/ukBi/7XAaD+0wGl/tsBmv7rAXj++AE+/vwB8P31AZ395AFT/c8BJv27AR/9qAFB/ZcBiP2IAeH9dAE5/lsBev47AZT+GAGC/vMAR/7QAPL9rgCT/ZAAPf14APz8ZADV/FgAyfxVAM38WADX/GAA2PxpAMf8aQCj/F8AavxIACb8JgDf+/z/m/vM/2Pn7P8x+3D/BftM/9f6N/+l+jP/dPpE/0v6Z/80+pz/NvrW/1L6CgCI+ikAy/ooABL7//9O+6r/dfsz/4b7pf6B+xT+aPuS/Uf7M/0j+wH9B/sD/f36MP0F+379IPvb/Uf7N/5t+3/+jPun/p37qP6e+4j+kPtL/nn7Af5f+7X9SPtx/Tj7O/0w+xX9MPv6/Db76PxC+9j8UPvK/F/7vPxn+6v8aPuZ/GD7g/xS+238QvtT/Dj7Ovw7+x/8S/sF/Gj77/uP+9r7tfvG+9T7s/vo+6X77fue++X7ovvO+7L7r/vO+4/78vtw+xv8WftC/FD7ZPxX+3z8cvuD/J77efzY+138Gfwz/Fj8AfyK/Mv7rPyZ+738bfu//Ev7tfw2+6f8MfuX/D/7jPxj+4X8m/uF/OT7jfw0/J38gvy2/MT82vz1/Ab9Df07/Q/9ev3+/L394fwG/rz8Uv6T/J7+bfzo/kj8Kf8l/Fz/BPx3/+H7cf+9+0r/mvsD/3n7p/5g+0f+U/vz/VP7uP1j+5f9fPuP/Zr7lv2y+6H9vfun/b37of2z+5P9qPuB/aL7cf2r+2v9xPt0/fL7i/0x/K/9g/zh/d/8GP4+/VH+lv2D/tj9qP7//b3+Af7F/uX9w/6y/bz+eP22/kL9sv4f/av+Ef2e/hX9hf4l/WP+M/09/jr9H/4x1RT+HP0l/gD9Vv7l/KH+zvz6/r/8Uv+4/Jn/tvzD/7j8zf+7/LX/vfyF/7/8SP+9/Av/ufza/rL8u/6q/K7+o/yr/qD8rP6k/Kf+r/yU/sD8dP7U/Ej+7PwZ/gr99f0w/eT9Xf3v/Y/9FP69/U7+4f2P/u/9xv7i/ej+v/3u/oz91/5T/ar+I/1w/gT9N/79/A3+C/33/Sn9//1M/R/+Z/1T/nH9lv5h/dj+Ov0U//78Qf+8/Fn/gfxc/1n8Sv9P/Cn/Z/wD/5383v7p/MP+QP2y/pb9rv7f/bb+Ff7K/jP+6P5A/hD/Pv5B/zv+d/86/rL/Qf7r/07+HgBc/kcAY/5gAF/+ZwBL/lkAKP40APf9/P/D/bT/kP1m/2T9Hv9C/ej+Kv3J/hz9xf4U/df+D/38/g39LP8O/WD/FP2T/yL9wv87/ef/Yf39/5T9AADT/e//Gf7O/2T+pP+s/nz/7P5d/x//Uv9E/13/Wv98/2T/rf9r/+f/c/8jAIL/WwCa/4gAuf+oANj/uwDv/78A+f+7APD/tADa/7IAuP+7AJL/0wBu//wAVf80AUX/eAFE/8ABTv8GAmb/QwKI/3ECtP+PAuX/nAIXAJkCRACGAmcAZwKEAEAClwASAqoA4gG8ALIB0wCJAe4AagENAVYBLQFRAU8BVgF1AWQBowF6AdgBkAEYAqQBWwK0AZkCwAHPAs8B8wLnAQQDEQL/Ak8C5AKdArcC7wJ7AjkDOgJsA/wBfgPJAWoDpgE2A5cB6QKgAZcCuQFPAuABIQILAhUCOQItAmYCYgKSAqYCvALoAuQCGwMHAzADJQMlAzwD+QJNA7gCWQNwAmcDMgJ9AwkCnAP9AcgDNQICBDICRwRjApIElQLbBMACHgXhAk8F9QJsBf8CcAUDA18FCwM6BRoDCQU0A88EWQOTBIQDWASqAx8EwwPuA8YDxQOuA6YDfgOWez0DlQP1AqEDrgK3A3ACzQM9At4DFALhA/UB0QPbAbIDzAGHA8UBVQPGASgD0AEJA9sB+gLiAQMD4AEeA9MBRQO/AXMDpgGgA4wBygN3AfEDagEUBGMBNwRjAV4EaQGFBHMBqwSBAcgEkgHUBKcBygS/AaYE2gFnBPUBEwQOArADJgJKAzoC6wJPAp8CZQJtAn0CWAKQAlwCmQJ0ApACkwJzArECQwLGAgQCzQLDAcMCiQGuAmIBjgJVAWwCZAFOAowBOgK+ATcC7gFFAhACZQIXAo4C/wG5AsYB3QJzAfUCEQH8Aq4A8wJbAOACIwDFAhEAqwIjAJUCWACBAqAAagLwAEsCPQEiAnoB6wGjAa0BuAFtAb4BMwG+AQQBvgHkAMUBzQDUAbwA6QGqAAACjwAQAmcAEgI0AAcC+v/sAb//xgGQ/5wBeP91AYT/WwG0/08BBwBVAXMAaQHrAIQBXAGjAbcBwAHxAdoBCQLvAQYCAQLyARUC2AEpAsUBOwK4AUsCtQFVArUBVgK3AVICsgFOAqcBTgKVAVYCewFpAlsBhAI0AaACCQG4AtgAyQKmANACcwDNAkIAwwIVALcC7v+nAsn/mQKo/4gCi/91AnP/WwJi/zQCWv8BAmL/wwF1/38BlP9AAbz/DgHr//UAHgD5AFYAGwGTAE4B0ACEAQoBrgE6AcABWQG0AWIBiwFSAU4BLQENAf0A0QDJAKgAmgCZAHsApABtAMYAcwD5AIgANAGnAHAByQCnAecA1AH8APgBBwEUAgcBKwL/AD4C7wBSAt4AYALMAGYCuwBcAqgAQAKPAA4CbADPATsAhgEAAD4BwP/8AIb/wgBd/5AATv9mAFr/PQCE/xIAxf/i/xIAq/9mAHD/sQA0/+gA/P4BAcr+9QCn/sIAkP5tAIb+BACI/pT/kv4s/6P+2P64/qP+0P6J/ub+i/75/qH+Bv/G/gv/8P4N/xz/C/9E/wr/Yv8K/3D/B/9m/wT/QP/8/v3+8P6j/uX+Pf7b/t391/6U/dr+bv3f/nL94f6e/dj+5v2//j3+lv6U/l/+3/4g/hf/5P05/7T9R/+Z/Uj/mv1B/7v9NP/3/SP/R/4N/53+7P7s/r3+Jf+C/jv/Pf4q//f98/68/aH+lv1C/o/96/2o/aj93v2C/Sj+fP1x/pD9rP61/cf+2/24/vz9f/4O/iL+Ef6v/Qb+Nv3y/cn82P1y/L39Pfyj/Sr8jP03/HX9X/xh/Zr8Uv3h/EX9Kf1A/Wr9Pf2e/Tv9w/03/df9MP3d/SP92P0U/cz9B/27/QT9pf0X/ZL9RP2C/Yz9e/3p/YX9Uv6j/bn+1f0S/x7+Vf9w/n//wv6T/wf/lP86/4z/Vf+G/1j/if9E/5b/H/+r//X+wv/J/tD/pf7K/4z+sf+C/oT/hf5O/5b+G/+x/vf+0/7o/vf+7v4c/wD/Qv8S/2f/Gf+I/w7/pP/u/rj/vf6//4j+tf9W/pb/NP5n/yr+Lf86/vX+ZP7K/qP+tv7u/r3+Ov/h/nz/G/+x/2b/0/+8/+T/FADk/2QA2/+rAM3/4QC7/wEBpf8NAY3/AQFz/+cAVv+/AD7/lgAw/3QAMf9iAEj/ZAB0/4IAtP+1AP3/+ABHAEABhQCBAa0AsQG2AMoBowDGAXQAqgEzAHsB6f9FAaP/FQFn//AAOf/gABv/5AAK/wABAf8wAf3+cQH6/rsB/f4KAgf/VAIc/5UCQP/FAmr/4QKU/+ICsv/MArj/nAKh/1YCcP8DAin/qAHW/lEBfP4EASX+xwDV/Z4Ak/2LAGD9iwBC/ZoAN/20AED90ABS/esAZ/39AHT9BgFy/QMBX/31ADv93QAU/b4A7/yZANT8cwDJ/E8AzPwzANv8IwDy/CMAD/0yADb9TwBj/XMAl/2ZAM79vAAA/tYAJv7nADr+7AA7/ukAKv7hAAj+0QDa/b4Apf2kAG39hAAz/V8A+fw2AMP8DQCQ/OX/Y/y+/zr8mf8Y/HX/+QtV/977Ov/J+yr/tvso/6v7Mf+h+0H/l/tP/4r7Uf93+z3/WfsO/zT7xv4N+3D+7PoU/tv6vf3k+nf9CPtH/Uj7LP2X+yX96fsw/S38SP1Y/Gv9YfyU/Uv8v/0c/On94fsO/qr7Kv6C+z7+dftE/oj7O/62+yL++fv6/UH8xv2C/In9rPxJ/b38C/24/NP8nvyk/Hz8g/xZ/Hf8OPx+/B78mvwE/Mb86Pv6/Mn7Lf2n+1P9ifth/Xf7Uv17+yL9m/vX/NX7fPwl/B/8e/zN+8z8kPsO/XD7OP1u+079ivtO/b/7Pv0D/Cf9S/wS/ZP8A/3V/AH9Dv0R/Tr9Mf1Z/WH9Z/2b/WP92P1O1RT+Kf1F/v38av7O/H7+pPx+/oH8Z/5n/Dn+U/z1/UX8nf04/D79J/zk/BL8mvz8+2785ftm/NH7fvzE+7P8vPv5/Lv7Qf28+4P9vPu2/bv73f21+/b9q/sN/qL7Jv6i+0v+svt8/tj7u/4Y/AP/cvxO/9/8j/9W/bv/yf3J/yb+uP9k/oz/ev5P/2b+FP8t/ub+3f3R/oH90f4l/eH+1/z1/pv8//53/Pz+Z/zo/mr8w/58/JT+l/xf/rb8KP7V/Pn98vzU/Qv9wv0i/cb9Nv3f/Uf9Dv5W/Un+Zv2I/nL9wP5//ez+i/0I/5f9FP+k/RH/tP0E/8X98P7V/dT+3/2v/t/9hv7Q/Vr+r/0z/oL9GP5M/Q/+Gf0Z/vD8NP7a/Fj+2vx6/uz8kv4N/Zz+M/2W/lr9hf58/XD+lv1c/qT9Uf6k/VP+kv1j/m39gf42/aT+8/zD/qv81/5t/Nf+QfzG/jP8qv5L/Iz+ivx7/uv8gf5f/aD+2v3Y/kv+IP+j/mr/2/6n//L+zv/r/tj/zv7F/6j+lP+C/k7/Y/79/lH+rP5I/mn+SP47/kn+Kf5I/i/+Rf5J/j7+bv43/pL+Lf6r/iL+tP4R/qz++v2d/tr9i/6v/Xz+e/11/j39dP75/HT+tfxx/nj8av5I/GD+L/xW/i/8U/5I/F/+efx7/sD8p/4V/d/+dP0f/9f9XP86/pD/mf60//L+w/89/7//df+r/5T/j/+U/3X/d/9k/0L/X/8D/2f/wv53/4z+jP9p/qP/WP67/13+2v90/gEAnf43ANP+dQAU/7UAWv/uAJ7/FAHT/yEB8/8QAfz/5QDw/6oA0/9mAKr/JQB3//P/Pv/Y/wT/2//O/vr/p/4vAJT+cACh/qoAzv7RABn/3QB6/80A4v+qAEUAgQCXAF0AzwBEAOsANwDpADIA1AAyALEANACJADsAYwBOAEUAcAA2AKcAOQDyAE4ATAF4AK0BsQAHAvYATgJAAXgCiQGBAsoBZQL8AS0CGgLnAR8CoAEQAm4B7AFdAb4BdQGJAbUBWAELAi0BagISAbwCCgHzAhUBBwMzAfkCYgHQAqEBlgLvAVgCRwIiAqQC+gEAA+UBVAPhAZoD6wHQA/wB8QMLAvsDFwLvAxoC0wMaAqgDGwJ0AyICPQMzAgkDTALbAmwCuAKLAqECoQKVAq4CkgKqApkClgKmAnUCtQJLAsYCHgLTAvMB2gLUAdsCwAHWArsBzQK+AcICxQG8AsoBvwLPAdAC0AHvAtQBGwPgAU8D8wGIAxACwQMwAvMDTwIaBGMCMgRqAjkEZgItBFkCEwROAucDSgKwA1ECcwNlAjQDhAL6AqYCygLFAqcC1gKVAtMCkwK7AqYCkgLKAl8C/AItAjMDBAJmA+cBiQPWAZMDzwF/A8wBTwPDAQsDsQHAApABfQJpAUwCQAE3Ah8BQAIOAWYCDQGdAhsB3QIyARoDTgFIA2YBZgN4AXADhQFnA48BTwOaASwDqwECA8MB1ALkAaoCCQKGAigCaQI5AlECNgI7AiECJQL/AQoC2AHrAbwBxwGvAaQBtwGGAcoBbgHiAWIB7wFgAeQBZwG8AXQBewGBASoBjAHbAJIBngCPAYQAhgGTAHQBzABiASMBUgGIAUwB5QFVASkCagFEAosBNAKtAf0BygGvAd0BXwHgAR8B0wEDAbwBEAGeAUUBgQGeAWYBCQJUAXQCRQHQAjsBEQMvATQDHAE8AwYBLAPrAAsD0QDeAr8ApAK5AGICwAAVAtQAxgHwAHcBEgEwATIB+ABKAdEAVAHAAEwBxQAyAdgABgH9ANEALQGcAGkBcACrAVMA8gFOADkCXAB3AnoApAKeALkCwwCyAuQAkwL9AGMCEAEsAhsB9QEbAckBDQGyAfAAtQHGANQBkwAQAmAAXAI7AK8CLQD9AjcANgNTAFEDegBHA6AAGAO/AMYC1gBYAuEA2AHoAFUB7ADeAPAAggD4AEsA/wA9AAABUQD5hgwA6AC0AMkA6QCgABcBbgA3AToATgELAGAB6/9zAd7/hgHr/5oBEgCrAUsAsgGNAKoBzACMAfwAWAEbAQ4BKgG4ACwBXQAjARAAFQHb//0Ayv/eAN//tQAXAIUAYwBTALUAJgD5AAMAIgHv/ykB6/8OAfX/1wAKAI8hgwBAAC0A9f8tALH/GwB7//b/Uv/F/zf/jP8w/1X/O/8m/1n/Bv+I//X+v//y/vz//f4yABT/WQAz/2oAWf9bAIL/LACr/97/zv9+/+T/F//n/7n+1P9y/rL/TP6F/0n+Wf9m/jP/l/4Z/9f+C/8V/wj/S/8L/3D/Ef9+/xf/dP8e/1X/Jf8l/y1/AP49/7L+S/97/lP/Sf5S/x/+Qf/8/SD/4f3y/tH9u/7Q/YH+4f1M/gf+IP5B/gD+iP7s/dD+4f0I/979Kf/d/Sj/2/0I/9T91P7K/Zr+wP1n/rv9Rf7A/Tn+2P09/gf+Tv5O/mT+p/57/gr/j/5n/53+tf+k/uT/p/7w/6T+1v+d/pr/lP5F/4v+3v6B/nH+d/4D/m3+oP1m/k79YP4V/WD++vxn/v78df4e/Yz+Uf2q/o39x/7M/d/+B/7p/j3+4f5q/sX+kP6a/q/+a/7H/kT+2P4w/ub+Nv71/lP+CP9//ib/sv5M/97+e//8/qv/Cv/X/wf/+P/5/goA6f4QAN/+DgDk/gsA+f4LAB7/EABP/xIAgv8QALH////R/97/3v+u/9j/df/C/zv/pf8I/4z/5f5+/9H+hP/O/pz/2/7C//X+7/8X/xcAPv8yAGb/PQCP/zQAtv8fANv/AAD6/97/FADC/yYArv8zAKH/OQCX/zcAjf8vAHv/JgBd/yMAMf8vAPn+UgC5/pAAePn7eEL+TAEe/rQBD/4OAhv+UQI6/nMCZ/53Apn+ZQLJ/kMC8/4eAhX/+gEz/+ABUf/HAXD/sQGW/5UBwP9uAfD/PQEfAAMBSADFAGIAiQBjAFgASgA6ABIAMgDF/z4Aav9YABD/dQDD/o8Ajf6eAGv+oABc/pkAWP6PAFj+hgBW/oYAT/6VAEH+rwAv/tcAHP4HAQv+OQH9/WYB9v2IAfD9mQHu/ZoB5v2MAdv9dAHO/VgBwv05Abn9HgG2/QcBuf32AL/96wDD/eEAw/3UAL39wACv/aEAm/13AIH9QABk/QAAQv27/yD9ev/9/EL/2/wb/8D8Df+r/Bz/o/xL/6X8lP+y/O7/yfxHAOT8jQAE/bUAJ/25AE79nABx/V8Aj/0RAKf9vP+4/Wv/wP0l/8L96f68/bz+q/2c/oz9hv5f/X/+Jf2D/uL8l/6e/Ln+YPzi/i/8EP8O/Dr/AfxZ/wr8af8i/GP/SPxC/3L8BP+e/Kv+yfw+/u38xf0L/U79H/3m/Cf9m/wj/Xf8FP15/AD9o/zs/Ov83fxF/dP8pf3N/P/9zfxE/sz8a/7J/HT+w/xd/rn8L/6v/PL9pfy0/aD8gv2l/GP9uPxa/dX8Z/38/IP9Iv2s/T793f1L/RL+SP1F/jb9cf4g/ZL+Dv2a/gr9if4b/Vj+RP0I/oX9nf3X/SL9M/6h/Iv+KvzU/sr7A/+K+xH/bvv6/nH7xv6M+3z+tfst/uL75f0O/LL9OPya/V/8nv2D/Lb9rvzd/dr8C/4L/T3+OP1y/mH9rP5//en+jf0l/4z9Uv9+/Wr/av1n/1r9RP9W/Qb/X/201nj9Wf6d/Qb+x/3C/fD9m/0S/pr9Jf69/SP+//0N/lP+5P2r/q799v5x/Sz/M/1H//r8Rf/J/DP/o/wX/438/f6J/Oz+l/zp/rj88P7i/P/+Ev0Q/0H9Iv9t/TP/kP1B/6z9Tv/D/Vr/1f1p/+X9dP/w/Xj/9v1w//X9U//r/R//1/3T/r/9df6j/RT+jP3A/X79kv1//ZD9jP3D/aX9Jf7G/aT+7P0t/xL+p/80/v//Uv4sAGr+LAB6/g4Agv7e/3/+q/9y/oH/XP5m/z7+Wf8b/lX/8v1S/8f9Sv+e/Tr/e/0f/2P9/P5a/dP+Zv2r/oj9hv69/Wb+//1M/kL+O/6B/i3+sf4f/tD+Df7d/vf92v7h/cr+0P2x/s79kv7i/XD+Cv5L/kX+Kf6L/g3+0P75/Qj/7/0t//P9O/8E/jT/H/4c/z3+//5Z/uL+bv7O/nf+x/50/s3+Zv7i/kv+Af8p/i3/Af5d/9r9jP+4/a//pf3D/6X9v/+8/aX/6P18/yX+SP9q/hH/rP7e/uT+tf4G/5n+Ef+G/gD/f/7X/oP+of6T/mb+q/4z/sb+Df7e/v/97v4H/u7+Iv7f/kX+x/5q/rT+hf6r/pP+tP6T/tH+iP78/nr+Lf9y/lj/eP50/4/+fv+1/nX/4v5f/w3/Rf8q/zT/N/80/zT/S/8o/3X/HP+u/xj/5P8f/wcAL/8HADr/3/87/5f/L/86/xH/3f7p/pz+x/6J/rv+sv7Q/hT/Df+d/3D/NgDr/78AZAAbAcUAOgH1AB8B6QDYAKgAggA+ADoAv/8cAEf/NwDv/osAxf4HAdD+kwEI/xICYv9tAsr/lgIzAIgCjwA+As8AvAHlAAsBygA7AH8Aaf8UALH+nv83/kL/Ff4e/1P+RP/v/rv/0/93AOEAWwHoATkCvgLlAkQDQwNsA0cDOgP6AsYCewIzAu8BoQF6ASwBMgHeACEBuwA9AbQAbAG0AJABqwCVAY0AcQFZACoBHADWAPX/mQD8/48ASwDJAOcASgHDAfoBwgLCArcDewN3BAkE4gRUBOAETQRvBPgDpgNnA6oCtwKvAQ4C5ACOAWoASgFRAEoBnACJATkB9QENAnUC7wLxArwDVANSBJIDkASjA2MEewPFAxcDvAJxAl0BkgHU/4wAY/6Q/1X94f7l/LL+Iv0Q/9r9zv+0/pcAVf8VAZn/JQGj//AAzP/WAHMAPQHJAV0CowMXBIEF8gXIBk4HBge1BzoGHQfPBOMFcAOwBMYCKAQtA6QEggQDBiYGpwdVB80IggfrCKIG+AcHBU0GIgNbBEUBdAKh/8UAZP5z/7X9mv6d/Uf+Df5q/u7+/P46AAgA9gGhAf0DpgPkBacFDgf/BvkGHQd4BcUFuwIiAzb/p/+I+/X7Y/jD+G32vfYS9lb2YPee9xT6Uvq2/fn9tAH9AVsFpgXrBzYI2QgbCf4HNgi4BecFyQLzAhIARABf/qj+Nv6r/r//cACjApMDDQY3B+UIMwpDCpgLxgkCC7sHxAjaBKEFAQKEAuH/KgDW/vn+2/7r/qX/r//GANMA4AHpAbcCsQI3AxQDVQMLAwMDkwI5Aq8BGAGJAPb/d/9F/+j+af8w/34AZwBYAlECiQR3BIQGSgbGB0gHBQguB0EHBwa6BSEEuAPTAXQBX/8X//D80fy5+vz6CPkD+kH4Pfqu+LP7UvoS/tX8uwCZ/+wC3gH8A/0CkwOdAtQB5QBk/3T+Kv0w/Pr76fpM/Bn7HP7A/PMAcf8iBIUCAwdfBR8JjwdHCuUIfQpfCeYJGgmtCDkICgfoBjwFWQWMA9QDSgKhArIB/wHXAQQCnAKcArcDiAPIBG8EcAX2BGkF2gSdBP8DJQN3AkcBhABa/3X+sv2h/I38S/sF/Jf6FfyJ+pr8A/tg/dT7LP67/ML+dP38/s790P62/VP+Ov25/Yn8Qv3p+zj9qvvU/Q78Kv84/SMBGP96A24B0AXeA8QHBAYHCYwHbwlICAIJOQj7B48HsgagBoQFvAWyBCQFUQToBEUE9QRZBBQFRQQGBdoDnAT/AsEDwgF9AkgA+QDH/mT/av3v/Uv8sfxt+7H7wvrl+jf6Pvq/+bH5T/k6+fT46fjJ+Nz47fg4+X/5Dvp/+lb70fvh/EH9bf6S/rH/mv98AEoAzAC2AL4ACgGSAHsBkwA2AgMBSAP5AZkEYAPkBfIE1wZRBi4HJAfIBjUHtAV+Bi8EKAWGAnoDAQG7Adf/LAAi//f+3f4v/un+yf0Z/6T9QP+b/TP/if3e/lb9R/4B/YP9mvy8/D/8HPwR/M77Kfzm+5b8Y/xJ/Sf9Jf4D/vf+wv6W/zr/5P9V/9T/C/9x/3D+0/6e/Rn+wPxq/QP84fyN+538f/uu/OL7F/2q/Mf9qv2d/qv+av94////7/9CAAYALADN/8z/XP85/9D+jf5E/uX9zv1Y/YH99fxk/cf8eP3Q/Lv9Cv0f/mr9lv7k/Q3/Y/50/9T+tP8f/7j/Lf94//b+/f6D/l3+7v3A/V/9Uv0D/Tr9/vyN/Wf9TP46/l3/WP+PAJAAoAGjAV0CWwKvAqQCoQKJAlkCNgIDAtsByQGhAb8BpgHsAe4BQQJpAp8C9QLZAmIDyAJ+A0oCIgNYAUQCBwD9AJP+iP9B/Sr+UPwm/eL7nfzy+4r8XfzO/Oz8Mf1k/YH9lP2N/WH9SP3U/Lj8C/wB/Dv7VfuW+uT6QfrK+kj6Efun+qr7R/t5/A/8Xf3p1D7+xf0H/5P+tP9O/0IA9f+8AIsAKQEQAY4BhQHrAewBQQI+AogCbgK1AngCxQJSArQCAQKJAo8BSgIJAf8BhQC3ARsAfwHd/2YB0/9wAfn/mgFAANoBkAAhAtMAWQLuAHAC1ABWAn4ACgLy/5ABRP/4AIj+WADV/cn/Qf1f/9f8Jf+a/Bv/hfw7/5L8e/+8/M3/AP0mAFj9fgC7/cYAHP7zAHD+AAGv/ucA1v6xAOT+ZwDb/hsAw/7b/6f+uP+U/r7/nf7y/8P+UQAH/80AVf9OAZr/uwHC/wQCvv8eAov/CwIw/9YBuP6FAS/+HgGl/acAJ/0lAMb8pP+N/DP/hfzh/qv8u/73/ML+Xf3z/sf9Pv8f/o//Tv7R/0v++f8Y/gYAwv35/1393//9/ML/tvyk/4/8hf+D/GP/iPw3/4/8/P6Q/Lj+kvx6/qP8Vf7T/Fz+Lf2X/rL9A/9R/o3/7/4hAG3/ngC0//MAsf8QAWT/8gDe/qEAL/4qAHf9pP/T/CP/Wvy//h78g/4f/HL+U/yG/qj8rP4L/dj+cv0B/939KP9I/k//sv5+/xH/tP9T/+L/Z//9/0T/9f/s/sb/cf50/+j9CP9j/Yz+7PwD/n/8cP0W/ND8p/si/C77bfu4+sL6V/o4+i767/lW+v352Ppq+qr7J/ux/B/8yv0p/dP+KP6x/wD/UwCn/7gAGwDlAGQA5QCNAMMAngCNAJ0ASgCLAAQAZwDD/zIAi//n/13/hv86/xX/G/+a/gD/I/7f/rX9tv5a/YL+Ev1E/tv8+f2v/Kf9ifxV/WH8Dv07/OH8G/zX/Av89fwS/DP9L/x7/VX8vP11/N/9fPzb/WD8r/0f/GP9wPsK/VX7vfz5+o38wvqK/ML6s/z8+gD9Z/tf/e37wv18/B/+AP1y/nL9v/7U/RD/Lf5w/43+6//8/oEAfP8pAQQA0QGEAGUC6QDQAikBCQM6AQoDHwHUAtsAdAJ6APUBCgBmAZT/1AAj/0oAu/7K/1z+X/8H/gj/u/3J/nr9oP4+/Yb+Df1w/uT8U/7D/CX+p/zh/Y/8kP18/EL9cvwK/Xn89vyZ/A390/xL/Sn9pf2X/Q/+GP51/p3+yf4O//r+WP8I/2n/9/4+/9H+5v6l/nT+gf4E/m7+sf1y/ov9i/6W/bb+zf3s/h/+Jf94/ln/x/5+//b+if/5/nX/yv5E/2n+/P7l/af+T/1P/rv8/f07/Lj93/uD/a/7Yf2u+1H91ftT/SD8Z/2F/I/9Af3K/ZL9GP42/nX+6P7e/qD/TP9MALn/3gAfAEgBegCGAckAnQEJAZcBNwF+AU8BWAFIASEBHgHTANAAbgBnAPP/8P9z/3///f4l/6j+6/6B/tj+iP7l/rL+AP/o/hf/Ev8b/x7/Bv8E/9j+yv6g/nv+Zv4m/jT+2v0P/p799/1+/eL9cP3C/Wr9jP1f/Tv9QP3U/Ab9X/y1/O/7XPyZ+wv8dPvY+4370/vs+/77hfxZ/EH90fwI/lj9wv7b/V//Vf7b/8L+PgAp/5AAj//aAPb/HAFcAFgBuwCFAQsBngFKAaYBeAGdAZoBiAGuAXABsgFVAZ4BNwFxARgBJgHwAMIAxQBRAJMA3v9kAH//NwBC/xAAM//p/1H/xf+T/6D/6f94/z0ATv94AB7/iADm/mMAqP4LAGf+kP8s/gr/Bv6W/gH+Tv4l/kD+cv5q/tr+vf5L/yP/sv+C/wEAyf8zAOv/SgDn/0wAwv9EAIj/OwBH/zsAEP9HAPL+YgD3/pAAI//PAHf/GgHp/2kBcQCxAf0A7gGFARQC+AEhAk4CFAKEAuwBlgKxAY4CZgFsAhEBNwK4APUBXwCtAQcAZAG2/yIBcP/nADT/rgAI/3MA7v4vAOL+4v/m/pT//f5S/yj/L/9q/z7/x/+J/0EAEQDQAMoAZAGZAewBWwJSAu4ChAI2A3oCJQM+AsYC5wEzApABkwFUARABQwHGAF0BwgCaAQMB5QF0ASgC+QFOAnMCUQLJAi8C6wL1AdsCtAGoAoEBaQJsATQCegEfAqMBLwLbAVsCEAKZAi8C0wItAvoCBwIGA8UB8QJzAb8CJgF/AuwAOwLNAPwBxQDHAccAngHKAH8BxgBqAbYAYAGjAGQBkABxAYYAhAGGAJABjACQAYsAdwF6AD4BTADlAAMAdACq//3/Vv+Z/yX/YP8w/2r/j//G/z4AcQAvAV8BOwJsAj0DdwMKBFsEiAT9BK4ETgWCBEgFGATyBIkDYATyArEDaQIEA/oBeAKvAR4ChAH2AXAB+QFnAQ4CXAEeAkQBEAIaAdYB2wBwAYsA5AAsAEcAxf+r/2D/Jf8K/8f+1P6k/s7+x/4L/zb/jf/n/1EAyQBAAb8BNwKmAhoDZQPNA+sDRwQ6BIsEYASmBG0EpARwBJAEbARtBGAEPARLBPgDKAScA/IDJQOjA5ICNAPlAZ8CJgHiAWIAAQGl/woAAP8R/3z+Kv4i/nH98v3w/O79r/wN/qr8TP7d/Kv+Rf0p/+L9zP+y/p4Auf+nAfYA6AJdAlIE3QPKBVQFKAecBj0IigfeCPwH8QjdB2gIKAdUB/EF2gVjBDIEuAKVAioBMwHo/ygAEP97/6T+H/+Z/vr+zv7y/h7/8P5m//D+kP/z/pb/B/+E/zf/av+Q/2D/HAB6/9gAwv+7ATsArQLYAI4DgQE+BBwCowSPAqkEwwJWBLICtQNcAuICzwEGAiIBQwF4AMMA8/+gALH/4gDG/4QBNgBnAvMAYgPdAUMEyQLWBIkD9gT1A5wE+APMA4kDpwK+Al8BtwEeAJwADv+W/zr+w/6o/TT+Wf31/UL99/1Z/Sn+k/10/u79xf5f/g7/2/5P/2b/l/8RAP//wwCGAGQBKQH8AecBfwKuAu4CbQM6AxAEcQOSBLwDBwUDBGIFPgSmBXAE2gWPBAAGnwQiBqMERAa8BHYG4QSxBuwE3AbPBOcGZgS3BpoDOgZ6AnYFAQFsBEX/LAN7/eIBwvutAFn6uP9t+SX/8/jy/vL4Iv9++bz/g/qvAL37ygEL/fICS/4KBF//+wQGAJ0FLQDlBRIA/AWa/9YFEv+nBcD+nAWd/rcFwv4HBgD/dwZk/wkH6f+7B3wAfgg2AVwJ6QE6CpcCDwsoA8YLfwNNDJcDmAxmA58M8QJkDBAC1QvQAAILZP8QCgD+KwnJ/HYIAfweCOH7Rwgv/MwInfx7CQ39OAqQ/fkKF/6pC5n+PQwf/70Msf8uDUwAng3WAAgOegGHDvMB+w4QAkUP6QFoD0oBPw9/AO4Oyf+SDhT/KA5w/r4N6P1iDY39Jw1g/Q8NIP37DMz86Azv/CANPf1yDXL9ug20/QUOhv0QDlz9Eg5V/RkOL/0BDvz82Q11/IAN/vs2DfD7Lw2I/JINhv0/Dlb+5g4m/5wP3/9UEIQACBE6AcUR7gF5EjYC4BIHAu0S7wHgEs8BrBKVAUoSjwHzEbkBtBHhAYQREgJ1EUMChxFVAqURRwLHEVkC/hHhAmgSZwO+EjwDohJ7AiESyQGZEVQBKxGqAJ8QPgAyELYAOxAGASUQTgH/D64B0g9WATYP2wCDDsUACA6FAIQNLQAJDVwA6gyNAOAM3gDxDNsA2gwhAdwMKgGpDCMBUQwBAlUM6AG/C6QCjAviAhQLfgJRCiEDJApOA8YJhANvCZoCdgiaAV8HBwL0BpACjgbKAX4FmQBVBLwAEwQBAqcENwNvBdsDEAbBBNwGLgbXBxAI2giHCV4JFAoWCUkKUgigCeEGQwlvBWkIqwOIBmIBtwZAAHYFev4tBM38PATy+/ED/PpxBHv65QLq+IwC+/e/AdH2IwHK9UQCvPUiAZD0WwEx9OUCm/SwA7n0OgTN9OoFkPW4Buz1BgcP9pgI4/bqCZT3kQtu+E0NSPkbDpb5mA0W+Y0MJ/iMCwv3UAsc9gML7PTPCRPzdAd98OwFR+4wBYDssQNo6swBOuiyAKfmaQLB5hEC/+VRAT3lewEr5aMBQOViA0fmYwT25isGEOhxBljoOgZU6B4GUejNBSXo4Aaq6N4FEOj1BQXo2gZi6IgGGOglB0noLAam57kEyOZxBJLmZgSM5osFOee/BgLokgeq6EEIUOn4CAPqgQmj6kMIU+qaB0nq/AhD67EJz+s9CaXr5Qfj6lUG4+l4BJnojwGp5ob/JeVA/hHke/7r4yP/NuQ9/3vknQCz5Z0B9uZVAjroqwHT6PwAW+nWAhnr4QM/7PgDvuz5AxntVQKP7FkBc+x6AIrstv/d7FsBoe5nAjTwEAOi8VED1PIlBEH0iwXe9eoETPZRAyf2YwPb9vgD1/eCAsf3hAKA+PIB5fh8/zT4L/1v95b72fbL+fv1bvgy9SP47PQr9s3zBfU780P0EPOT9K3zB/Wa9Jv1zfUZ9h332/Uq+JT2y/mw9iX7IPgv/W73D/6C+Mz/Y/rhAR35OgJQ+MwCBPceA6z4DAXh+dAGfPnLB/z5QAl++y8Lgvy4DO/7Ng1C+2gNzfnuDM35BQ1Q+C4MLvbyCjX3bAuv9jULDPWZClL0rAp98loKnvIyCwH0vgxS8yQNmvJcDSvyhw2o8W8NPvE5DX3xSQ1e8ScN5vDuDCDxNQ3I8FUNfPCbDULxgA6m8S8PUPFlD5zxxQ/98wkR2PXRERr0ixCl9F8QrPTzD33z+g6N9eMPAvWgDy717g88914R8/iqEv75lBNh+PcSdPgTE6X3ixJy9SERY/Y8ERP3IBGl9mEQh/bFD1n1mw7R8S8MAvClCifwFArP7zAJb/FDCYPxeQjF8EAHqfBqBk/wkwXZ79oETO9DBIPxSAVB8yYGxvNlBqn0xgZn9oEHg/fLB834FAje+r4Ix/pECGv7PAgU/EcI9/yECDb/gAmPAhML2QQNDAMDzgoNAWMJvwFDCdoCOAlHA7AI+QMsCJoCfgYRAbAEdAHlA6v/AAJk/F//hvyS/u/9fP5+/Xf9WP2k/BH9y/sc/Sf7O/2R+kX8ZvlW+q73q/eN9dL2avRm+q/1Lf2z9uj7z/UD/OX1bfxZ9qr+5fejAmP6SwUc/NcHnv0fBzb9qwdJ/T8KS/7gCar9sQkc/YEJl/yiCtf8zwqu/HIKUvzuCwD9Fgrz+8kJr/tUCsr7AApX+8kHy/kXA+H2XQOT9v0FkPcACFn4ugcP+MwFC/cGAib1WQBq9GoCqPWtA3j26wZS+GUISPnyCVz64Au8+9YKofv7CCP7ZghM++sJd/yICgP9Ggtf/XAK8Px3Csr87Qra/KAIiPsHB6/6eAUA+qkE1fmBBif7nwcl/JUIF/2bCRL+CglB/lEIY/54Bvf98wS//f8D0P0JA9X9qAOZ/pkEZ//1A0H/EAJf/pL/Kf0R/oz8Sv+D/aAAu/43A8oAoARlAtsEfQOyBoEFsAUJBtcEowYJBbgHpwRqCIEGKwqDCWUMywkGDVcIlAzLB3MMlQdXDFwImwzCBwAMbQVfCh8EMAkrApoHxgBOBh8B+QVK/5YEqPtjAq76vgGT+zkCRPqoAe/5sQGl+k8Cavv9Arj8+AP6+mIDUPvuA4/8BgUv/eEF5v3lBuv8Hgdg/rcImf88CnUAlAtAAlwNtAPfDqsC6Q5AAYsOuwSIEEQFvhBdAusOfwH3DUgCtA1IBPEN+QPfDLQCPAuQACIJa/+WBwf/ggbR/JAEB/0DBPP51gH691kARPozAcf5pwDB+N3/aPhu/y35kP/a+BT/P/p0/wf7d//++gf/x/sD/wD8tv6o/Kz+YPmg/Cb6yvwi/LT9ZvzR/eX9sf7v/eL+hf/z/5oAvwAHAqgBVgLaAbQE9gIYBl0D7gO4AeIDCwF+Ao//0ALv/tQBm/2eAbP89gMn/UEDBPyCA2v7lgG4+cf/IPi0/3v3SgAt94sCtvd1AWv2+ABb9XQAPvSx/nzy+f1d8VP84u+o/Jzv9/6J8Pz/5/DH/7PwxwAq8ekCN/KhBAnzAwSX8hoEffKaBJfyCQOS8WUEHPITBtbyewd18ywIuvMXBoryuAUw8rQGbvKYBWXxZwQr8EQEYe/5BYfvUQmX8KsGoe7PA7jsEwSf7AQCcusJAevqbgK26yYFO+1LB3bumAe37vQF8O3yBHrtzQRw7ZwEV+0CBPzs5QPg7HMGLe6nCdzvGAom8OMHGe/IBrDuSgSX7RgDNO3bBGvuQAZ573YI/vBUClbydAtG89YKQfOuCFvyxgX78IEEYfAJBaLw4AX38JwEHfDWAWzuZAHt7aj/weyX/XXr3Ptt6jj7HuoB/UbrG/5H7JD+J+2U/OvsovrW7MT8+O4O/zfxRwL386EFzfYCBYz3HwQm+OABAPgSAAD4jAIg+iwGsfy+CH/+gQkm//4Hcf7JAzb8FwI9+3wAVfrm/fb4yv8O+l0BIPvQADr7Kv/l+qX+QvtYAVr9hAEV/gb9QvxC+CP6EvY3+dz2vfks+Hv65fdm+gj4ofr39+n63/VW+nnyT/nW8HX58fTa/G/5owDH/O4D2v8YByb8mQbs+akGM/7ZCRD/5wqo/XMKO/1KCqr64Qgp+xAJlPzMCYn5RAjA+AYIlvgrCN/3DAj+9tcH2PT2Bjz1dgfU9qoI8/WxCMDzKQhk87oIGPV5CqT2KwxU9VEM+vVoDUT4NQ8c+qEQKvr3EKj1zA689HUO+fdGEKn5RxGy9tgPKfUyD2j2FxDH9RYQtveRERj6aBNm+8gUM/rgFHj4phSv+l0WAPxkF877Whe7/J4XtvoQFiD3fBNo984S3vcvEm/2nhB/9OYOVPGzDKru+ArH7usKqu1sChTtXwoq8FwMTPFeDRPyMQ5d9MkPw/PaDyPz6w97844Qn/EcEMPyVBFl9u0TKvspF27/GBq/AGYbmQFQHEoA7xs5AY0cjwAnHEH9MxpnAQUc4wXoHb8Ewhw1BN8b4AKRGksBHRktAWsYl/3cFTb8YhRW/zcVEQC0FCb8sxFL+TwP9PgeDuj4Ng0p+YcM3PcWC+r24Qli81sHQ/QyB3z5YwlJ+dUIdPeIB972DQcH+rgIDftsCdT7Hgpn/UkLV/uFCpP97gus/qUMmf0bDOwA0w0jA/EOiQa3EAIKlxKxCAESrQebEfYGWBG0B8ERbQd9EYUFMhBNCDUR9AwPE6cNtxKxCFUP9QUbDTcF8AtpBUoLjgezCxUGPAohBpYJXgWECBsFswcTCRoJbQmYCOQInQdqCKkGvwN6A6j+EABa/in/nACk/+ADsgAABbYAiAT//9wG4QCdBHv/kwBA/UcBl/17A8P+7ASJ/3EIYAGBDHEDFg4mBLQNwgPXCPkASwn2AFUKPgFtCXsAzgrhALgH2/5LCS//9Qnm/swHA/2RBoP7WQR1+XsFMfk3BMf3+QSW92EKCPpbDun7ow+G/D0NSftoCMf4CwR19swDMfbDBG32sAWC9l8LAfmsEEX7yhFX+yAO9PjLCMP1xgXe8yUArfAE/+3vHwUL8+QMDveiEvz5gxNP+gYQRfjVC8r1kQk/9MMFz/H5BvDxSwgL8hEIQPGACtHxNQt28dAJC/ACBfDsjAG26hn+rOiW/2jprgId66oDwOu6BnXtFweq7fgImO7kCG7u5QWx7E0EuOuWA0brCgBr6RL/BelHAufqVAO06z8HCO5+B2Xu4QQx7QcDUOwNAMjqj/+L6tQBzuvaBRbuWQcu79AGWO+TBULvaQXF73sHbvHFCI3yHgXm8LIAqe5HAmfv5AMI8FUDc+9MAqHuOgPp7lEGdfDPAzXvtf697HX9buwZ/CTsNv627aEFC/IwBzvz6wPL8a8B0vC8AHjwlQCE8Cb93+7h+3XuL/4S8Fn9N/Bk/oTxDgHN82QAYfTAAHn1QP949dL5P/No+gf0o/6X9s3/cve+/5r3T/199tT74vUf/cT2IPyD9jP63vVN+Fn1s/ed9WP6sPdj++/4Cv+U+1wCCv4z/n/8LPr3+oz3HfoE+Nr6WvkI/H/5mfwe/IL+7ACmAcgCTwPy+3UAfvhp/6X5vgB89Sr/o/Ge/Q/0Of9V+rwCO/ziA7z7ygOK+FsC3PLA/zH1iwHo9i0Df/VSA6j1YgR79tMFl/lsCL363glt/nYMJgDODf78WwzH9h4Jz/DnBRPz/wYm9pEI7/ePCfD2PAmh9/UJ7fWTCTvxvwdC84gJhfb0C3H5Ew7v96INgvd5DcT1Tgxz85sKN/JeCUXvRwe99NAJ0fbXCnn24wqY9eQKIPKuCU/0fgtu9CsMPPMGDJj2Gg64+mUQcPu2EML6JBAi+wUQVfvADzv5Qg6W9oQMjfWwCy70vwoQ8fIIt/ErCdf3SQxS+ncN0PkKDaL5wQyh93kLY/SDCSTyEAik848IMPqtC+L+xw1w/58NT/6FDJT6AApL+kcJaPlBCM7zyQSb8KMCjfXPBEH87wce+/IGY/gmBZj47wQ7+f0ERPnFBOz79AU4/OUFC/n9A7X6mgSQ/lEGYALxB/IFWwm7A6IH5fnKAe32e/83/HQBNv6qAQ0A0wGc/9cAPvpY/QD6pPzi/K/9MPdO+rP1N/ku+9r7uf38/OL+Z/3O/af8bQNp/9cHfwECA6v+8P2x+yf6YflI+if5TgAW/KAHw/8bBtT+OgVB/rIG6P46Bfn94Qiv/ykG/f3PAN76BwO2++EGaf0GC0D/PQsD/y8JjP27COL8kwW9+ncCkPjGAif4MwRQ+JYDa/e5/lf0u/7p84QDHfaEBoP3oAR49mn/yPMi/kXzIQEO9QcFWvcUA5T2VAR+91wI2PnWCc36Rguo+8sGUvnPBDv4Jgbb+A0GufhRA0H3dgNj93EGIPnXBRb5tAdw+kEJp/s5BnT6ygIB+QwGCvudCKv85AgU/RYK+f0MB6v8iASs+yUE0fsGCDf+Kwkm/xMEwvy3AcL70wMV/eUHcP+SCAsA0wXo/r8BJv1p/1/8DQI+/kAE4f8EBbgA8wQQAbcCMgC4BQsCxQdcA88DhgFjAYgAnf/o/xEAegDWAkQCsgKCAkEBCgJqA20DeAZABTwIXgb4A1EE4f7eAUX/ZQLa/RICqAAVBDQChQVdADYFnAGABokBAAc6AsgHZwGfB/X+gAYb/BsFSfvGBOL9RgZMALoHlQIpCUwCRgn9ANkIEQElCQP+xgdc+hUGu/sGB6/7Mgdg+ywHYv9YCbsA/wlmAKcJQABLCXT9egfi+sIFQfuhBZT9pgaW/ZUGC/zaBWr9xgZZ/ooH2v4OCGL/gQg7/uoHOf9GCI/+lQeU/BEGF/3PBQX8vwRf+wQE+vsaBC/+LwXnATcHwP9ABoz7PAR+/OUE/fw9BQ39OQWG/UgFpfx/BHT+BgUBAd0FoQIwBqr/GAQq+rEA+vic/7P5lP93/LEA7P6uARQA/QF7/1sBpP8KAev/tQBQ/ED+2/tm/cb9yf2e/y3+hAAl/kL/Ev3b/Hv72vuy+qf+7/vTAVz9UgRi/iEDaf1bAI/7Qv+Q+rv9UPnM/m35HwCr+ZT+ZvhcAOH42QNG+vwD6/mcATv42P3R9VX9GvW0/mD1AQCd9WwCcfbgAkP2BgP29fwEqPYeA2P13/9u85kAlfNjAcfzIQT+9DUHXfZZCLP2gQh99gwHZPXZBN7z/wMB82UEw/IhA6Px7AQr8v0E4PGuA/rw4AR98aQDyPDMAkzw4AI/8LQEEPE6BSDx1gMj8BMDeO/GA5vvNgSp77QDTe+HBsXwBwcV8XAG2/D0BjvxEwVU8LUEL/AHBuDwmAWU8JUE7O/sA2vvPARs774FHPDdBSPwyASi7x8Edu+qBg7xUAez8c8EtPCyBPPwJAVy8UsGSPJpBoTypAbE8pgHWvMoByjzEQUT8u4C9PD1AXzwagDI75ACIPE+BFfyiQNr8sUDFvN2A4nzhwS19MICV/RP//7y7v4m88L/0vNzAeD0mgKf9asAw/QhALP0wgJl9i8B9/UZ/s/03/yv9Cb81/RT/fn1HwDt96QCrvlIAtz5+AEF+mcBB/qh/2b5af4V+R/9yvjv/af5yv6Z+mn+7/pi/wX8of/D/MX+9fyj/Qb92/vG/Cf8nv1p/n//tAHlAUQC0wIQ/7cBmv10AZT8WQFE/RUCSf7zAsP8dwKk/L4C2/w+AyD7zQKh+ZACXvkLA2D4MgNa+WYE9/roBUv6JgbQ+WgGsvg6Bmb4YgZg+J8GxPb8BVz3gAYL+iIITvsNCVL5TQgr9vYG8PUuB9z2AwiY98EI9/dQCRX5Rgq5+ogLf/rTC8v52QuJ9wULPPcsC1n4BQzq+IsMYPkBDeb28Atk9vULs/f/DKX46w2H+FQON/cdDsP2WA4t9/sOifeHD+32eg8S97sPK/fjD7D4wBDw+XYRoPllERH5RREF+PUQcvkCEir5LhKM954R8/aHEff1IxGU9wUSivqEEwr8LRQe+4MTFPk7Eon3ORGw9yER8PitEdj4khHj+SESlvsWE9H7TBOk+0gTj/q+EoX5KhLV+LYRTPnOEZT6TBLD+jISOPq0EeL5TxFB+84RSfwgEnz7fBG1+V0Q+vjTD8L6qhDN+ycRxPsWERL8KxGz/GIRzfxAEZD84hDl/UkRQv+yEZL/jRF8/rQQGPw4Dyf8Dw8f/ukPvv+NEGYCrxHvAqERjAF/ELYAnA9q/vENUv52DUj/mw1L/swMlP9CDVEB/g2XAfcNPQIbDogCAQ7oANMM6f5iCxn/DAvl/wULUgFVCzYD8gtpA7YLZwLgCnABDQq4AdYJgQLNCbUCXgl0AqAISgLoB8MCkgcCAzYHnAMvB1kEXAfyBJUHWAZLCBQGJQgrBaMHBgYGCNMGVAhYBuoHHQaVBx0H1gfQB94HXglECGYJyAf8BvEF3QW+BG8F7gPSBZ0DSwZwAxQHhAPJB6AD5Ad0A1QIdwMeCBoD2QekAvwGygEpBuIAEwZMAPkFqP/eBQD/TQal/mgGLP7uBXX9Bgel/ZsILP6TCXD+lQcw/SsFv/ucBlr8Gwj8/IEJjP3+CZr96gjQ/IQIWvy3B6v7/wYA+4QGcfrIBj/6NQik+gcJq/ozCUv6Agmr+e4IC/mRCDr42gc6974HlvYUCEb2jAgq9nsHWvWhBTf0+wVF9CsISPXBCe31lQmU9U0HD/QOBgnz1AeV83sHC/NgBiryYwb28f0FovGjBurxDgaX8ZAFSvEMBnnxAwZQ8e4FD/GwBa3wzAV68MMEue85BEzvQQXF7zkGRvDXBqHwsQaS8IQGfPDgBJnvzwMB75YEYe82BC/vXwRQ7/YEsO+PBQ/w4wVC8OIEt+9ZBF/vQwO57rECXe7eA/fuNwQ079oEqu9sBq/wywYa8XsFpfAJBBnwcwP47+QBUe98AL3ubQFo7ysCAfCFAmzwDQP38O8BofBxAA/w///97wAAFvDW/wvwXwBY8DkB2PDiAMvwUQDA8HT/tPBR/yvxM/+58UX+2/EY/9Tyhf9187T/1PMHAC30hf8J9KD/O/SU/2v00QBe9QcB4vUz/2j11P089bX8N/Wq/Un2f/5F90T/MfiVAGP5yf95+Vj+Pvlw/NH49vsz+Xj8Jvo//L36IP3k+2T9q/yv/WP97/39/bj8u/0q/MD9MfwK/iD8Qv6J+zf+k/oG/lz6SP6v+ub+x/p6/8r5iP8H+bz/ivmdAMn5UgG8+dEBPvkHAhn41gHE9wkCh/dFAmD3jwIs+FwDFvlBBEj5zAQ1+LAE0PfxBPP3fQWh980FH/cJBvP18QVe9rEGfPfLBzP4ogi4+FEJGPhQCSL4kwnL95UJgPeRCb/31gmF9+YJGfhwCkj41Qpc+b4L1/rcDMv6HQ0m+vIMZPgQDCT3UQtL9rEKyvU5Cu31JQr39SIKl/caC2P4xAsM92ULQvZRC/D1bQvX9YgLNPa7CyT2jgvx9S4LtfY1C133GguU97sKl/dHClb2PAnY9DMIGvVBCKz2Kwmu9+oJmvisChz6sQvy+78M3vwgDWj7CAyG+YUK3Pf5CNv2sQdn9zUHJ/jeBvL4qQaJ+YAGwvlSBkT57gUD+cUFbfn7BR35uAXJ+cwFuPrUBeT6VAW4+yQF8/vBBMD7UgTk+0UE5PtOBNT84QQ9/qMFZv6TBVr+MgUx/o8E7v28A3/+VAMG/mYC6fw5Ae/8vACc/jYBsv90AY/+lQDC/nAAGP9ZAOH+6P+y/+n/4f90/yIA7P6E/9j9a/6B/Jf9YPsS/AX6VfzK+ev9aPoO/+H6lv8I+4v/0PoAAMD6CgHr+l0BsfoRATf6RwEp+osBU/oTA1b7owUD/SkHMP4HCAH/YQh4/88I0/+qCK7/uwfm/pwGzP0lBVP8zwRW+3QEUvrPAzr5vwOX+BsDzvfNAlf3oAIO9/kBmvZwAtf25wO495kEVvhcBJ34AgTy+CwElPkpBZv6zQbf+ysI1fw5B2f8+wWq+14GqPvkBR/79gRS+hcFH/q8BU/61AVg+rEFiPqIBeL6LQVS+9MFX/xLBlL90AYw/lEH4v6jBsP+wQVf/gIEav0HA9T8LwPe/P0CyfzZAtP8/AGZ/H0Brvz8AWP9uQJJ/jADC/9VA5n/rgMqALgDeAD2A8UA9QPeACgDiAAYAhsAzAEyAFEC2gAAAjMBFQLUASID+gLxA+wDKwRwBK0DagQ8A0gELwNEBAoDLwSoAYEDlQAYAwMBnQNkATwE8QEMBYkC8gWjApkGQwFzBnv/AgZS/04Glv+tBiYACgdAAAYHd/9xBsr+5QXl/UMF6fymBBL8MwQE/D4E6/zbBPX9lgWc/iUGDf+ZBjf/6Abv/vYG1/4YB43+EAfh/kEHR/9ZB/X9YwZE/ZwFEv6HBQT+9QTt/OQDpfxdA1/8/QKG+3UCxvuaAo38FQPp/FYD6fxgAyX9ggMl/X8DOv2JA/r97gNM/hgEHv+EBB7/dwR4/gMEk/7eA/z9SgNL/h8DGP8wA+v/RwNIACgDT/9mArL+6AF6/SkBVf0EAVb+dwF6/mMB9/5fAfz+9QCG/6cAq/8BAOv9R/4P/QP9vPwR/FX8MPux/Nj6D/2q+nX9oPoE/sn6Af61+vL9nvo9/rP6SP6U+tv9I/qL/av5fP7N+e7/KfpVAYX6LAKh+p0BD/qrAdv5AQLQ+ZABU/ngASb5owIY+b4CkfgKAwr4NwNg92wCLfYvAkv1EQEF9D7/f/Ld/t3xi/5u8VH/tvGdAGLy1ACN8tEAnPIRAcHy8wEn81gCN/OrAi3z+AIa800DEPOOBJPzoQUS9LsGpvRVBwj1Xgcg9fEG9vRlBq/0kga69BsGXfSTBebz/QRg82wE1vKyBMfy0wSs8vwEpPLXBHjyvwRR8osEDvI6BKjxnASL8UAE/vCOA0PwYgJd7+8Acu72AHfu1gCU7hkAge5sABDvDQHM74EBYPCGAiHxXQOo8d4D4PGhA5zxRAK38JoBNfD4AVPwzwLP8IIDYfG5A9bxLwMG8m0CMfKhAufyGgI383sBbvNZAlv01AOH9ZIEQfaHA/31xQLb9XUC8/URAgH21AEk9s0A3PXFABn29QH39skCp/fFAuj3WQL69wcCJvhfATH4pAA++LT/OPjy/lP4if6h+IP+Jvne/tv5+v5o+g7/6PqF/gX7N/4x+xH+X/tL/SX7U/1L+079Yfuy/C37CvwB+xj8T/uk/AH8M/xS/Ff7g/xc+rP8C/pC/fn6cv7l+5n/VfxxAOb8UgE+/QsC2/vXAXn6mQF/+g0C6/qoApD7UgM3/PED6PyPBEv9BwX9/C0F9/v/BBb78wQH+2IFB/vgBXv6EwZj+fgF8PgoBrL4aAb691kGhvdjBsf3xQaW+GwHoPiqBwX5Hggz+XcIUPhKCGD4pAiU+B0JUPnrCcn5oApv+GwKFvc9Ctn2owpa92YLg/fuC0X4ugzv+GsNk/iEDcr44A2Q+PcNmvgqDoL5xw65+QEPlvkBD1n56w5T+e0O7/k/D+z5Pw8c+dkOmPklD+n5Yg8B+f8Ow/j6DlX44A40+PIOrPhYD234XQ9j+IAPDvkBEGH5UBDv+DEQw/gxEO34VhBy+aIQ5fnbEHz5lxBc+XMQePluEIj5ZxCW+WkQAPqqEHz6BBFm+hkRD/uUEYb76RG7+/8Rf/xDEgP9QxJg/RUSwvxTEUf8ohCQ/F4QBPyxD+b7TA/h/IMPkP2ZD7H9bA+g/S8Phf34Dqj97g7u/QMPSf4yD1b+Rg/e/R0P7v1DD3z+qg9I/yUQlP9FED7/8A8I/4gP0f7/Dun+hg4D/wEOyf/TDXUAog0YAPIMdAC7DKEAgQzCAFgM6QBHDIsA/gvKAAwMGwEgDH8BLwzJARkMHALnC2MCjAv6AbsKfwHPCfYA2QiTAYgI5QKrCAAEzAgABfkI5wSqCJYEUgidBDUI1AQ2CP0EMAhUBUEIwQVbCJ8FJQgRBjcIDQYGCIAFhwd3BUcHVQX0BowFyAaQBX0GlgUsBvIFBAbeBZ0FiwUQBREFbASWBMMDSgQ2A6EEAAMrBesCLQWTAlgFXAJBBo8CJgfGAkQHlQJlB2ACmQctAt4H9gE9CMABNwhMASgIzwBNCG4AaQgRANAHX/+aB+v+1Ae9/vIGB/68Brb9OQfO/VAHu/3qB/X9cAgm/gcI1f2MB3D9igcz/dwGf/xSBsP75QaC+z0HDftNB2j6egfV+V8HLvnFBlz4KAak9/wFRPc6BjH3nQZC9/EGUveBB373Dgif90MIg/fdBwX3dgd99l4HHPYNB5/1zQY09c0G9vSTBy310gcp9VsH0fT0Bof0owXH84QFpvP4BdHzkwWC850FZPNWBRDzhAXw8rQFzfIcBUDyhQS88cUErfEOBjTyTQY08u8F4/GpBaPxKwVG8dAEAvFOBLLwNQSm8DIEs/BiBObwRAT38FUDmvAAA4HwuAJg8J0CRvBFA4bwJgTc8EQFVPH/BZ7xuAVv8cUE8/C/A3rw3gIe8GUC/e/bAdHvAQF578IAcO8oAcPvhAEW8J0BUfD2Abfw+gH/8M8BO/EOAr3xwgH+8agBYPKyAdTycQEc80gBZ/OCAFPzAwBZ8x8AqPNWAAL0kABh9GQAkfQ6AM30KAAg9e//aPV//5T1Of/S9TT/J/b5/lD2//6O9h//0fbr/t/2TP889/j/w/fy//f3wv8j+Cj/LPge/g74cf03+PP8ivjd/Cb5CP3w+TD9vPoU/V37qPzG+4n8Qfw2/Ib84fuy/Nf78Pwx/Fj9ify8/UH80/1c/C3+6ftP/qf6G/7z+UL+fvmZ/qL5SP9r+kwAKvtFAWv78gGX+4gCa/voAjP6uALX+HUC9Pd1Aif4CgPK+NkDXvmZBLL5LAX7+CsFB/mFBWD5BAYY+TAGFfmFBtH4vAao+AoHuvh+B1b5OggL+gIJcfkMCaL46gg0+OgIk/e4CPv2fQia9lQI4/aACGD4TQlL+c8JzfiWCVf4YwlJ9+MIQfZoCI32owhq9y8JifjnCT75cAoY+Y4KQvhVCoL3Kwp5914KefeMClX3nAqC98YKPPgnC7X4SwvG+CIL5fjtCpT4awog+NAJy/dKCZ735Qjb98sIhfj/CI/5ewk++tYJVvrnCc35owmW+PwIuvd7CKj3UQjz90EIvfhZCN75gQiP+lEIs/rEB5T6CQcW+h8Gm/lIBen59QRx+t4E7PrgBLL7JAXb+ygFefvrBDf7vwQw+60EWvukBHH7fgTs+3oEZ/xiBKz8HwTN/L8Dg/wjA4X8rwLE/F8CGP0bAgf9oQHl/BsBgv32APb9vgDF/rwAf/++AFL/VQBp/x8Azf8bAAQAAQDW/67/pP9L/6D/7/7l/6f+wACj/jIBZP4aAeT9CQFy/S8BL/2BARH9ygH9/B4C+vwGAsb87wGU/HUCtvyyAq78KAI4/J0Bv/tjAXH7kwFh+5oCyvtnAxj8mgMV/KsD9vtfA5f7GgMu+9MCuvrWAmr6FANB+mwDM/o9BHj6rQSd+uIEsvo2Bd/6SgXr+gYFx/qmBJf65wS/+mcFEvv0BXn7SAbQ+wYG3vu7Beb7EQW2+6oEmvvrBMr77gTN+wIF1PvqBML7hASN+04EfPsKBHT7FASl+0cE/fs5BEL8gQS//AYFXf0HBa/9LwR//UUDNv05A0/9owOb/QAE3/1DBBn+mARp/t0EvP6LBM3+ygOs/u4Cg/5uAov+eALU/gYDXP/DA/b/AARMAPsDhQCLA5MArgJ8AOgBhABwAb8AgQFFAWMBqAFHAfkBngFtAuQBuwIGAuICcAGdAr4ATALbAHoCCQHGAgABEQPsAGwD2gDWA/kAXgRDAfEEYwFcBTIBiAW1AHsFSgBpBUAAfgUpAH4FAwBqBRQAZQU5AFwFbgBUBV8AJgXJ/7sESv9nBAr/SARY/vwDqP27A7z95AMS/ikEQv5OBFz+VgR//lQEQf4QBO79tAPi/XsDXP3/AuT8iQLy/FwCEf03Ain9DgLp/LgBufxwAev8agH9/GYB8PxsASD9qgEe/eQB2/wGAkH9fQLb/fYCaf5DA8D+RAN7/sICU/4vAt79YgEb/XEA7fzo/+b8k/8R/X//0f3W/+v+bQBp/7EA9/5mAHD+8P/Q/Ur/hv2x/g3+a/6u/ij+H//M/Tr/Uf3d/q78fP4l/Gf+2/tJ/qD78v1M+8z9Dvv//fP6QP7L+pL+nfoj/4j6uf90+uj/Nvqo/8v5L/9S+f/+BPlZ//v41P/2+DAA0PgyAGr4EQDs9zIAlvdnAFX3oQAm95MA4/Y3AIP2QgBd9soAdfZFAXz2iQFZ9pwBDvaQAav12AFu9f0BHPXDAZ70CgJv9F0CWfS5Alv0RwON9C8DdfTDAjf0WAL38xECwPM6ArXzZwKf86MCh/MDA4LzKANg8xwDK/MyAxDzHgPn8ugCsPLKAo7yiQJe8qYCZ/LxApXy4AKa8soCofKmApzyewKH8kcCW/I7AjHydAIg8osC+PGMAs7xWAKa8T0Ci/F+Asfx1gIk8jQDkfJOA97yTwMY8xEDJPOIAv7yQwLu8g0C5fL9AfPyOwI186ACmvPhAvbzhQL+86cBufPwAHnzDQGU82QBwfOeAdnz/QEO9PEBH/SVAR/0AQEf9DkAGfTX/1r0zP/N9J3/LfVO/3X1bv/t9cD/cfax/7P2af/O9u7+x/bX/vP2Kf9e9zv/tvcS/wD46f5d+DH/Bfk9/5b5ev65+cL92PnD/Un6Zv75+r/+bfuC/oL7MP6C+1j+w/sH/1L8M/+r/Ob+1Px//v386f0X/WP9QP3G/F/9O/yN/eX72v3m+1j+D/zs/vD7Wf/r+83/jfsGAOT6CADO+ksA8PqeAO/62ADm+g0B8vpSAQH7owEY+wACLftpAgX7uwKl+vkCCvofA6D5ZwN3+dkDd/lfBNH5FwUE+rcF6PkoBoP5aQY/+bAGsvlIBxv6ywf0+fEHfPncBzD50wdJ+f4Hd/k2CJH5cAi8+cIIQvpXCYj60wlu+h4Ka/pwCu35dAp5+XIKY/mYCkL5twpq+QMLyvl2Cw764wvE+QwMMPkMDOb4LAza+GQM7fieDPP4yQww+Q8NfPlfDbP5qg3t+QEOy/ksDnz5Qg7s+DEOXfgWDjH4Hg4x+C4OkPhdDt/4eQ40+ZEOnfmxDq/5pw7E+aUO0PmiDhL6wA57+vQO2/ooD6D7kg9O/PMPg/wSEA/80g+7+54PJfzHD1n8zA9q/L4PbfysD0/8jQ9E/IAPJfxwD1L8iw94/KIPgvygD978vQ8+/c8Pgv3ID539qQ+5/Y0P0P1zD5D9Ng8N/doOsvyZDrn8iw4K/aAOpP3VDhH+5A5k/tkO2/7VDt3+jQ7O/j0Oof7kDWb+jQ32/qcNzf/qDYQAGQ75ABsOKAHrDUABoA0VASUNCwG3DEcBcgySAT8M1wEZDBUC/wtcAvgLiwLtC3QCuwv5AUoLpgHgCrcBnAr5AWkKYwJECokC+AnWAsEJSAOdCUMDPQkTA8sI0QJYCMACDAi/At0HgQKgB3sCkgf9As8HzQMsCEgERwiJBCgIyAToB9cEdAfhBOwGFAV0BroFPgYwBvsFmQbDBU4HygVBB4UF9AY6Ba4GDgVZBvIEbAYYBRsGCQWwBd0EqQXMBNoFuwQ3BqAELgY1BOsFmQPWBQkD1AWCAt0FCQLoBZwB9QU+ASgGCQGTBv8AeAa5ADIGYgAlBigAjAWc/xsFGf9qBfL+EAbw/q0G5f7gBqX+sgY3/m8Gxv3aBrb9tQfo/R4I4v0vCLH98gdc/cgHFP2kB9D8Lwdh/OgGBfz4Bs37WAe2+9MHpPveB1X7jAfX+j0HY/rMBuP5PQZa+S8GFfk6BtX4KQZ7+EAGLPjbBZb3UgXs9hgFdfbxBBX2/QTf9SgFy/VHBbz1ZQWy9ZMFsvVqBYL1xQQJ9TkEl/QzBGX0mARn9OsEYPQRBUb0+QQW9LsE2/PBBMrzuAS185wElfOSBH3zfQRa87gEXfMcBXLzSgVq8wQFJ/OfBNbyfgSv8nsEn/KhBLTyhASy8goEjfKkA3jyZQNy8mADgPIfA13yjwL/8QECmPGvAU/xwAFC8bkBN/GmATTxqgFJ8dsBefF3AuLx1wIo8tACOPKhAjTySAIh8tYBBvJqAfjxXAEm8nQBcvKEAcfycwEW8w0BP/OcAGTzPgCR8xUA1PMzADD0WACH9HQA0vSmACP10wBv9ZcAhfU7AIn1AwCe9dj/ufXh//D1xf8W9qv/SPbU/6z2u/8B9xH/G/cU/hj3m/1h98L9/vfy/ZT4IP4V+Qf+XPnN/Xn53f2u+Qb+5fkE/gX63/0b+tf9Tvr1/aj6BP4S+979dPul/d/7jf1n/EX93vy8/DT9OPyI/dz76f2x+1j+kfvC/o37MP+h+5z/fvvb/0/7BACG+1YAl/uMACr7hADO+pYAXfq4AAX6BgEm+q8BNPpiAir6DQMS+qcDvPkNBFL5UgTs+IEEyvjBBMb4AwXV+EoFTPnGBc35SAYW+q0GLfr0BiL6IQcU+kEH6PlGB4r5JAcz+f8GVvkaB7X5WQfa+YcHB/rGBx/6CgjA+RcIJPkGCGj44wed97MHTPfBB6n3KwhW+MQI4fhLCeP4igma+JMJP/iACc33Rwma9xcJjfflCLb3wghI+NUIzfjkCB356Aha+fIIbvn2CEn56wj3+NAI4/jWCCr5BwmY+T8JLvp3CaT6hwml+j0JS/qtCPP5EAjR+YsH/vk2B0L6/QZj+sYGs/rBBgP7zQYD+7wGGfu/BgX7rQaP+mMGV/o5Boz6QwbL+k8G7fpEBuj6Gwbi+t0F/fqaBSP7QAVg+9cEnftYBKX7sAOz+wYDD/yTAt78cwK9/X4CD/5iAt/9IgJ3/dsBJ/2uATj9sgG4/eABa/4OAu/+BwJS/9MBjf91AaP/+gDT/5AA1v8bAL7/q//u/3j/RQBz/60AiP/YAIz/pwBj/1wAKf8OAOL+9f+o/joAjP6/AHv+TwFd/qsBFP7JAaP95wE2/QcC2vwJAoj8FAJc/BUCTPwGAkz8EgJj/AYCZvwcAmb8hQJ0/NYCWPwNAx/8MgPY+24Drvv2A8T7TgTh+z4E5PsHBOb76wMB/BMEQfxFBIH8KwSM/N0DdPyXA1r8bANO/H4DYPyPA3H8mgN//PsDtfwwBM38DgSv/PgDjfwNBHf8TQRw/GAEUvweBA/8AwT3+z0EJvxiBGr8VgSs/CEE6fy3Aw/9YgM2/UcDZ/1VA5b9jAPA/cUD3f38A+/9GwT3/ewD4v2hA9H9pAMB/uADZ/7dA8D+sQMX/6EDhf+hAwEAqwOEAIsD6QAXAxoBmgI7AVkCcwEjAqQB7AHMAckB9QGeARICnAE3AqcBXAKhAXECqgGJAnsBggI9AXECLwF9AiEBiALlAH8CagBYAgoARALh/1IC0/9wAtT/mgLM/78C2//xAun/HgPu/0ADAQBgAxwAdgNTAIkDagB7A0QARAPU/+QCH/9qAqv+IQJj/gMCT/4VAqH+cQLv/tkCCP8oA/b+WwPd/oED6P6oAxf/0QM9/+UDLf/JAyL/oQM6/4QDLf9LA9H+5QJi/nQCB/4LArz9pgG7/WAB3f0tAQv+AwFA/ucAF/6mALn9WwBV/RcA5PzU/6H8qP97/Hz/fvxV/6v8L//d/Pr+I/3K/mb9nP6F/Wb+jP05/qT9LP6//Tf+zP1L/hL+gv5i/rb+lv7K/gv/5P6v//b+HADN/ikAXf7d/7b9Yv/6/Af/Wfze/uT7pf50+zT+8vrU/Xz6uP0s+s398Pnr/bb58/1r+Uz+S/nv/lD5Kv8k+Uv/8Pig/9r4/f/L+GQAwfiXAJr4qgBc+KYAC/h0AJ33XQA393AA4faZAJH2tQA/9rgA6fWvAJ71lgBj9cIAaPUsAan1jgEA9hECefaoAgX3IgN795MD2PcABBP4BgT395oDe/fyAsH2MgLq9YQBFfW+ADX06f9W82D/pvIq/yryKv/R8T7/ivFm/1nxmf878fn/SfGgAJDxOQHn8dMBVvJAArzyQwLw8i0CFfMHAibz7AEw8+8BOPPvAS7zBwIk8zYCI/NsAivzcwIw82wCSfOvAqnzGwM39IED0vSyA1L1pgOh9ZUD0vWJA+j1aQPP9RQDgPWdAg/1KQKd9LgBOPRPAfPz1wDH8zAAovN7/43z7/6Y87b+y/PT/hr0Af9b9P3+bvS0/kz0Ov4P9Av+AvRZ/kz0sv6y9ND+DPWy/lb1kv6h9aj+B/bF/mv2tP6y9o/+6vaN/jX3wP6d9xj/IPhq/6v4fP8m+V//mPk5/xT6Dv+T+vL+Ffv1/pf7/f4H/Ob+S/y2/mv8d/51/Cn+dPzJ/XD8Rf1p/Mz8dfyK/Kv8dPz8/Gb8TP1E/In9BPyq/ZP7pP0c+439x/qB/Yz6fP1/+pP9qvrU/ff6Of5P+7v+f/s+/3T7uP9J+zIAIvuvAAT7MAHc+qEBl/r1AUj6NAIf+n8CJfrgAk/6VAOZ+tsD7fptBDr7/ARJ+2oFTPvQBWf7PQZh+5IGY/vkBoP7PAee+4gHkPu1Bxb7pgdQ+m8Hj/k/Bwv5PAfS+GwHp/ipB4D46Ad7+CwIXvhSCDX4WwhQ+HYIhfiWCI/4oAib+LEIp/jNCLb4+QgV+WEJgPndCbL5Sgrp+cYKFfpJCxn6uwsm+jEMM/qfDDf69wxG+j8NXPpwDYr6lg3V+rENG/u2DVb7og1++3oNr/tYDeT7Pw3s+yAN2PsNDbn7Ew2U+zYNZPtsDQv7mA2/+skNl/oDDob6OA6U+mYOtvqIDgT7qg5g+70OjfujDqL7bg6y+ysOvPvhDcb7oA3E+2kN1/tTDRH8aQ1O/JYNefzHDaX8+w3m/DkONv13Dmb9oA6S/cUO4v36DkX+NQ+0/m4PGP+VD0T/jw9R/2UPav8sD3z/3A5r/2YOfP/3DdT/pw0RAFAN/P/gDMP/dwyy/0QM1v9NDOX/ZQzN/3YMwP+HDPP/pgw9ALAMegCPDMIAVQznAPEL5QBwCwEB/woeAZkKLwFACkgBAgp6AeQJ7AH+CWACKAqVAjoK0wJXCiMDeQpiA4cKpwOLCtcDcwrgAzkK3QPyCcwDoAmmA0YJbAPnCEEDkwhEA1QIdgMiCNAD+QceBLwHXgRxB5wEKQe4BNoGzASYBugEcQb5BFkGEAVVBjMFXgZDBVcGNgUuBj0F9gVbBaoFagU8BYcFwwS7BVIE1wXhA8oFcQOmBRgDjwXrAp8F8QK3BQ0D0gUwA/gFUgMRBlsDPQZUA2gGNgNUBuECLgZxAh0GBAIoBqEBQQZHAUAG4QApBnUABgYLAOcFqv/qBWT/DAY0/08GGf+kBgb/6gbl/hcHsf4WB2P+7wYG/rUGqv10Blj9RgYf/TYGA/03BvX8Ogbh/CgGsvzoBVn8qwXv+58FlPvBBVD7BwYs+zoGDftABuz6KwbO+vgFrPq/BYr6pAVx+pUFT/qMBRz6mgXc+aQFhvmtBSL5vwW9+LIFT/iZBeX3iwWP94QFTfeLBR33ZQXf9hQFjvblBE/2zwQY9qoE1/V4BIn1WQQ/9VQEAPUwBLP0+QNk9NcDMPS/AxX0wQMa9NQDOPS1Az70dwMu9FQDHPRWAwz0ggMC9MkD/vMUBAH0TQQF9E4EAPQYBPPzzAPv83QD9vMCA/bzhALq8ykC4/MRAufzPgL783EC/vNnAtXzMAKT8/0BXfP1AVTzCgJz8xsCqPMaAuLz/AET9McBNPSCAUL0OgE89PoAK/S7AA70fwDt820A6fOGAAn0sgBJ9N0An/TbAPP0nQA09VkAdvUcALf16//x9dP/J/bQ/1P2+P+C9kUAtvZ4ANX2cQDX9k4A1/YeAOn26P8V96r/V/dj/6v3Lf8T+Ar/hfj3/vL43/5J+Zn+dPk+/ob5Bv6o+ez94fnm/TP62/2R+sL99vql/WP7fv3N+0n9L/wf/Y/8C/3y/O38SP21/Ij9kvzM/Yz8G/57/GL+QfyP/vP7sf7G++b+xPs0/8r7i//h+/L/IvxzAGH89gB7/GQBefy/AWD8BgIz/DsC+ftqAq/7kwJj+8ICI/sCA+b6SgOu+pIDfPrUAy369gPR+QAEkfkJBID5HwSk+VEE0vmQBPT52QQb+jIFKvqMBQv61gXX+RQGsflPBpP5fQZt+Y8GV/mSBmP5kgaP+ZgGw/mgBtv5ogbc+acG0fm4Brn51wak+QcHhfk9B2j5dwd0+cIHmPkQCNT5XAj6+Y4I6fmRCNz5iAjQ+XQIuPlYCLr5Rgip+SkIgPkACIj57gfE+fsHFPoTCEX6IghW+iQIYfoiCHL6HgiK+hMIlvruB5D6qQeP+lEHjProBqD6hAbH+iwG7frhBTP7vgV1+7IFg/ujBW77kwVC+34FGPtmBQ77UQUm+zkFWfscBYX76wSk+6kE0/tqBBj8OgRp/BQEsfzsA/L8xQNB/aYDg/1/A6f9RAPD/QAD5P23Au/9YwLk/QkC3/3AAQb+ngFk/qcBzf64ARX/sQFM/5UBcf9gAZD/IgG4/+cAyv+qAO7/hAAlAHEALABLAC0AIQBAAPr/TADM/1MAlP9AAFH/OgAV/1wA8P5zAMX+nQCe/t4Af/4iAWD+iQFR/uQBPf4fAhv+TALz/UcCsf0zAmb9JQIj/QYC4fwKAr/8TALO/I8C6/x6AuH8KQK5/CsCs/yVAt38KwMS/bcDPv3sAz793gMj/esDIv3vAyb9vAMR/XcD8/xHA9v8SAPV/JUD8vzvAw/9CwQN/fUD9fzTA938yQPf/O8DC/0HBEH94gNn/a0Djf2JA739cAPp/TwD9/3zAun9yQLa/dMC3/0HA/z9QwMm/mADS/5tA3L+cAOe/k4DuP4NA8P+0QLR/p0C5f5mAv3+YAI3/48CkP++Au7/8QJMABwDpgAbA+IAAwMLAeUCKQG/AjkBlwI7AXACNwFYAjYBQwI3ASkCPQEbAlUB/QF0AcMBkAGBAbEBMwHMAfIA5QHQAAACtgARAsAAIgLnADcC7AAyAsYAEQKEAOQBOQC5Af3/oQHU/6EBtP+vAZ3/zQGU//YBrf8oAtP/WALO/2MCoP9LAmv/KwI9/woCMP//AVX/FwKC/zsCl/9fAon/dwJf/4YCOv+ZAgj/oAK5/owChv50Anj+XAJ+/joCnf4VAqz+4QGX/pcBmf5gAa7+OwG2/hwBzf4LAej+/wDy/uQA8P62AML+ZgBj/u//G/5+//z9IP/a/cf+nf1r/mb9IP5k/f/9nf0E/vL9IP42/jP+Vf4w/mf+IP6B/g7+k/7y/X7+u/1E/mr9Lf4p/VP+Bv2J/u38uP7X/Nj+vfzv/qT8EP+U/Dv/jPxu/4L8mf9q/J7/M/x0/9f7Pv9r+xj/Afv3/pf66P4x+vL+2PkH/4D5Iv8s+UL/2vhq/5D4if9I+Iv//feG/7/3hv+U94//e/eu/3j3vv9t963/TfeZ/yT3mf/+9rv/4fby/8f2PgC29sAAw/ZUAdz20wHv9iIC6fYlArr2CwJ99gACS/b5ASL2+AEE9uQB6PWrAcT1bAGp9TcBnfUEAZP1zQCD9a4AdfWnAGP1ngA49asAAvXHALz0zwBW9MUA3PPAAGrzyQAO87YAvvKTAIvyoACX8uAA4PIzAVDzfgHL850BMPSTAXL0cAGQ9EQBivQbAWX07AAm9MwA2/OuAJDziwBJ82oAFvNFAP3yOgAM82cAVvOrAMPz/QBB9EUBvPRbARX1NwFF9ewAU/WPAE/1LQBF9dH/QvWP/1P1Y/929WP/tvWX/w723f9q9i8AxPZ0ABH3fgA790AAPvfi/y73of8u92r/MPcD/xb3fv7q9vz9w/an/bX2cv299kT9zvYw/fT2Kf0n9zT9bvdk/dH3cP0q+HH9h/iX/f34qP1q+bz91fnp/Ub6BP6k+hX+8/oN/i372v1O+6f9cvt7/aL7Pv3V++L8BPx8/Dr8O/yM/CD8+fwU/HD9Dvzl/Rn8Wf4j/L/+BPwA/8P7Hv+G+zD/UPs7/wj7NP+8+ir/k/o3/3/6WP9y+oX/Zvq8/0L67/8S+h8A4vlPALH5fwCN+bUAfPn5AJT5WwHs+ecBbfqXAvf6WwNd+xQEk/u1BLj7SwXQ+88F/ftOBkf8zQZ4/DMHiPyAB2T8sQcS/MwHxPvuB2H7Awjm+gYIiPoNCEj6FAgl+h0IDPoeCNz5DQiU+e0HQfnGB/r4pwe5+IsHgvhzB5H4ewfX+KIHFvnGBzD53AcK+doH0vjaB6v48Qeg+CUIufh6CMr41gjc+D0JJPnGCXf5VQrQ+eQKT/p+C9X6EQxw+6MMLPw8DdD8vQ1B/RsOgv1dDoj9fg5t/ZIOQP2gDg39qg7y/LoO3vy9Drb8nw57/F4OQfwGDjb8uA1L/HcNT/w1DT/8+Qwp/M4MFvy3DA/8tAwA/K4M9fuiDAT8kgwj/HYMTPxKDGT8CQx3/MILr/yYCwH9jgtW/Z8Lrv3MC/39EQxM/mkMjP7FDK/+Ew3D/k0N1/5zDRD/lg1//70N5//LDSwAtA10AJgNwAB5DfAATg0BAR0NFQH4DEUB8AxmAesMVQHYDCoBvQwBAaMM0wB+DKoATQyaABcMowDaC6gAiwuuAC4LwADSCtEAdgrYABoK6QDICfkAdgkDAR8JFwHJCCgBbAhKARgIlwHkB/wBzwdiAtoH2wIUCEsDbAiWA8kI1AMsCfsDeQkTBKIJYgTBCdAEwQktBYwJlQU9CfgF2gg+BmgIbwb2B3QGhQd7BjAHpgYJB8MG7wa+BtMGhQafBhgGTQaIBeAF0gRSBSsEvwTKA0QElQPTA44DbgPBAyMDBgTiAi0ElQIoBDYCGATbARsElQFDBGkBpgRpASEFgQF7BZoBoQWtAaQFwwGYBeQBewUGAmMFKQJPBUQCTQVRAnoFWAK6BUoC+AUbAkMG2AGBBn8BtwYbAesGuQAXB1sASwcNAHsHyf+aB4b/sAdF/5YH8/5KB4j+/QYg/sMGxf14BmT9GAYA/c0FrvycBXD8bwU2/EEF+fsfBbz7HAWG+zUFVftLBR77XwXk+nYFrvqMBX/6nwVX+pIFLfpiBfz5DgXD+bIEkflzBHv5VQR++VgElvlgBK75WwS1+XAEtvmYBKf5vAR5+c8EKvnJBL340wRT+PIE+vcGBaf3BgVc9+oEEvfIBNL2pgSU9nEES/ZHBP71KASz9QYEZPXgAxn1rQPX9IkDs/RqA6z0JQOr9NQCufSSAtf0bgL+9HsCMPWhAlf10AJr9QMDcvUeA2T1HwNM9RMDN/X5Ai31xgIm9XACHPUbAh/14QE09cUBWvW7AYb1twGy9cAB2/XTAfv12AEE9skB7PWmAbf1jAF19Y8BO/WQAf70jgHK9I8BrPR9AZ70UQGl9BwByPTdAAX1jABS9SkApPXD//b1bv9I9hj/ifa8/rL2gv7Y9n/+CPeg/jz3zf5x9//+p/c9/+r3fv86+K//jfjN/9z4yv8f+af/UPl+/3n5X/+l+Vb/2/lP/xX6Pf9W+jn/r/o0/x/7B/+M+73+9/tu/l/8L/6//Av+FP3i/UD9v/1M/c79Xf3v/W39//1+/fr9nf3K/cn9f/0H/jv9Yv73/Mn+oPwg/y38Wv+z+3r/V/uU/xX7q//Y+rz/rPrX/5f6BACh+k4A0fq2ABL7MgFI+6cBavsOAnv7YgJ5+5wCZPu/AlL72wJJ+/wCQfslA0T7ZQNM+7gDP/sQBB77ZgT5+rgE3PoDBdD6RgXQ+nsFy/qcBcn6qwXK+q4FzvqnBcv6kwW9+nYFs/pcBaz6UgWa+lUFhfpvBXn6pwVw+vUFT/pBBhT6gAbb+bQGsfndBo357wZ7+fQGhfn1BqL58QbO+e4G+vnkBiX61gZa+ssGjfq/Brb6rQbV+pYG6/p6Bg37ZgY3+14GWftZBnj7YgaR+3MGnfuIBpf7nwaD+64Gcfu6BmT7uAZO+6IGNvt0Bh77NgYO++wFIPupBVL7bwWR+zkFy/sDBf770AQ3/KYEefyIBLn8bQTm/E0EC/0lBDv9AARr/dQDkP2hA679bQO7/TkDvP0JA8D95QLG/cgC2v2uAgH+mQIl/ncCPf5MAlr+KQKF/hoCtP4fAtT+LALw/j4CEf9PAjb/VAJg/0MChv8UAp3/wwG0/10B2P/2AA0AlQBEADsAbgDs/5cAsf/CAI3/3gB1/+4AY/8BAVX/HgFC/0MBKf91AQv/qwHo/t0Bxv4NAq7+KwKX/iYCe/4QAl3+7gE5/tQBFf7YAf398QHu/QsC4v0yAuX9VgL1/XUCDf6MAij+lwJA/qMCUv6kAln+pgJV/rcCT/7MAkL+6wI0/gsDJf4bAw3+JgP5/SkD7v0aA+b9FAP1/RMDEv4KAzP+AgNV/vgCcv7/ApD+FQOu/hwDuf4YA7j+FwOx/hoDp/4vA6P+TQOd/mMDkv52A4j+ggOD/osDkP6IA67+bAPY/kUDFP8bA13/9QKx/+ECDgDPAmQAsgKrAIkC2ABSAuwAIgLvAPUB4gDJAccArQGrAKEBmgCvAZ0AyQG0AOAB0wDsAfYA7gEXAesBMAHgAUEBzwFMAbcBVQGcAV8BhAFwAVwBeAEwAXsBCwF1AeIAXQHDAD0BqgASAZMA5wCGAMUAcACqAEwAlQAmAI0AEQCcABIAvwAtAPYAVgA6AW4AdwFuAKcBZADUAUoA+QEhABUC4f8hApf/GwJT/wECGP/RAf3+kwEH/0gBKf/zAGD/nQCj/04A3v8NAAsA4f8eAMn/CgC+/9f/vv+P/8P/Qv/O//3+2//G/uf/nP7r/3f+3v9c/sL/Sf6U/zn+Vf8t/gb/H/6r/g3+S/4G/vD9BP6h/Q3+Y/0l/jf9R/4b/XH+Df2c/gP9yf7+/Pz+Af0l/wD9S//8/GD/6fxj/8T8Zv+U/G3/Xfx8/yD8kP/l+6H/qvuy/3T7vv9H+8f/IPvQ/wH71v/l+t3/y/rk/7L65f+T+tv/bfrJ/z/6uP8U+qv/6Pma/7j5kv+F+Zb/T/mg/xX5tP/V+Mz/kPjw/0z4IgAO+EsA0PdkAJP3cQBa93wALveGABH3iQD99o0A9PaQAPP2kADx9owA8PZ+AOn2bADf9k8AzvYiALP29v+T9tf/cvbR/1P25P8x9hEADvZTAOn1lgC99doAk/USAWj1NAFC9T0BI/UtAQv1FAEA9f0ABPXzABX17gAn9eAAMvXTADj1xQA39bkAMPWyACb1rwAY9bUACPWtAOz0mQDH9JAApfSGAIn0dwB19F8AbvRPAID0SwCs9D0A5fQcAB/17v9X9cf/lfW1/9j1rf8V9rL/SPbC/2v20f929t3/avbh/0j22v8Y9sX/3/Wl/671hf+O9WP/ifVI/6T1Mf/b9R7/J/YB/3n22/7L9rj+Hfec/mr3g/6o93L+1/dn/vP3Wf7690j+9Pc5/un3IP7h9/f93PfF/eL3i/329139H/hC/V34M/2p+DH9AflH/Wf5bv3V+aD9RfrH/ar61f0A+8r9Qvuq/Xj7cf2g+yL9v/vE/Nr7bfz5+y38IPwN/E78CPx8/Bz8qvxE/Nf8bfwA/Yr8Kf2a/Fn9l/yS/X781/1P/Cj+Evx//tX73/6h+0X/fPur/2b7DQBT+2IATvuoAFD74gBF+wQBLfsVAQ/7HwHr+iwB0/pKAdj6hQHp+tQB8vorAvT6iAL2+usC+vpSAwD7uAP5+g0E3/pIBMn6cQS6+o8EtvqkBLr6tQTC+sYEx/rdBNP6/QTf+iQF6fpOBfn6fgUI+7AFDvvdBQj7DAb9+kQG8PqOBuT66gbR+lIHuvrCB7L6Nwiu+qQIp/r7CJ36NgmU+lkJlvppCZr6aQmh+lwJsfpLCcf6QAnk+j8JDftQCUT7eQl8+7QJrPv4CdX7QQr9+4wKHvzOCjD8AAsx/CILHvwzC/r7NgvU+zMLsfsuC5f7IguR+xkLovsQC8f7DAv6+wwLMPwTC2P8IguP/DoLsvxYC8z8eQvh/J0L9/zGCxf9+ws4/TUMVf1vDHH9owye/dYM5v0FDTH+IA10/iUNu/4eDfP+CA0N/90MFf+sDA7/dwwB/0kM+v4qDPz+GgwK/x4MJv8yDDf/SQw3/1gMIv9XDAf/Rwz9/jEMC/8WDDP/9Atx/8wLu/+dCwsAaAtVACsLlwDqCs8AqgrwAGsKBgEyChoBCQopAe8JOgHoCUsB8QlSAQAKWQEaCmwBPwqPAW8KvAGfCuwBxAomAtwKaQLgCqgCxgrhApIKDgNJCjYD9wldA6wJewNqCYkDMwmJAwwJfQPrCF0DzQg+A7AIKAOTCBgDbwgXA0AIKAMHCEsDxgd9A4IHtAM9B+QD+AYLBL4GJQSLBi0EXwYrBDIGJgQABjAEygVSBJIFhQRYBbwEGwXrBN0EFwWmBDoFegRWBVsEZgVDBGkFMgRqBSgEcAUkBHgFGwSEBQsElQXqA6MFtAO1BW0DyAUaA9YFwgLjBW0C5QUiAtYF5AG7BbsBlgWjAXEFoAFVBa0BPQW+ASsFygEhBcwBHgW7ASIFlQEmBVYBKwUEATUFpwA8BUIARAXe/1QFgv9pBTH/hQXv/p0Ftv6kBYL+owVY/o4FMf5tBQ7+SgXw/SsF1f0kBcP9MgW2/U8Fqv1wBZT9hQVx/ZoFRP2yBRX9uAXe/LEFofyZBWP8dAUl/E4F7fskBb37AAWT++cEbvvTBEf7yQQc+8kE8PrGBL/6tQSD+pIEP/pmBPr5OgS4+RMEfPnuA0X51AMU+c0D6vjMA7z4ygOH+MoDTfi+Aw/4twPb97cDvPeqA673jwOv92wDwPc9A9f3EAPw9+EC/ve/Avv3sgLq97sCx/fZApj3CQNn90ADNPdtAwf3iAPj9owDzfZwA8T2MAPE9tYCxvZxAsf2GALI9s0BwPaWAaz2egGR9nMBcfZ4AU/2hgEx9pkBIPakARn2pAEd9pMBKfZ6ATv2WQFS9jABZfYKAXj24gCD9r8AifayAJT2tACl9rgAuvbCANz2uwAF95wAMPd0AGD3RwCQ9x8AwPcBAO338/8T+Pn/N/gQAFr4KgB8+DMAmvgcALP49f/S+ML//fh//zD5M/9r+eL+rvmd/vT5ZP44+jD+avoE/or66f2a+t/9ofri/aL66f2n+vf9uvoI/uT6GP4j+yn+ePs3/t77R/5Q/FH+xvxW/jj9Vf6h/Uf++f00/kL+G/58/vr9pf7U/cX+qv3a/nr97P5H/QD/D/0Y/9/8O/+7/Gv/pfyr/6X8+v+r/E4ArPygAKj87gCd/DQBiPxtAWb8kgE+/KYBFfyqAej7owG8+5kBj/uTAWH7mQE4+68BEvvWAfn6DgLt+lkC8PqxAgT7EQMY+3ADJvvDAyz7CgQp+0EEIPtvBBT7kwQH+7EEBPvMBAr74gQS++8EG/vxBCL76wQq++UEJ/vgBBv74QQK+/IE/PoUBff6RwX8+oEFC/u3BSL74AU++/YFX/v8BX778gWU+90FovvFBaX7rQWe+5kFkfuMBX/7ggVw+3gFXftpBUn7TgVB+zAFRPsRBU/79QRo++IEgvvaBJ772wTG++sE9fsABSf8EwVY/BgFgfwOBaf89gTD/NcE2Py1BOX8mgTp/IUE6fx7BOb8dgTs/HQE+vx0BBf9bwQ+/WUEcv1SBLT9PgT1/SQEKv4EBFL+4QNk/rgDa/6JA23+VQNu/hoDd/7bAon+oAKk/mcCw/4zAuT+BAIA/9gBGf+vATD/iwFH/2oBY/9UAYX/RwGu/0cB2v9PAQYAWwEvAGYBUgBmAXAAWAGGADkBlgAHAZ4AxgCmAHwAqwAyALIA6//CALH/1wCE//AAY/8XAVL/RwFK/3oBSP+rAUv/1AFL//gBTv8RAk7/JQJL/zICRf89Aj3/RQI0/0oCL/9KAir/RQIt/0ACNP83Aj3/KAJB/xcCPf8JAjH/AQIc/wQCAP8SAuX+JQLO/jsCxv5SAtH+ZgLw/nUCHP+CAk7/jgJ6/5oCmf+qAqT/uwKa/80Cf//XAln/1wI0/8wCHP+4Ahf/oAIp/4wCUf+EAoj/iALD/5cC+P+uAhsAyQIqAOICJgD4AhgAAgMHAPwC///lAgYAwAIeAI8CRABZAm0AKAKQAP8BpwDkAasA1AGkAM0BmQDHAZMAvAGaAKcBsgCJAdoAZwEKAUQBNwEmAVgBEAFpAQMBZgEBAVEBCQEsARUB/AApAckAPQGWAE4BagBbAUgAXQEwAFUBHwBDARUAIwEUAPoAGQDMACYAmQA7AGoAVQBCAHEAJgCNABgAoQAZAKoAKQCjAEAAjQBYAHAAZwBSAGkAOgBYAC8ANwAwAAsANwDa/0AAqv9BAIX/NwBt/x8AX//6/1j/zP9S/5P/Rf9V/zH/Ev8X/8z++f6G/t/+Rf7Q/g7+0f7h/eX+wP0K/6r9O/+W/XP/g/2o/2790f9Y/ej/RP3o/zP90/8n/a3/H/18/xj9Tv8P/Sj/Af0Q/+n8C//K/Bf/pfwx/378Uv9Z/HT/OPyU/xz8r/8D/MX/5vvW/8b74v+h++z/d/v1/0n7+f8e+/z/8vr9/8f6+v+d+vD/cfrh/0H6yv8L+q//0fmZ/5P5i/9V+Yv/Hfmd//D4wP/R+O7/wPgeALn4RwC6+GIAv/hsAMD4ZwC2+FsAofhIAHv4NwBI+CgACvgbAMn3EQCJ9wsAUvcIACn3CwAR9xUACPcmAAv3PgAW91sAI/d4ACv3lQAt96oAJPe2ABH3uADx9q4AyPaZAJf2fgBj9l8AMfY9AAj2HADs9fz/3PXb/9n1vP/c9Zr/4vV7/+P1Y//g9VX/0vVV/731Y/+h9X//hfWk/2z1yv9b9ez/WvUEAGj1DgCJ9QYAtvXv/+310P8j9q7/UvaN/3T2c/+J9l//lPZS/5v2R/+e9jv/pPYt/6z2HP+19gr/vfb5/sb27v7K9uv+zvbv/tH29/7S9gD/1fYA/9n28/7i9tT+8faj/gr3ZP4q9yL+Uvff/Xn3qP2b94H9sPdu/bn3bv2z93z9qfeS/aX3p/2y97T91Pe1/RL4qv1k+JP9xPh3/Sn5Xf2I+Uv92vlC/Rz6Rf1Q+lH9efpf/Zn6Z/2y+mb9yvpY/eX6O/0H+xX9MPvr/GT7v/yi+5n85ft7/Cn8Zvxp/FX8o/xI/NX8OvwG/Sn8Nv0V/Gr9/fuh/eL72/3G+xf+p/tS/ob7i/5n+7z+Sfvo/i77CP8Y+yD/B/sw//76Pf8B+0v/Dftm/yL7k/8/+9f/YPstAH77kgCU+/kAoPtcAaH7sQGb+/gBkfsvAob7WQJ7+34CcfuhAmb7zAJX+/0CSPs8AzT7hAMi+9EDEfshBAT7ZwT8+qAE9/rKBPf65wT6+vwE/voOBQP7JgUF+0QFB/tpBQj7kwUN+8EFFfvxBSP7IQY3+1QGT/uLBmj7wwZ/+/8Gj/s8B5b7egeQ+7cHgvv0B237Lwha+2oIUvukCFn72gh0+woJoPsuCdv7RAkb/E4JVvxKCYX8QAme/DIJofwnCY/8JAlu/C4JR/xGCSL8bAkE/J8J9vvaCfn7FAoP/EkKNvxwCmn8iAqj/I8K3fyIChT9egpF/WsKcP1eCpP9XAqv/WkKyf2DCt39pwrv/dMKAP4FCxL+NQso/mELQv6DC2f+mAuW/qILzP6gCwT/lgs7/4oLav9+C43/dguk/3ILr/9tC7H/Zguo/1ULmv85C4X/EQtt/+EKVf+xCkT/iAo7/2wKQP9iClP/aAp4/30Kqv+YCuv/two0ANIKhQDnCtYA7wohAesKYAHXCpABuAquAY8KvAFhCsABNQrAAQ0KxgHvCdYB2gn1AcwJHgK/CU8CsQl/AqAJqAKMCcgCdgnbAl8J5wJGCfECJQn6AvwICQPICBsDiggyA0cIRQMGCFUDzAdcA5oHWANzB0oDUAc0Ay4HIQMKBxMD5QYTA78GJgOdBk0DhAaEA3YGwwNzBgQEcwZABHMGdARqBqQEVQbQBDAG/wT/BS8FwwViBYcFkAVOBbcFIQXNBQIF0gXyBMYF6wSxBeoEmQXiBIIFzwR2BacEcwVnBHsFEQSOBaoDpgU3A8EFxQLdBVkC+AX6AQ0GqgEaBmQBHQYpARUG9gADBsoA7AWoANQFjwDBBX8AtQV3ALUFdAC/BXUA0gV3AO4FdwAQBnMAOgZnAGgGUwCYBjMAxQYHAOwG0/8KB5r/HQdm/x8HOf8WBxf/AgcB/+gG9f7PBuz+uAbi/qcG0f6fBrb+oAaS/qoGYv67Bin+zwbo/eQGoP34BlH9CQf9/BQHqPwaB1b8GAcK/BEHxvsDB4r78QZZ+9kGM/u7BhX7mAYD+28G9PpGBun6Hgba+v0FxPrrBaj66AWC+vIFV/oGBiz6HgYE+jYG5flKBtH5WwbG+WgGw/lxBsT5egbE+YAGwPmEBrb5hAak+X4GivlxBmb5XwY3+UQG+/giBrX4+wVm+M8FEvihBb/3dAVx90oFLvciBfv2/QTe9tkE1fa0BOL2jgT+9mkEJvdHBE/3LQR09x4EkPcYBKL3GwSs9yIEsvcrBLn3MATH9zAE2/crBPb3HgQR+A4ELPj/A0L48wNV+O4DZPjuA3T48QOC+PMDkfjuA6L43QOy+L8Dw/iTA9X4XwPo+CYD+/jvAg/5vAIf+Y4CLPljAjf5NgJC+QMCUPnKAWb5jgGG+VEBrPkYAdr56QAH+sYAM/qyAFn6qgB++qsAp/quANf6rgAV+6MAYfuLALj7ZAAS/DYAafwDAK/80f/k/KX/Bv2B/xn9Yv8n/UX/Ov0s/1n9EP+L/fD+zv3M/iX+pP6D/nr+5P5J/jr/GP5+/+T9rv+u/cz/eP3e/0L97v8K/QYA0PwpAJP8XQBQ/J0AC/zlAMf7LQGG+3ABTvuqAR/72gH6+gEC3PojAsL6QwKk+mUCgPqLAlb6uwIl+vIC8vkyA7/5dwOQ+bsDaPn4A0j5KQQw+U0EHflgBBH5ZwQI+WUEAflbBPv4TQT0+EAE6fg3BNz4OQTL+EUEtfhiBJv4jwR7+MoEU/gNBSb4TgX394cFyvetBaX3vgWN974FgveuBYL3mQWK94QFl/d4BaT3egWu94kFtvekBcD3yAXN9/EF2/caBuz3QAb7918GBfh4Bgj4iwYC+JgG9/efBun3owbe96MG2fedBt/3kwby94QGD/hqBjj4SgZn+CEGm/j0BdH4xgUF+aAFN/mFBWP5eAWK+XsFqfmEBcT5jAXb+YgF7PlxBfz5RAUH+gYFEfq8BBj6cQQc+i8EIPr5Ayf60QM3+rcDVvqjA4r6jwPX+noDOPtfA6j7PgMb/BwDg/z6Atf82gIO/b8CKf2qAir9mgIe/YwCDv19Agr9ZgIZ/UgCRP0hAoj98wHd/cMBPf6XAZr+cwHu/lIBMP8zAWD/EQGC/+cAnf+yALT/dADQ/zIA8v/y/xkAu/9EAJL/bQB4/5AAcP+vAHH/ygB4/+UAf/8EAX//LQF0/2IBX/+gAT7/5wEb/zMC9v5+Atb+xQK7/gQDpf45A5P+YgN//n4Daf6PA07+lQMz/pMDGP6OAwD+iQPs/YwD3v2aA9P9tQPK/d4Dxf0UBMD9VAS9/ZUEvP3UBMD9CgXK/TAF2P1HBev9TgUB/kgFGP48BS/+MAVB/isFT/4vBVj+PgVa/lIFVv5pBU/+eAVF/n4FPf53BTf+ZgU3/lEFO/4+BUL+MgVL/i8FUv41BVX+QAVS/ksFTv5OBUv+QwVM/iIFWP7vBG7+rgSM/mcErP4iBMz+6gPk/sED7v6rA+n+qgPU/rcDr/7MA4P+5QNZ/vwDO/4KBDP+DQRE/gAEa/7kA6D+vAPY/owDB/9ZAyb/KwMv/wMDJf/kAgj/ygLf/rUCr/6fAn7+hAJR/mMCKv49Ag7+FAL//esB/P3CAQT+nQEV/n4BKv5kAUH+UQFV/kABYP4yAWL+IgFT/hABM/75AAP+3QDG/bgAiP2PAFL9YgAt/TMAIv0HAC/93/9R/b//e/2r/6T9pf/D/a3/0/27/9X9zP/O/dj/wv3b/7X90P+q/bj/nv2Z/5P9df+D/Vj/cP1C/1n9Nv9A/S//I/0q/wj9Jv/w/B7/2/wR/838Af/D/PX+u/zs/rL86f6k/Oz+jPz2/mn8Bv86/Bn/Afww/8f7RP+U+0//bftO/1r7QP9d+yb/cvsG/5H74f6v+73+w/ue/sP7hv6v+3v+ift6/lL7g/4R+5n+y/q1/oj61/5O+vr+IPoX/wH6LP/v+Tf/4vk2/9f5MP/G+Sj/q/ki/4X5Jv9c+TP/M/lF/w75Wf/z+Gr/4vh4/9r4eP/S+Gr/yfhW/734QP+w+C3/p/gi/6H4I/+g+C//oPg7/5f4S/+H+Gv/ePiM/2b4nf9N+Kr/O/ir/zD4p/8u+I//Lfhw/yz4ZP80+Fn/OPhO/zH4Rf8j+D7/B/g6/+H3Ov+291j/lPeJ/373vP9r9+v/XvcHAFX3CABI9wMAP/fz/zX34v8r99//Jvfk/x/3+P8c9xUAH/ccABz3AAAR99b/Cveo/w73bv8S9z7/Ivcv/0X3Sv9892v/tfd//+P3nv8S+JL/J/h3/zT4af9L+Fb/ZvhR/434O/+y+CX/1/gN//n46f4K+dH+Fvmx/hL5lP4K+X7+BPlw/gj5cf4g+YL+TPml/on5r/64+ZP+zfli/sr5Jf64+eL9oPm//Z351f3H+QD+D/oO/l369v2s+tT9A/uj/Vf7ZP2l+yL97Pvi/Cz8q/xj/HL8jPxk/L38Yfzp/E/8Bv1E/CL9Gfws/fz7QP0F/Gn9FPyZ/Rz8yv0Y/P39Dfwz/vf7bv6y+5f+Qvuv/hv77P4O+zD//Ppi/wP7lP/R+p3/ufqu/8v61//T+gQA0Po6AIX6WQAs+oEA+fnHABb6PgFW+swBV/o2Akj6lgIl+uUC+vkrA/b5fgMO+toD/PkbBLj5PASg+WoElPmWBH/5sASK+dIEqfn2BLb5DgW4+SUFq/k5BYD5RwVB+VIFHPl2BVX50gWY+ToGb/ltBu34cAaG+HoGU/iWBgH4lgbZ96AGT/j1BqL4Mgfy+GoHVvmxBz/5ugcZ+cIHPfn5B0H5KAgm+VEIWfmpCHX5+AiW+UQJcfljCXz5jwlh+Z0JPfmdCb357gmN+d4J9/kdCgX6KAqk+fQJAfoiChn6LgpM+kkKzfkNClz54AkI+k0K2PrLCrX6wgon+nkKUvqKCvr62QpB+/QK1PqwCmj6bwpZ+l4KxvqLCjH7swpc+60Krvu0Cr/7iwpI/JgKm/yBCjr8CgpA/VoKG/0eCsb84wk4/SwKS/1bCtv93Ary/JkK7fzFCqH8tAp+/J8Kk/0UC/f8jwox/WsKMP6iCnT+dApg/hcK/f4bCun+xAly/joJ6/4vCUH/EQnl/x4JrgBACe4AIQlsAKcIyf8rCHv/6AcHACQIyQCECBoBqQivAGUI3gBlCIkBmAiIAVwIFQHTBwoBcQfNAv4H4gKmB3ECDgdpArwGLQJfBu8CnAYXA5YGzwPqBocDuwYGA2wGwwIyBokC6wV2AywGCwOjBYIDggWcBK0F3QRgBb4FaQVsBdQEqQQQBJ0EuAOgBHYDYAWmAxAG2wNcBugDdwbgA4IGzQNpBp8DGwXDAmAEKwJeBXECNgafApgGiQKrBkoC2QYYAvIG3gFKBj4BHQbhADAGqwD4BtcAogf6AH4HuwDxB9QA7ge4AK0HfgCMBtD/oQU6/8sGtv+kBwAABQgBAHYIAQC8B13/aQfp/gcHbv6OBun9pAc9/iwIT/5XCDv+LAgG/m0IEv4oCWf+jwgO/m8Hcv2xB5P9hQj//RcIu/3hCBf+YwlH/qcIyf0UCF/9Bwg2/dIH9/zXB9j8hwgU/eAHnfyiB2H8dgc2/NAHWvwMCHv8KwiW/BQImfxjB0n8YgdL/PwGCvydB0H80gao+2AHvfuVCCX8kQdj++MG0/rKBRX6ugZ0+kAHp/qPBj/6dwY2+iIHmvqRB+b6Cgez+q0GkPr9BTr6jwaD+joGSfp7BdX59gaM+jkHpPqEBj/6RAYi+g4FivkcBaX5/QU2+mYFBPrWBNf5kATO+VgExPlBBMD5qgT0+cME8vmHBLj5pgSr+ToEV/m0A/342QMI+a0D9Pj8Aqf4yQKn+B4EgPkeBTf6jgOe+ZUD4/ksA/L5zwF++a0CMfqcAdr5BwG4+dMBP/p9AqT62QLO+oYBCPqoAf35ZwG8+VsAGfmtAcn53gJ8+jQD1/qnA1b7LQNt+9sAmfql/136wv/Q+oL/BPutAOL7wgAY/D4A5fseANP7tf+T+xX/OPs9/s36Ov9w+77/7ftI//77AP86/EL/xPwK/wr97P5T/WD/3f1S/o/90f2C/Vb9dP0E/Xr9qP3//Rv/7P7f/3j/2P2I/uz7pf0n/On99fyD/on9Cv+F/tH/Kf7r/7T9+v+J/rUAqP2EAIP7pP+W++//avyjANf7nQB/+7kALfvYAEX7KAGa+4wBT/uPAWP6MwHl+IQAivhpABH70QGq/LkC/vroAfL5ZwHe+OIA8vj9AEb6yQHO+i0Cd/urAgH6DgKg+QcC0frZAvT5mgJE+X0CnfhuAv748wLb+DADivhLA8b5IQTX+LgDLPnkAzb6WwSx+oEE1Pn2AyT3hQLs9/wCPfpVBPD7bAXR+5MFU/oABV33mgPH9d4CzfZtAzf3mQMH+XMEj/mcBCD6zAT0+iYFs/l2BPf3jgNS90ADZ/jbAxT5PQTr+a0EBPqxBKT69QSI+1sFWfqqBIj5LASe+KYDI/hcA3v5DgRG+ngE/PrXBMb7PAWG+wwFS/vQBG76LwT6+bcDGfqCA1X6WwO9+9kDT/1+BJf9iAS8/A0EKfs9A/75qgKI+vYC/vosA1L8wgPh/N4DufyJA9792wMX/SUDdPyGAoP8TwIO/N0BFP1AAuL+FAPK/uwCm/0wAk/95QGD/dgBsf5HAiD/TgKD/sUBx/6xAar+agH5/mABfAD8AVUAvAG7/rsA0f6gAAYAHAF0/6oAbv98AA0ApACuAMYArwEXAYUAQQDNADAAowF0AOIBdQAGAngAwwDK/xwB//85ARQAGgEBAL4BSgBPAnUASwG4/zIA3v6/AuT/VAPd/4kBnf5DATb+OQKL/hsEc/9tBJ3/JgSI/18DOf9qA1X/EwS7/3sDZP+YBOH/RAMG/5cCe/7DBHP/vARI/xgE1v64A5L++AOl/lYDSP7sA4/+IQSn/uIDhv5gBND+mQT9/jcFZP8HA1L+owO2/u4Edf/BBGr/NQW1/2MEWv+CBIT/NQR6/zMEnP+QA2f/pwQVAFsFhgDRA7z/CgTQ/3YDaf8mBKD/1wNL//EDKv+wBez/GwV+/x8Fbf+VA5r+LQLu/R4CBP6oAnX+gQSZ/wsEgv8GBJ7/8QOn/94CIv9nAub+GwE3/hABMP5HAtT+dQLw/rUBj/7PAaD+vgIf/3ADeP+FAvX+KwK5/iYCrv6uAOH9TgE3/iUCtP7NAh///AJR/0EBfP7XAFL+ggGn/soAMf4cALL9OgCW/asBLf49BGb/ewJj/oEAT/2xAGf9Kv+d/Fn+Mfww/6T87gCU/TYCUf4iAmL+ngC//Yb/X/0H/0/9gf40/bn95vxd/bz8Af+I/TcBj/6PAYn+EQCI/WT/8/y0/d/73vxQ+wj+5fvU/l38IQAp/SgB1f2xATr+HAH5/Z3/Kf3Q/Rz8av2/+4j+JvwOAML8NACk/Fb//vseADv85f/2+0j/gvu1/hz7pP4F+wQAvPugABT8iAAU/Ib+Eft4/AT6Tv11+kj+8vr4/8P7wwGd/LEA7ftp/xz7Iv3C+Tv7l/iB/Bv5zv4t+qAABftxAV/75wAK+6T+1PlF/qL5/f1/+ev88/jk/gD6dADT+k4Aufo9/xv67/7c+QEB1Pp3Aez63/5h+V/83/ft+2/3tP0t+Mf/GPmBAFf5OQGg+XEBsvnh/974G/1u91r7ivaC/bL3zf/j+DABk/lcAh/6yv4m+HX81fYR/yL4l/9a+Nj+7/cR/wz47v119wb/CPjAAO34Pf8V+EX/Bfiy/yf4uP8R+Jr/7/eQ/ln3Sv+998YAk/hfAHH43v6994P+ovd4/zD4MACT+M7+0ffQ/sT3DQBe+BAB4/jlANr4j/0199r8Avco/2/4YwBO+U/+ZvhB/fn3Jf5/+Jr9NPi8/sD4AQBd+VYAgPnD/rL40PzB9879avhr/ub4S/4B+Vr/s/mr/m/5Jv2w+I3+d/kiAFP6SgB0+u7/Wfp4/rP5HP0k+XT9hfms/FX5Dvw++ej9ePpF/u/6Wv4++37/GfyL/tj7f/2F+wP9dfvH+nT6fPp0+sv7SPvH/Xn8Wv91/dj+Yf0c/jf9BPxg/L37hfya+jr82PcU+6762Pz1/c7+X/2x/kv9yf6r/JL+2vs9/hH8e/7X+Xr9Rflk/RH8IP9R/RQAZvtc/1L6Ev8L+7X/2vtdAKz8BAEg/PIAj/vgAOn4tv89+SEAj/weAvn7CQI6+lIBY/kQATj7LQJ4+3ACcPuGAtD71gJy+bwBBPo7ArL5VQLK960BCPm/Aoj5dAPt+qEEcvzSBaL6KAUs+Y8EHPgOBFX4JAQY+O8D9PZBA1f5ewQs/YwGMP45Bxb70gV0+UEFHPlnBU751AXN+ucGq/mHBpv5owb9+GUGy/hUBrX74wcm/CkIFPw2CCn8YwhS+RMHM/ajBXT2/QVx+D8HBfvJCO/7bQmT+14JFP1BCjH7VAnm96IH3vefB8n4FAgV+SsI0/oACf38CQp//TMKzPy/CST5xgeP+fsHpfqVCI36mQg7/JEJyfrhCKP86Am8/X4KqvzmCQ78hQmM+qoIP/v5CBn6WAhP+ncI0f1cClwAwgsQAS8MQP9DC837bwnE+MQHtfiiB4j57wdX+jwIkv5VCo8CUQyaA7sMSwFaC879UQn1+xsILfjbBXn3OgXD+0QHEAHnCcgEywv4BOQLGAJvCt7+zAhE/fwH3vqyBmP8ZgdJ/joIUv+KCGAC4AksBI4KUQRlCr8B3AjO/7UHiP1qBnv+1wZiAL8HsQDGB4QCigiGAkcIzwOjCOgDWAghAhEHiAFwBqsBPQbM/woFsf/SBG0CIQZuA4kGTQbtB2gG1gdgBJoG4AKjBZYAPQQiAMwDsgFpBIkEsAWTBQIGKQWPBUAE2QQfBI8EqgUrBcEGjAV3BCwEygGWAocDUgNfBRgErQUGBI8FtAOyBgIEMwkDBYoH0wPkA5oB6QLQANgBAQBKA5MAmwg5A9oJxgPEB5kChQbhAUQGqgGcBrwBnQSIABwEDgATBtYAsgVbAJIGhgCICEgBGgjPAGkIwABxBw0AvwPv/WkEH/64B7X/3AgpACEJLQC0B1X/9Qbi/jAIhP/FB07/pga7/ngFHP4fBeX9AgfO/pYH/f4AChgAKAwNAf4INP/2BXL9+QNE/DoESfwkBaz8PgWo/DMHm/3MCmr/YgwmANYHpP2/BW38+Ab1/GMEgvsHAjT6JQRL+wwJ3/3ZCtf+7grl/v8I4f0aBc37qQaS/HkH7PzKBff7EAWG+8kEV/tHBh/8nQZV/BMJsf10CoL+ogil/c0EvPs9AfP5gQM2+zYGrPzPB4X9Lwcn/YgHR/39BVz8LwI4+iMDkPoHBWT70wYt/KcFa/t3BTj7iASu+k4DC/rhAuj5KQEk+UsFgvvNBoH8XAZ1/E8FDvw9Aob6DQP5+k8ChvqgAIP5QQI0+pYEPfu4BB77HASo+oIEy/r5BBX76wOu+oECM/ozAmP6jgFw+oX/wvkDAF36OQTd/KkFzv3KBHX9BgQX/dsB7/vD/kT6ZPz6+MP8I/naAEn7yQPd/PYDBv0mA7P8rgCI+9AAv/uaAMf7Af0F+gj7Gfm5/iL7fgO0/YECNv07AAj89v/p+/L/7/t3/737zwCQ/GkAhfx1/S776f2u++z/B/34AWr+/APM/xoCHv8K+7X7J/kB+2P9f/1q/8n+XwH8/6MBQAA6/ov+Pf6d/jYAuP/D+3X9D/qs/B79cf7z/RT/xv02/xL8jf5L/3wA1wELAvb9MwAM+kz+HPfi/Pb26Pzy+hf/w/+1ASr+8wD2/GwAZ/3JAMb7FQDd/VsBeftFAEb3Ov6N+Ar/Dft4ANX9BwLr/SkCf/yCAWH8kwGC+r4A1PgKALb5sgBx+80Br/sfAsn4yQAt+S8BwvxFA9H+kAQp/eUD6vjXAVP3IgGv+OwBqPr6An/4zwG5+OABFvsTA9D7cQOy/O8DiflYAkv4ygGC+YgCuvm8Agz45wFc+BICl/ozAyb64gJa+2oDPvzIA9T5cAIj9/0ARPklAgH7IgM3+1kDMPz8Az/6FAO9+GUCx/iCAtj7NwTt/N4EhvkmAwr4cAK8+WAD1PwKBYP9ZwXE+3sEEvkKA533OwKx+UQDbfsVBCL8UgQ//DME1/o9Azj9QQTz/u4EavxiA/f6cALy+cIBefrrAZv88gKk/OECu/tRAmP9GAO0/zcEHwHaBEX+PgPc+lwBZPuVAaf6KQHy/GACWf4mA1L9qAJ3/k4Do/5pA1H/uQPi/mMDR/1cAmP7IQH3+qQACv13AQr/SAIDASMDOQEeA78AxQJEAfYCgv/yATv9oABx/hcBi/7uAGP+lQBMAdMBUgIQAjQCuAFEAoEBfABiAOL+av9d/5z/MgGQAEgBowAvABcAFQGWAKMB2wDgAesALwL4AGABZAA2AqsA+gFjAOUAsv+kAQMAQwHH/x4Btv/JARkAewMGASYGcAKJBI8BZAHO/+cB6/8bAtD/CwKJ/18CeP/UAfz+UgOg/28FpgDuBmYBJgVzAIEBhf7WACb+ZgFr/kcDYP/UBCoAZQVxALkEEgCnBAMAwwQHADQCnf7zAWb+ZwMU/8YEvP9lBQcAYASE/3MCkv5tASj+EAMt//MEWwBjBkwBQQXiABcD5P87Aoj/KQEA/wMCa/8QA+T/CgI7/1QDxv/FBesAxQXGAPYDrf8sAQ/+vwCs/bUBA/6mAlX+YgQV/6oEGP+hBP3+wwWL/wIEpP4eATD97AA0/bUAOv3kAQD+ZwPu/rIDMf9+Ayn/VgKW/toAzP11AI/9BwHQ/WoAcv3vATn+IgJS/kEB4v0VAl3+IQHm/WwAjP1bAH79iwEN/swBFP6xAFn9AQDX/FgA4fxxANP81/9u/JwBUv3AAWP9LAEX/XgBRf0pAJ38AQCP/BgBKf3zABn9WwDJ/PD/jfweAKD8DgEY/ecAAP3T/238Af/++3QAwPySAMz8f/6u+zv+gft7/pv7X/8P/KX/NvwcAHf8KAEI/T0BFf0iAHv88/7N+4n+fvuo/eb6XP+n+64AM/xBANf7ewDc+0wAtvsVASL81v+K+2P9YPon/WT61P3i+jD/svs9AEn8Kf+v+yD/kPtfAZf8kgD9+5r+w/rR/S76Qf29+ej9+vmh/9D6IgGM+50APvs3AP76w/+4+pL+C/ri/aT5Pv1E+SL+tvkL/zb6A/87+tf/uvoGAOX6Tv+T+lH+FfrU/En52Pw7+VL+5vmeAPf6EQEI++n+ufkU/iD5nf3E+Gv+IvmB/7L5yf5c+RX/lPmc/+n5vP57+f/9Ffkb/hX5p/2/+I/+G/ne/6v5gf9d+T3/I/mB/rD4WP6U+GT+m/hW/RL44f1j+PX/gvkHARb6xf9v+aH9T/h+/Tj4F/6F+HX+sviG/rb4G/8E+RsAivnd/275YP8z+eL9cvjf/Xj45P4I+YL/ZPn//6/5U/7a+P/9vPjl/kn5gf+x+VX/r/lP/jj56P0W+R7+SflH/nz5tf1W+aH9fPl6/aD5TP5J+uz+0/p1/rz65f2I+hX9Hfog/p36A/53+vP8zfmW/Ib53PsY+ej8pPnX/rj6rv9J+8f+/voZ/Vn60Pv0+cf7PfqQ/PP6bfwn+x79wvtH/pD8Y/7E/DH+xvxV/WT8e/wA/OH7vPsZ/Oj76fxk/PX8fvyC/Fb8N/xH/CP94vzQ/WP9Kf09/cr7v/wf+678MPyP/aT8KP4+/FH+AfyN/vL72/57++b+xvrF/jv7Mf/K+6D/sfut/6/6Pf/S+Fz+wPh0/g/6TP8f+woA7fwyATr9kAEs/DoBifscAeH5cQDK+ZoAbvojAaL57ABu+okBf/tMAoH7gQLE+9oCx/sTA3L6lQLf+PIB4/geAlz5fwJO+hUDmvvRA7b76AP3+osDOvo2A1f6YAPE+sIDuPrxA076+APv+QcEA/pPBO35eAQW+rkEVfr8BHX6JgUm+5kFq/ptBcT5CgUx+lkFpPqrBTv6iAUL+oAFw/rvBUf7RgZn/PUGdfwbB8T6YgYA+iwGtfk9BvT5mQY3+vIGqvpbBw/7sAcS+8EHZ/vxB2D75Adq+9oHHPugB+H6dAcs+5gHZ/u8B4n73gfs+ykI8/tHCHL7Ggj8+3MI1fztCEz9Jwm7+0QI+vlBBxn7uwdZ/EMIk/3JCCj++wiZ/ZYIdP1zCPP8JQhx/N0HEvypBzf8tQc3/S8I1f1qCA7+ZQgX/j8IQf4nCEH++QcB/rUHKv60B6H+6Acs/zIIl/7uB3T9YAff/aYHnP+VCOkAPwn4ADMJhP9QCMr+xAc7AFQIKQAUCJT/kgfT/4IHzf9ZB4sAogdjAIIHQQBxB8UAxAfeAOEH6QDxB9cA5QcHAe0HbABzBywAGAcQAUcH6wFpB4kCZgejAhsHvALUBtQBCgZdAYQFOgK6BUQCjAWqApkFWAPSBf0DCQZpBCEG2QOtBY4DWAXQAr4EYwJIBC0DdARfA08E1ANPBA0FuASPBcIE/wRBBHEEyAOQBLADAARAA4ID4AKdBFsDfQW5A/kF6wN3Bh8ErQWrA4kECwMhBMoCGwS1AhQEkgK0BLUCrgX2AuUFwgLyBXACtQX4Ad0FvgHnBYEBQwX6ANQFJQEfBjMBSAYwAZkGPgFcBvUAmAbeALwGsQDMB/gAHwjdAPYGAwAaBl//YAXe/hgGM/+3Bon/SAfk/0YIdwDMBzsA5Qa4/6oF9v5xBa7+5AW1/sYFcf5qBpn+oAaT/uEGnv4rB7v+eAZY/ksGQP6SBmP+yAZ8/p8GY/4yBh/+TQYf/skGTP4dB13+pgYD/k8Guf3aBuv9KAcA/jMH+f3rBsr9KAZd/fsFPv3dBSn90gUc/W8Gbf0fB8r9Qwfh/XYGeP0aBkz9GwZR/cgFKf1VBfX8bwSI/K0Eu/xpBTT92QWF/R8Gvf2TBXz9fQVw/R4FNP3DBPb8xQTm/GUEq/yLBL/8XwSu/NQE+vygBXL9bQVg/e4EIP3GA4L8FwMi/MAC8PunAuL78wIO/BEDI/w3BMT8rgQG/ZcDbfziAv77jAK8+20Ck/uqAp37mgKG+2oCa/veArn7MwML/DIDQvwAA2783gEj/HwAtftCANP74ABM/AEBcPwVAXT8pwGv/JoCGP0cA0X9HAKv/PMACvwHAI/7mf9d+zsAw/vuADj8hAGl/MoB7/ygAf780AC2/BQAd/zY/3f8N/89/Hr/ePwhAOX8WAAV/QEBev0RAYn9kwBJ/RQACv1T/678M/+2/IL/Df0i/xn93/5E/cL+iP20/s79Qf9c/vX+Z/4R/hX+2P0R/rL+l/4R/9r+1f1E/pn9NP6J/Tv+NP0f/sL9e/4A/q/+a/7//kv+Bv/Q/dv+a/27/lr8Ov5c/ET+Iv2x/nv95P5f/dv+6Pyn/uH8tv5T/Q7/Pf0p/5f8Bv8f/Ar/hfsH/6z7dP+G/EAAr/ymAIL8zwAi/MYACvzMAMr7qwBB+1kA2/oYAHL63v/++jQAjfuaAMr75AA3/E8B8/tjAar7cQFJ+2wBe/ohAXH6LAEi+4sBTvuWAdT6QQFI+uIAHPq7AIr67wB3+3ABOPznAV/7jgFf+iUBoPppAWD6ZgHp+UcBRPqTAf36DgI2+0UCGftMAsf6NAIx+vEBSfoDAlf6CgKn+i0CNPtuAiz7XAIq+0oCoPruAZf61wFB+x8Cgvs0AqH7PQIU+/IBp/rDAdP68QEb+zYCLvtnAhv7hAJM+78CcfvoAub7KANQ/E4DO/waA/X7uQIg/I4CvPyaAo38SAJ5/BUC8/xIAjj9dwIl/YwCuPx/Aor8lgLa/OQCPv0sA8788gKM/MACPf0GA739LwM2/lYDnP56A6D+cQOn/eQChvw+Arn8RAJp/X0CcP7XAi//AwNE/9ACUv+dAhD/RwKQ/t0BB/56Ae/9YAF0/qMBDf/zAVz/IQKI/zQCiP8pAkH/6AEq/7IBA/9mAWT/VgHz/1gBZP/DAGP/fgCGANoAFAHwANsAqgAiAbIARQGyANgAdAAOAZYAiQHlAKoBCQGFAQkBjgEeAXQBGgFuARsB5AFWAQMCYAF4ApUBVAJ0Ab4BFQG8AQMBTAG1AJYBxgBLAg4BEQNdAYcDfwEGAx4BwALYAAACVgD9AT4AxgKZAO8CpwBfA94AfgPoAAcEIQFNBCgBPQNsANEC+v/AArL/lwJf/+wCWP8wA1b/ZwNf/60Dgv+BA3f/RwNw/00DkP8iA5n/oAJw/ykCSv+JApL/NwP9/88DXAD4A4EAIgMiAMMCAACmAvr/EAKo/xgCmf+SAq//sgKB/xUDZ/+EA0z/WQPp/qMD0/5NA4L+YwID/mUCGP5HAjH+xgKl/n0DMP9LAzD/2gL5/o8Cu/63AqX+iAJV/lQC/f0aAqr94AFn/UMCi/17Aq79sQLi/ZYC+f0rAu/9lgHR/R4Bwv1ZAQv+RAEg/jQBKv4VARz+4ADy/SEB9v0iAc79EgGW/cMAPf2IAPD8TwCs/CkAePyqAJ78ygCW/NAAe/yPADv8GwDf+54ACPzdABH8dwDJ+5YA0Pu+AOT7owDa++UAA/wOAR78EgEg/K4A5vud/0v7Kv/9+oj/HvtFAHX75QDJ+xsB9vutAOH7/f+8++j/9vtE/+n7l/7N+xL/NPwiAMr80wAK/WIAkPw6ACn8YwDo+2kAnvtgAGT7lv/l+lX/zfrU/zP7DQCB+7z/hvtK/3H7HP9r++b+TPvN/if7pP7s+pz+vfrA/qr6Cv+1+nP/3/qN/+/6kv/9+iD/1Pri/sf6zP7Q+lb+pPqC/sr6r/7r+nj+zvo7/qT6fP6x+hH/4vrl/qr6Yv5C+rj9zfl//Z75Iv7v+cP+SPoR/3z6fv+/+sn/6fra/mH65v3K+eb9qPkg/qD5cv6n+bn+sfkD/8v5HP/h+c3+y/kZ/o35q/1x+fr9sfl7/vn5r/4I+ob+1/nK/tj5Ev/e+db+q/mU/oj5pf6l+fP+9/me/gD6i/4t+l/+RvqQ/fr5lP0L+tX9KvqQ/nv6KP+x+nD+Mfqs/a/5o/2U+Q/+wPks/sr5pP4L+vz+PfqG/gP6af7y+fL9rvmn/Xv5//2d+eL9hvmU/V75RP1G+Sz9XfmU/cb5m/0E+h79/PmW/W769/3H+nz9m/p4/aH6Sf2G+kn9gPqk/a/6cP2a+lX9nvq1/e361/0j+2v9Evs4/Rv7Rf1B+5b9hfvb/b37gv2i+1j9ovtP/bn7Mf3N+wb94fsP/RL8Gf1F/K/8N/zJ/Gf8v/x//In8e/zE/K/83vzQ/Ob86fxF/Kz8xvuJ/Nf7u/xQ+6T8HPvC/K/7TP0O/Ln9Bfzu/df7B/6Z+xT+hfsz/on7WP6k+4X+kfuU/iz7cf4w+4L+lPvK/h/8M/9E/Hf/6PuL/5n7tf8/++T/IPsvAAT7agBk+88AsfsQAT370wBI+8cALvujAA77fgD8+mwAlvo9ALP6ZADr+qcAOPsDAXT7WwGv+7gB0/sJAmH7DgLL+v8BDvrbAQ76HgKC+p8C0foKAxv7bAO2+mYDSPpNAzb6VANd+mwDiPp/A9f6qAM2++ADJ/vrA3v7NQR1+1kEDftPBAX7eAT0+pgELPvTBEf79gRq+xcFzvtWBeH7bAXC+20Ff/tiBTP7VgX6+lkFKfuPBW77yQVE+78FLPuwBZD72QXr+/YFtfvIBX/7oQVj+5MFX/ukBX/71gVt+/gFbfspBqv7ewb9+9AG3PvaBgf8/AZ8/DUHGPzuBh/81gaX/PIGwvzjBkv9AgfK/R4Hof3kBm79qwaS/asGPf13Bgj9Ywak/csGG/4pB1/+dwe0/s8HzP4FCHr++AcX/tAH9v24Bxj+rQdP/poHev52B87+Zgcm/14HRf9EBwP/CQfO/uEG4v7nBtv+4Qbr/uMGLf/8Bv3/WQdmAIEHRwBgBy8ARAdw/88Gk//LBiYA+QYoANAGfgDMBpkAowYAAaMGXwGkBh4BXAbQABUGCgEfBvgBjAYlAo8G5wFVBskBIgaaAdsFoQGpBaoBcQURAm8FkwKABTIDqgWBA7sFFQN4BegCYwWXAkAFQwIYBWkCJAXAAjMFYgNRBewDTwX5A/0EvAOEBJkDIQSjA+cD9QPnAyYE7AP7A9ADEAThA20EGwSgBDcEjgQkBKAEEQSCBNADWARzA5oEPQOcBNsC4ASXAk8FcQKQBT4C2gUfAqAFygF7BZMBpgWSAcoFlwHkBZ4BsgWBAY4FbAGQBWkBjAVfAXAFRAF0BTMBoAUwAZAFCQGcBesAqQXGAHEFegCpBWAAJgZpAEAGOQBXBggAOQbF/9oFav/DBUT/yQU9/wcGYv9bBpr/jgbD/3QGvv8TBoX/5wVY/6YFDv99BcP+qQWd/jYGp/7TBr3+AAeh/mwHtP5eB5b+ogYv/i4G//3KBeX9vgUD/hUGWf5iBqj+XwbH/mMG3/5HBt7+jAV+/tAEGP54BOX94gQX/o4Fav4XBqv+WAbG/sYFcP6tBVb+wQVS/lwFEf4sBez91gS5/Z8Env2gBKf9FAXy/akFUf5VBTT+4QQB/q0E6f1LBLL94ANx/YgDN/2cAzT9fgSh/fME2/1pBJb96wNh/QkDA/0wArX8UgLy/N0Cav2ZA/39CgRj/uADa/45AyD+oALN/YgCrP1uAoH9NgJA/TQCH/2WAjv9ygJP/bQCTP2qAl/9TAJS/dQBPv1uATb9JQE6/SgBX/19AaX9HgIH/oQCQf6BAjv+EAL2/SIBbf13AAb9WADs/HMA9vzaADH9agGM/ZABu/1AAbT9sQCT/eH/T/0m/xL9GP8m/Vj/Vf2r/4X9RADQ/WkA2/0bAK79zP+F/ZL/bv1r/239M/9n/Uf/jf1q/7n9d//X/Xr/6/0+/979Pv/z/Wr/I/6T/1n+XP9i/v/+Vv4R/4L++f6M/iP/qP5O/7j+6/5x/tP+Tv4E/1b+HP9c/uL+SP6T/jr+S/4+/iL+XP5T/q7+MP7T/qr9wv4t/a7+5vyu/tD8vf7N/NH+7/zy/t/8+f7p/A7/cP1m/8D9oP9y/YH/D/1P/8z8KP+7/Bj/Nv1S/3z9e/9Y/Xj/H/18/6z8c/9H/Hr/5PuI/7b7r/+z++L/v/sRAB78WwAz/HMAHPxpABv8ZwDv+08AifscABv75/8t+/b/fPsmAN/7XQAi/IEA/ftsAM77TwBZ+w0AEfvi/0f7+v9d+wQAkfshALn7OgC1+0AA0/tcANz7cwAK/KAAPvzUAC386ABL/BQBjPxSAW38WwG4+xAB/fq+AOv6wAA2+/UAg/stAcP7YgEU/KQBVvzkASn86QGn+8ABFPuGAcb6ZgHl+nEBbvumASP85QGG/PMBwvzoAbX8uQFf/GoBGPwtAQX8FwFQ/DsBbvxSAYH8aQHb/KoBIv3hAUn9BgLw/OQBiPy4Ab/83gEK/Q0COP0lAmP9MwKP/TQC2v09Ajv+SgJ4/kECa/4bAhv+3gHJ/bQBtP25AZP9wwFw/dABgv32AbX9JgIK/lwCQv51AjD+VQI3/jYCcv4lAlX+3gEw/pUBhf6WAfr+uQFE/9oBdP/9AaX/LQKU/zoCev85AqD/SwJ8/yYCcf8BAtD/DgI9ACECmgAsAqgAEQKqAPEB1wDlAdoAwAG4AIQBvgBcAaAAIgFbANoAkADdAPAABAFOATcBiwFkAV8BYAFSAW4BFAFfAaQAKQGhACIBtgAbAesAGgGEAUUBVgKOAbQCmQFjAkwB/wH4AIkBoABSAW0AtAGPADMCwgCXAuwAyAL9AKYC6ACCAtcAkALiAI8C6wBZAtcAOgLPAFIC4QBtAuwAkgL1AOUCDQFBAyIBXAMNAS0DzQDZAnUAuAI5APUCLABDAykAcAMZAFID6f8VA6///wKT//EChf/hAoH/nAJq/yECQP/2AUT/MAJ//2wCuP+IAtj/hQLd/2wCx/+FAsP/ewKj/ygCWf8tAj7/QwIt/2cCKf++AkL/qgIl/2MC7/4fArn+8wGP/g4Ci/4eAoH+LQJ4/lECe/5KAmn+JQJH/h8CMP4HAgv+4AHX/dEBp/2rAWf9xwFH/QMCOv34AQ/95AHs/L4B0PyMAbz8SwGu/CUBtfwtAdf8HwHs/AQB9vzDAOz8lQDr/KYADf3JADb9+ABg/QABaf0DAV395wAs/aMAzvyWAH78lwAq/LIA5fv9AML7XQG7+5wBuPtjAY37xgBF+0AAHPtIAEn7egCT+5cA0PvUABb80AAz/JwALPxHAAj80P/H+6f/pfu//5r7wP95+63/Rfvn/zf7PgA6+0UAH/sXAPn6sv/Q+oj/4fqg/y37i/90+1X/rPsx/+b7dP89/Jr/Zvw0/yP81P7D++n+jPta/3n7gv9C+zD/1/rK/nH6wP5S+ij/f/pI/5T6L/+U+hj/nfrw/qD63f6x+rb+tvqU/r/6jf7Q+rz+9voB/x/7Dv8i+yr/JfsD//76nf65+pn+q/qy/rX6p/61+pL+tvqJ/sb6iP7b+pP++fqk/hb7kv4b+1j+Bfvz/dH6rP2l+oz9ivqB/Xj6tv2I+tH9jfq8/Xv6gf1W+mr9Qfri/XD6XP6U+nL+e/pF/jv6KP4E+kH+8vlV/uv5Tv7l+Un+8PmF/ir6lP5X+mT+aPpO/or66f2D+pn9gPqZ/Z36m/2u+tr90fpC/v76kP4Z+2v+9/r//bj6sv2U+oH9ivpc/Y/6LP2Q+ir9qvpF/dD6Z/32+qT9Jvu2/Tv7tf1C+5D9Lvtr/RL7g/0O+6r9Cvv3/Rv7HP4b+yj+FPsm/hT71P30+nr93voY/c765Pzh+tP8CvvH/Dr7Dv2W+0/96/tC/RX8w/z++2H89fuS/DP8pPxd/Kj8fPyo/JP8lPyX/Iz8nfxu/JD8ePyX/G38l/w+/JD8P/yx/EL84vw4/Bv9JvxR/S38kP1M/ND9Rfzl/Rn80/0H/Lz9LPy2/Wb8uf2x/Mr9u/zF/Z78uf2U/Mn9O/y//en7xv2U+9X9R/vz/ZD7af4L/P3+YfyB/3n83/9Q/BcAC/w5AJb7NgBC+zkAMPtSADv7bQBT+4IAcfuSAJf7pgCn+7QAfPuvAP76kgCZ+o0Aefq1AIj68wDA+j4B2vppAR77mgGD+9ABlvvUAYP7xgFf+7UBUvu8AU77zwEb+9EBDvvpAWD7MwLk+5ACHPzDAh/81AIP/NsC0/vNAon7wAJc+88Cg/sVA5H7WQOg+6ED8/sNBMv7LQSI+y8EWfsoBCz7EwRS+xwEN/sDBAr75wMn+/wDbvs1BNX7jATz+8ME5fvkBPP7CgUI/CgFH/w2BTb8NwVP/C8FifwyBfL8TgUB/UEF8/wtBQj9PAWx/B4FZvwTBZb8TQX1/KEFQv3nBUD9+QX3/OAFofy4Bc781AVY/SEGnf1NBrb9Ygar/WIGvP1sBtf9dAa5/VUGtv09BuX9OQZC/kgGqP5eBrz+TQaN/iQGa/4OBjv+/wX8/fQFIP4lBln+YgaB/owGyv63BsX+oAav/mYG3v46BiL/CQaL/+cFAQDTBWMAxQW0AMMFAAHZBQEB3QWdAL4FRACxBUUA1wWQAB8G0wBYBvkAcQb5AGkG5ABHBgcBOgYiASUGMgEKBkcB+QVOAecFiAH0BeABEQYQAhgG8wHxBcUBtQXNAY8F8wFxBUACZgViAkgFTAITBUwC8QRuAuoEwgIDBewCBwXeAucE0AK7BOUClQQ6A4EEcwNSBJMDFAS0A9oD5QO1A1gEwQOcBMMDlgStA3gEkwNHBHEDDQRHA+QDHwMEBBUDRQQVA4EEEQOmBAADiwTRAmYEpAJOBIICVgR3Ao8EhQLGBJAC8QSPAiYFjAJWBYECPgVKAhEFBAIABc0B/ASdAR8FhQEvBWYBRwVPAZYFXAG4BVgBdgUlAfYE1gDTBLYAHAXKAGoF2gC3Bd4A0AXAAM0FjQD7BXQALgZdADUGNgAXBv3/BwbR/xUGuP8lBqT/HwaJ/x4Gd/9BBn7/RwZ6/xcGXf/bBT7/rQUo/5MFG/+ABQ7/gQUL/5wFEf+SBQP/hQXz/sIFCv/jBRT/pAXv/nAF0/4sBbH+/ASc/iQFtP4+BcP+SAXJ/kQFxv4MBar+uwSG/l8EZP4pBFz+AARg/uUDbf4eBJ3+bQTQ/qcE6/7NBPL+5QTp/v0E3f75BMP+wQSU/n0Eav5/BHD+oQSS/pMEpf6MBMX+ewTh/h4E0/6fA67+FAN6/ogCOf5YAiD+pgJH/igDif6OA8D+jAPH/k4Dtv7/AqP+lwKD/lUCeP4mAnX+EgKB/kQCrv5jAs7+WwLY/kEC2P4KAsf+rwGk/j0Bdf7/AGT+CgF+/jkBqv6GAeX+vgEO/54BA/85Acr+zQCJ/oYAWP54AEL+hAA3/nwAI/6hACX+xwAq/rQAFf6qAA/+fgAD/goA3f3D/9v90P8P/u7/Uf4AAI3+AAC7/gEA5P4XAA3/JgAp/zcAO/8zADn/+f8O/7X/2v6j/7v+5P/H/jkA4v40ANb+4v+n/nH/cP4U/0j++f5H/iL/a/5j/6H+e//C/nP/0f5O/9D+Dv+5/uX+q/6k/on+Wv5g/lP+Xf54/nf+uf6k/tr+yf68/tP+hv7U/j7+0P4G/tj+9v33/gD+I/8G/kj/5v1R/6r9Pf+F/Sb/fv0V/3v9//6T/fP+r/3v/rv96/7M/e/+tP3i/pf92P6Z/d/+cf3W/iz9w/7d/LL+sfy8/tX88/73/Cn/7fxB/9/8Uf/v/Gb/MP2P/2v9tP9c/bL/FP2Z/8L8fv95/Gv/Yfxw/1P8c/9V/HX/pPya/+L8sf/l/Kf/5fyg//L8pf8G/bj/6Py4/4L8nP8+/Jb/Rfy7/1L84v9S/Pz/RPwGABb88v/2+9r/+fvN/w38x/80/M7/Vfza/2v86f9u/Pb/N/zp/+371//i++X/C/wOABX8JgAU/DcANvxZAHH8hAC9/LIA7fzNAN/8wwDG/LIA0fy0ANv8uADb/LkA4vy/AN78vADt/MAAA/3HAAr9xwAc/dMADv3UAP783gAe/QcBSf03AV39VgFH/VYBPv1RAVL9TwFn/UgBeP06AXD9IQFt/Q4BZP3/AFL99gBW/QMBcP0jAa/9XQHu/ZkBFf7GARf+2gHz/dMBAP7dASn+7AFr/gQC4v4zAj3/UQJW/0wCN/8tAgD/AwLa/uUB0f7aAdb+1gHO/skB6f7KATn/4QF+/+wBjf/WAYX/rwF7/4wBZ/9qAXf/ZwGX/3gBwP+aAfj/yQH8/9sB7//bAev/0wHl/7kB/P+jARcAiQE7AHcBaQBxAYUAbgGkAHoBuwCLAbwAmgG2AKgBxgDAAdsA1gHkAN0BCwHpASoB5wEtAcwBWQG/AaoBwwHkAbsB8gGgAd4BdwHDAU8B0wFDARICTwFDAlYBQAJFATMCMAE7AiwBSgIyAUUCMAEcAhwBHgIcAUsCLAEvAgoBBALXAAkCtQAfApkASwKGAFsCbABfAlMAXAJBAEMCMABKAjYAcwJTAK0CfADTApkA0AKdAKYCiQBSAl0AFwI9APYBKADPAQsAxQH5/90B8P/5AeT/LwLe/4EC5P+qAtT/nQKq/34Ce/9fAlP/WAI9/0ACIP8RAvz+/wHm/gcC4f4RAtr+BALD/ugBof6/AXL+rQFO/s0BQP7rATD+GgIq/joCH/4hAvz9CQLa/e4Buf3eAaH92wGW/c0Bif3CAYL9vgGB/bkBfv2SAWT9YwE9/W0BKv2WASD9vAES/cAB9vycAcr8fQGq/HEBnvxsAZr8WAGT/EABjfw5AY/8OwGW/EUBnfxAAZf8DgF1/MkAQfyVAA/8jwDw+7UA6fvaAOX7zADK+4QAmfsUAFn72v86+/3/T/sqAGv7LwB0+wsAZvvn/1b76/9c+/X/ZPve/1z7u/9M+7H/SPvM/1n7AAB4+y8AlPsvAJr7DQCK++j/d/vD/2D7sf9M+7z/R/vW/0f74f9B++H/OvvX/zP7xf8s+6H/H/tf/wj7IP/2+gb//PoI/xb7Ff84+xv/V/sU/2378P5o+8P+U/un/jj7if4S+3r+7fqB/tT6k/7L+qf+0fqj/tv6f/7l+lb+9Po+/hH7Of40+y/+TPsL/k771f07+7L9Kvuj/R77pP0W+7j9FfvU/Rb77/0V++b9/vrd/eb66P3a+uL9x/ro/b/6C/7K+jn+4fpZ/vf6Pv7z+vz93/rC/dX6tP3k+tH9B/vp/SX79f00+wb+Qfv1/Tb7zf0Y+879Dvvf/Qv70/36+sr97frD/eb6wP3o+vD9Dvse/j77Ef5c+/b9e/vH/ZT7ev2a+z79nfsX/Zn7Af2J+w39d/sq/WH7Xf1T+5n9Tvu9/Uf7x/1B+7X9Pvuh/Uj7lv1g+3v9dfth/Yz7U/2l+1H9wPtJ/dT7IP3T+/f80PvY/NP7uPzb+5v87PuB/AP8fvwp/Ij8Vfx5/Gv8avx3/Gv8fvx7/H/8m/yC/L/8gfzw/Ij8Nv2d/Gr9tfx7/cT8cf3U/Fz96fw2/f785PwH/YX8Df1C/CD9HvxB/R/8a/04/Jf9R/yy/VD8wv1t/NT9gfzh/XT83f10/OX9nfwK/qr8KP58/Cz+NPwl/g38L/4L/Ez+/vtj/tj7av67+3f+yfue/uj71v73+wr/DfxK/wP8fv/h+6j/1fvb/9D7CADE+yMAvfswAL/7NADk+0EA/PtHANv7MgC9+yUAsfsqAKH7NwCo+1MAsvtxALH7hQC2+5kAvPurALj7tgCl+8AAmvvRAKL78gC8+yIB4vtcAfP7jgHv+7UB6/vdAdP7+AHA+xACxPstAtD7RwLl+10CB/x0AhX8fgIF/HcC+vt0Avf7fgLp+4kC5vumAv771wIR/AsDEfwzAwf8UgMN/G0DKvyLA0v8nANm/J8Dg/ycA5L8kgOr/JIDxvycA7b8mQOh/JwDoPytA7v8ygPk/OwD/Pz/Awf9CQQI/Q0ECv0VBBz9LwQ9/VUEbf2JBKH9wgTJ/fEE3v0QBdT9GAW1/Q4FkP35BHD94QRj/c8Ecf3JBIv9zASj/dIEqv3WBI/90gR4/dQEiP3uBL/9GAUX/ksFav5wBaT+eAXR/mwF7P5NBQb/KAUw/xAFXP8DBYT//wSv/w0Fyv8fBdb/NwXi/1QF1v9lBcb/bwXM/28F5/9xBR4AdAVFAGkFWQBOBYIAQwW4AEIF1wA+BeAAMAXpACQF/QAaBf0AAQX1ANwE/wC+BBQBpAQ5AZEEZAGHBGUBbgREAUkELQEwBCcBIgQ6ASIEZgEoBJ4BMATVATAE+AEjBAUCCQQNAu4DEwLXAwkCvAP0AaAD7wGJAwwCgQNJAoUDgwJ/A5cCZQONAjgDhQIOA5UC9QK3AuwC3ALoAv4C6QIVA+YCIwPfAicD0gIjA70CGQOjAgQDfgLmAlMC1AItAtYCEQLmAv0BAAPrARAD1wEOA7oBEAOfARgDiwEeA3YBJgNkAS0DUwE6A0gBUwNFAVwDPAFOAywBOgMaASwDDgEkAwYBIQP9ACID8gApA+cANgPbAEYD0ABQA8EARAOkAC4DhAAlA20AKQNgADIDWAA1A1IALQNMAB0DRgACAz0A4QIvAMUCIAC4AhUAsgIFAKsC8f+xAuP/xQLd/84C1f/AAsf/ogK2/4YCrP9zAqr/YQKp/1gCqv9gArL/agK5/2sCuP9hArP/UQKq/zoCof8hApn/BQKU/+wBlP/dAZr/1QGj/9QBrv/YAbb/1AG0/8oBq//DAZ//wAGY/8IBmP+/AZz/sgGi/6QBrv+SAbr/eAHA/14Bw/9LAcT/PgHD/zEBvf8oAbX/JgGx/ygBsf8pAbL/IAGx/xEBsf/+ALL/5gCy/88AtP+2ALT/ngC0/5AAtf+JALj/hwC+/4IAwf91AMD/agDC/2EAxP9XAMf/UwDK/0wAy/9BAMr/PgDN/0IA0/9IANr/SgDf/0kA4f9IAOL/SADj/0kA5f9GAOb/QADo/zcA6v8tAO3/IwDw/xsA8/8VAPT/EgD1/xMA9v8QAPP/DQDu/wkA6v8GAOX/BQDi/wYA4f8GAOD/BQDf/wIA3//+/+D//P/j//r/5//5/+v/+P/v//n/9P/6//f/+//6//v/+//8//z//P/9//3//f/9//7//////0xJU1RQAAAASU5GT0lOQU0LAAAARGVjaXNpb25zAAAASVNGVC8AAABGTCBTdHVkaW8gNztTb255IFNvdW5kIEZvcmdlIEF1ZGlvIFN0dWRpbyA5LjAAAAFzbXBsPAAAAAAAAAAAAAAAlFgAADwAAAAAAAAAAAAAAAAAAAABAAAAAAAAAAAAAgAABAAAAAAAAJpTAQAAAAAAAAAAAGFjaWQYAAAABQAAADwAgAAAAAAAAAAAAAQABAAAAPBC&lt;/Image&gt;&lt;/SoundImage&gt;"/>
  <p:tag name="SOUND111526798997249761108910980117717199831168311485816161" val="&lt;?xml version=&quot;1.0&quot; encoding=&quot;utf-8&quot;?&gt;&lt;SoundImage xmlns:xsi=&quot;http://www.w3.org/2001/XMLSchema-instance&quot; xmlns:xsd=&quot;http://www.w3.org/2001/XMLSchema&quot;&gt;&lt;OriginalFilename&gt;C:\Users\Public\Documents\Lumi\Meetoo\Sounds\DefaultStop.wav&lt;/OriginalFilename&gt;&lt;Image&gt;UklGRiD0BABXQVZFZm10IBAAAAABAAIARKwAABCxAgAEABAAZGF0YUDzBACLAIgAgQB/AIUAiAB1AHsAagBuAJIAjwDWAM8ABgH/AE4BSAHiAeABZwJpAqQCqALIAsoCpwKnAigCKQKuAbQByQHGATYCKQJHAj4CcQJsAkoDSAOgBKAE4AXoBYgGnAamBqsGYgZbBjoGKQaMBncGyAa4Bm0GbQYEBhsGRAZfBvYGAwdxB28HgAdtB6YHjAdpCFgIjwmICakKrQrVC+gLyAzfDPAMBg0DDQwNuA2lDaAOfg71Dt0Okg6GDjsOOA5uDoAOqg7RDlQOdw7WDdwN+g3mDU0PMg/REakRYRRRFA8WHxaQFqYW7RYIFwcYERheGGAYaxdjFzgWJxa+FbIVEBb/FcAWuRZ9GIIYoBqwGrgb1xudHL0c/B0LHuwe1B4VH+YeER/mHj0fJx8GHxEfDh4/HuQdJR4BHx8f+h/lH9MgpSBKIiYiGCQAJKEkmiSMI5ojriLJIlsieCLFIt4iByUhJacnnydYKTApkypqKi4qBirPKNMo9iUeJpIfuB9/IZoh8TX9NfFL60s4Tx5PC0LdQYMwaDBHI2ojFh82H1EhWiHnI+sjfSZqJo8snyw+M1Yz6jDhMKEogCh0Kj0q7zjlOEdEe0QiP3E/HS0/LWgcQhxyFUUVvBOaE2ESXRL0FRMWTB9mHxAmAiZRJUAlMiVHJSUvOS+COok6SDxXPG82bjZlJ0gn7BPLE6MNiA2bEJAQ2Q/0D8QUFRVnIsci2SjkKGshDSEyFcoUKBEFESwaNxr1KAYpPDOGMxI0fzSZLKwsrB6THlMPHg8YCLUHjgpsCnUNmw1OCWoJlv29/bD19PXAANAAbhVaFYMfSx8EH/AeJh8PH5AcohzqEDURWwFBARH1O/V881Pz4/i6+Pf+Of85ACgALfsN+/P4q/j0+jP7bgEpApYNuw2eGA8YVBkBGZUN5w0j/Gb8xO587nfo/Oen5aLlLOSY5HTf+N8b10XXLtYM1jbiGOKK8Fjw7fb09or4Xvio9n/2D/CQ8G3mMOas1L3UwcU6xufF9MUK1PnTR+mV6OPx+vFp6HLoHNNo0wbEgMSRxBvETMyYzK7X/tdq2wrbotRJ1ErOSs69zWfNgMx9zNnJhMoeypTKlcrxykDEM8SzshGyGKBXn9SYpJiunSaebac7qFmxq7Ghuky6PcG7wJC/n7+Ju567KL/NvoHIZMgJzpXOjcdhyKy1B7UYm5OazYvli4aSypJUou6ifa1urW+xRrG4t+i2sbo0uje5SLmcuQG6wr99wNrJ08nZymXL8cI9w1azzrIMoYugW5lImOmbbpvSpFSltK17rt+vzbDSrSSunKhYqJylFqVnsMqvBcZbxXTS4NE2zObMbb7Tv/ewcbGepVWl76BgoCCjnaLIqz+rybdQt/i/UcBRwwLELsPxw6DGwsYI0J7PEtrV2Snggt9q28Pam8wvzDe53bkIrZCuwbErslLA779pzrPNT9I40ebIkcglwzbDNM25zerg++Fu8YrxvvRy9PHwkvCK62zrROX85Mbc39vA03/TaNFP0jjX7Ndp3lvequEK4rXnUefb7/DuLvnq+J8G1AZsFpUWGyFcIdgg+SD6E1sTZP9Z/5T3v/ea/+7/RgtAC04PCw+mDD0MewgbCEoHggc5DmEOLBukGw8u2i1oOug6TEAuQE9A9D6OORk5KjNJM/IrDC3CKuMqrStAKysrYisRLFgs2S95Lxk1SjT6O6k7jEmOSVpa/lqcZqdmumAKYYNPc1DpRlJGyUbRRe5LgkvJUXZRTlD+UIBM+Uw6SLFH4kDCQOw9LD7CRBhFb1PTU9VhJ2LpaLFoX2fvZq5jXWPiYV1hQlwVXMFSCFNDTVlNHkxUTANI2kiqQKhBw0BoQPlKkEkrVyNXB2XJZDtpI2lBYjFjVlwgXARVh1U8UwtUzlajVj5ZVliwV3BWCU4oTtdDAUSdOTs6VDMnNbw5aDr9RY9Fu1LmUVde5VwDY79hsFxUXetUXVYFUv5SnlGEUpJTElNQToVNwEFLQbQ1QjXYMbMxRTisOBJCPkNlTI9Mv1BcUFRPTk8eTEZMKErxSexJzEmmTIJMy08aT5pL0kvTQ2pE+jnlOp8xrzLmLScuaS8ULlg1HDMIO6g630BRQkRFhUbGRFhFXUN6Q+RHIUfWTHNMtUy1TMJFzEQoNcw0cSPZJK8dpB47If0gdyZjJgou8S2+NKk0jDgqOH05pjhrOMg33zYWN8o0ZzYSNPQ1EDdrNj829DOULMsrzSH2IdIW/hfwEQwTLhYPFkwdvxzKIqohJSBxIOwghiFwKb4o7i/YL0U0kDReMvwyLCslK4odch0DDyQPEwkRCD4GVAZ9CoQKGhFsELwV2xRFFmcWshJ2FZ0WiRiTHQ0dfyMKIRcncCTMJ0cmSCFjIjIXrBnEDi0QjAeTCEYJoggMDAgL9w6RDfER6w9hEbsQhxKyE9IZuhugJpMnojD/MD411jTCMFAwqienJo8dvRtXErkRQw59DiAPUBASE80UOhy8HHskTiQGKkMptSxLK0otQCy+MRoxDDhxOG88eT17O548+DUSN7ExkTHELzIugS6uLLUsritRKcIpnyYkKMUoxSnrLYou4jheOPpEJkROTuNNqFRoU1BQE1BWSOtIVUEEQoY5xjr/NFs19TSqMww28zQcOEg4Fju4O7g7VTz6PKU8oj8WP95DHEQsSltK60tjTIlJ2kmPR4ZGNENnQhs95j0RO9U7ATusOpI15jWcLx0wPCtZKzAq9SlAL1culTMXNIk7CzxqQ09DhkZRRsBDdEMhOQU61i9NMKEn5SfWIiMjtCJbIkoiaiHeHBUdlBcKGWgcohv8H/AeuSC1IZIkHiYAKOUoqSn5KLIm6CVtIwsjACB7IHcd+R0MGvcZsxE4EtULTguZAmAD9f1q/+QCRAJcB8MGiw2ODUUUoRSUGLMYbhUpFiERURH0C/sLaga/Bg0C/AGU/GH8rPf09tXtUO+z66rsOe3+7Mztx+3Y8WXxy/Qd9XX4mvgS+G341PYW91L1HPYg+M337Pjl96jxIPLk6TLqM98i4AvZYdlX0wLULdG+0ePWtdVI3I3bZeOC4hTkh+R04RjjL9+74OLcx90E3QPcQdiU12rTpdLdzA3MCcMbw1y7trv5tWa3FLhduSm/Hr90wh/CicDewKa/4b+6whjCcsY5xcLEgsSFwbDB4b0Xvki24bcfsQWykat/qxOnLqaZpFWjeaG0oYujDKTwqLqo86ppq2GrhqwkrDKtW68Fr8u07LFPsAmv+qh3qTijWqOFmPKZAJELk6yRxJKkmPKXA5/9nC6gJZ7SnSSdEZ5Snmig/6DLobui/KGBo2WjGaXqqOOovK11q9uqMqjJoJKftZg2mGeSqJMAkTaTjJTJlcqYYplzoOCfkqcJppWrg6nArDGrGq3trAash60VquerUacCqJWkwqNzoXSgyJ+fn3mkjqNMqJ+n+6ntqR2pqanjp4SoNqqAqcSsaKs7sN6uorESsrKy+rSNt+K47LkxurG6QrmXuWG2YLMxsYKvlK7Aqw+tDKk+rEqsT64Vsuqx97gVtzDAib0sxQ7DxMTcxBTFlMVqwkHDB7z9vZm7v7u7u3S6GbsDut67zLs5v2C/tMS/wpXDEMH8u927FbdSuU+59btgwljDOc08zKXTAdLw1aXTBNSG0QTOCM0Ax7PIRMOqxkPGlscJxynGJMbvwxfJvsVtxYDF58YuyRLTx9KS273a7ODT4JnkUeSW333gH9sR2ynZjNd41W7Vtdi52K7cWNzO3HvcFtrc2VPWEddY2VrZ/eCI3z3nLOby617skfBh8R/0EPTP9Br0AvGo8VHx7fGs9AH0/fU49ErzhPGc6uPrgOhL6nbt4+zV8vHwyvXU9X/9g/7IB/EHXAoWC3QLJAvfCmEJHglZBxAF0wQmAcYCwAJfAwoDBgNpAn0CQwRVA1YCIgJuAMwBVAdwB84Pdw5ZFOIS4BW0FLMTzxNnEaESKhPSE2sSlRN1D/8QoA41DjgKVQllBmIFPQYhBOUDuQIJBOQDwgcXCNoITgunDFAPExFeEhAUTRNbFO0RdxBdDnoN6gugCO4I7gZYBwMCZgM3+Sn9Af0i/lsDRQFAArYAJQK0AN0BDQF0AngCGAbrBSsFIQeABvYIJwzTCxkMcwpWA3ADq/q4+1b1n/Vu8efw+/Co71nyjvHb9pv2Jvhw+uH9zP8wBdAD/AAVAM36f/tM+Ln5CPyg+1r8qvtm+7b6Fvv++cD14fb09W72NfLZ8tDpHezS6bfquuzx7J/0T/Oe/Lj57fu6+jb6dfo7+Jv5XPis+QH3ufhh8mT1I/P989f1HfN/89/vXuvL6qzps+pr7MjtcO+b8HLzJvPP8ZTy3PKk8yDycvNr8dvydvcE9oX4k/Yt90P1jfSN8p/qYuur33rjv9xW4BTfxuDh4xfjEeZj5O/lnOQD6kDn4Of55iLjgOUo5aznt+h86hbouunj5QLmM+Jl4HHcSdpa1wHW284h0aHPk9HE0bbSc9GJ0rbUO9QY0RnSD9Nn0rzSLdHlzo3Oh83xzUrKUcz7yXLLOsTkxrjAOcNNxHDDu8VxwjPDQb+1vJC6A7RCtXqsv7DzrF6xa7Ijtui48LuuxLvD9MxCyIbL78VfwC29kLLpshmqcayWoM6m658Ip4Cqq60ltlm0Qbz9tpS5N7QqsaiutKlkqhOnaalbpCOphKr6rSaw8LEmsR+yZ7SdsnG1FrLYs4Kwuav/qrSj9aRwnP2fB5/Coful96YaquOqcrCVr4qyyrEPtzO1wLfstVKyV7KlrmOvBa7HrnmqMa1/qXisuawyrZSsN6zmsdyu5rLUryuvFq52q9arAqeZqZWopaspr8iwlLeXtkW7dbmMuly5VbdFt9e0I7XJtNCz8rIZsQmriatcpIunL6jAqZGtYq26sUWxUrb8tem8frsUxEfAt8CTvjG5qrqCtwi6nbRLuJS1+rcavnW7774mu2a6qrhEuLy3qrdgtwS5YLiMt9O4vLmFuzzAK8DIwSjCfcYexqbNf8tAz6HN3NAJz73N9MzqwsXFtb/9we3CDsJbxW/DrcmKxxDMV8sW0CDQEtjw1jfcf9sE3mDext0+3/Lctt4G4OzfoeDy37TkruG+6KPjjuOC4dffteDG3oHhA+No5V/pxOpn7o7vEfc79iECw/2gB7wBbAD6/hn/w/8tBMIDZv+PAeb4Z/3++nz9+AO7AUAIQQSnCo4G1gqSCGoI3Qm2EZkRUhleGGMa/hpqG6scbRzhHX8gdCD8IIsgeCSWIXQlLCG1IBweRRlJGhwUfBjHHNsebyfDJrguYSy7Ltks8C6VLBYsGyvdJnkpRC3dLmI1FTVWOjc4vjWvNFoxZDDqKsYq+iTyJZAj3iQ5IhwlZi41LRo2YTNbOfg2fTkFOOMzTDVxNfg1CTMxNAYuvjCKL6UwODIPMUowCC9rLcwshy2WLOMuii0NLrctiyyBLe4sDS5hLO0trSj0K18q6iytNOYyeDkTNiE4ZDUCNdwyhC1aLfUjsSY0HSUipB0lIn8m8yZeLd0qNi9mLMsvny1OLV8thS9TL+MvyC/ZKB4sISU9KiAsoC3VM7QwIC/3LEYoVyiPJvImsSYsJ6Mmpid9KTopLydNJ8ofryKuIQMkpyjkKHIvhS3UNMUwMjHLLqQi6CYIH/kkkyhIKnMtES2GMCAuDC5JK3Ej4iPaIDEhnCP2IaEaMR22GM4cXCFYIqYlnSW8J50nTCWFJjwqByiZLKEnoyMpIrgc1R4TF+0bHBQVGUUXbxhFHNwYLRZgFCMThxLuFN0T/hJpEwoZTBfnFlIX6RE5Fi4XIxouHKAcIB/NHGcb8xg0FBMTgw9zDgYIuwiCAswEGwR9BdcJgAnEDh4OMw1FD8IPVxFhFmAUnRl5FTAWgxP/DU4PEwvQDZsN8g5oEMUPxQkpC6kHyAhSChgJ1wraCFoNbwp2CIcIXAeRCKALnAtdDxkPcxDMEbwUyxWAGnEZRRmwGK4aABneGWQXKxEXEeAIdwuEDBsNuxG3EAIW3hR1HHIaFRwFHIob/hyMHfke4iVRJK4q/ycNJpImBCTlJYgmuSZlKqAntylgJrklNiR/IMIhfx1VIP0h+SL4JmYmmSt2Kt8wui9KM5sznzu+OaVANz2/O+A6/jemOPUzuzUjMo0zwjNFM/MymDKBMjgzjjjYN+w/Iz18RHtA6D7JPcQ3BzoyOv07gzsKPgNCT0JzRF9D/EDeQHBCNEGaQjtBPkNOQcs/aj5JOas5kDMINkwyczXnNlc4+zvAO5RBrj9TRHBCk0VZRPVGakW9QRFC9zqkPQE7pDwpOM05LTUPNy06VznDPAs7zTxQO2U8/TreOFI5SDdrOTs6CjyPPrg+Pz1uPZA36TjjNXI2ZTV8Nek10jVMN/Y21TZWN9k4pTh/NqY2pzAJMp4uei9cLM8tIS3qLpQw5DE1NgQ2xz0aO447gjoVNB02LzLFM/IuYjDkK3AteivGLJ8qgyxoLfItlTArL0YzgTDxMPwvZisQLvkqYS4fKxAuYiyPLe4spCx5LKcruyqSKmUrUCuELFEs7iYyKf0kgCcmJj0nwSZ+JhMmNiWFI6EjtSCvIrggryMLJmknPyq+KYIrjinQJtslbSB0ITQd8B5jGQsc3BiWGuUYgxnWFWEXWRibGKgdjRs2HiIcLBrmGXMS9BSUDpgRxA3wD+ENNQ+XEEUQpRAGENoPMQ8oEUkPVAwADPsERAf2Aj4F/wBIA9kCxgO6Bv0FZggsBwIIzQbnBKkEewGOArUAEQIzAfMB5v0z/xj+4f3G+077MPh5+BL5cfgT9z73hvY+91D4+/iB/O37xPzf+yD4Rfhs9DX1qfQg9ZD17PVI9DX1CPc69iv3Mfbm9nH2MPhn9xn1jvUI9J70QfbE9Z72O/bP9fH1E/WC9XH2kPYZ+yL6Tv5H/Vr+Jv7E/CX9kv5a/W799/vV90j4XfYK95j3DvhP/Pf7kgAKANMD7gI3BmAEGAY1BHQEnwMQA1gDcQIUA0gAuQFjBCYEagngB0QLGgorDb8LCQ27C8EOmQxfDE0L9gYaCJUFzQbMBjoH8gr4CcUPug0CEQUQehSXE1wbaBiWGYcXMhMmE+oOrw/oDD0OfQ8oEKQUkROCGOcVJxj2Fd4Y+hbtGWgY5hh4GOUXDxi1Fm4XkxlhGW4dTBwSH+wdmiGdH1kiJSALIYIf2B5CHugaxhttGU0aoBsfGy0hfx7eI9AgdCGJIHsiZyL2JFglBSmcKCQrpymnJ88mZyYzJU8nhiVxJnMlnCVLJWIm9iXiJvImBitEKgowFi4dMZEvtzF2MBAxijCwMU0xKDO0MmQz7jO3N7k3eD52PHBBaD6ePtQ8DzpdOsM5PDqyOqE6EzuvOqw7RDvEPtQ9qEPJQWJGxkTTSLhHu0gbSSFKj0oiTKJLz0y/S3lN9UtjSnpKi0rlSihNjExsTxhOXFERUK1SPVKiVHxU/lWSVWtW0VVNVj9WC1gTWAlZOVk6W5paf103XLVeyl22Xz9fa16pXuVeD16kXONbx1kLWrBZU1poWcNa8FxIXXBi42B+ZRVjKWSQYg9gB2A6XGRdbludXJ5cD112WxVcH1wfXNdew13zX8pefF+CXnVcRlx4WQta0lflWDdY+1h1WVlZ6VisWK9X0ldJV6xXolkgWVlbN1rZWWRZP1YoV2tT+1RaU9pTD1IIUotQvVAFUTlRClIMUnZRpVHoT4NQn1COUA9RS1BDT4ROd0uzS0hHY0mJSNdK0EwDTrtOD0/7T7BOu002TPxJgUkmSEFIDUSyRcpCcESZQ4hEg0IhRE9FFEbySJ1IwkpeSjJNgEw2TndNi0oNS5xEnkaKQYZDU0DbQRZBvEEXQ4ZCRUOoQp1CzEILQgBD9kHYQndB8EHDQEBBPUELQrlCyUMtRAtFu0OTROZCgkPRQSZC8z8pQOk+gz4LPDU8OzloOh05CzpGOO845TUWN741ODcpOQE6Gzx1PN4+Gz4zPlM9ZDkVOpI18TZOMekyqi3/LrQryyyOLEItvy0lLiQspyx0KcsptyY9JxcmwSbJJecmMCWtJvEkQyZYJIklXCN+JC0i+CJ6H0UgkBviHAAa2hrwGAgZiRZKFusPVBETCloNCAxoDqUP/BBdE6wTBxXiFDQTrxMBEakR0wwBDtAHgAlfA3YFHAEhAxsBQQIOAL8Afv4l/7j9iP4Y/u/+R/5L/wj+bf+o/v//bf9kAHH/9f90/J39OPiX+pr3ufnr+Yr6x/pX+i344vdy8rfzLe9A8WvxKPJk8TTyL/GK8rXz0fTq9Q73IPiX+Hn2JPeJ9Gr1TfXE9Rj2jPbR9U/2k/M79BfxrPGs7fPuPOzc7RDu8O6y8NnwwPNo86z1XfUk9t/1MfP381PxuvIj8+PzmPN59GX0BfUu9Tz1VvXS9I30q/Nn8Rfx2+7b7nPsMu1r7J7tqu8n8BnxdvFg8mTyO/Uu9Mf2YPX59UP1jfSD9IDzdvNJ8ODwCe0q7jntUe2R7dLsiO5J7djwD++r8I7vFe/17qHuyO4q70Pvz+/q7zvxzPCe8lvxs/Jl8ZHzYvKs89zylfK88djvBu+D7FvsaO2+7L3u2O3V79/uL/EF8O7xHfFS9GLzZ/Zr9aH5rvcg++j4q/mR+Pv3s/c49Zj1PPXY9G32V/Xw+DT3gvy1+ZT8Jfri+z/6X/vb+lj9/fwzAGD/YgGjAEoE5QIFB2YFVQp3CDkNGgtlDPwK3AqsCcwJZQhQCb4H5AiBB74IyAeBCnMJXA3WC9oPBQ5AEdwPxROyEjQYlBZLG1kZ4RzbGkwdhhtqHF0b4xsDG48ayxlxGbkYlhpCGXQcbRqKHU8bYB3VG8kefh14IRIgNyQKI7gm4iXaJs8mzCdxJwkp6CeuKBQnuybTJDIj0CEZItYghCGkIPUgeiDvIHsgYyBPIHQhNiEwIg4iASRTI0gmuyQEJ4glmSd3JuolxSX4Il0jFB+vH+kbghzsGiQbSxpVGoIbZxo9G68ZPxjKF5MW3BY4FuUWHBf0F/0YnxlBGeoZuhd8GJEWwBb+FKkUEBOGEhoRhxADDVUNPQi+CasGTgjxB/YIGwgJCUoHNwiWBwwI0AlqCQoMLwsUCy8LkQi/Cd4E3gZHAZoDBgCjATP/CwBF/nL+/PzM/Dv7Hvuz+En5Qfd5+OH3RPkM+AP6P/ny+t/58vq/+KD5jPjN+Gj3mPcF9aT1ePJ484rvIPEr7q/v2O3T7irsRe296t/r3Onq6sXpu+qW6+vr4+tw7LTqD+w76r3rDOuj6zPqU+rt5Rvn3eMl5V/imeNc4NDh5N+84HTe/95+3ZLdI9xF3O7acdtu2jjbvdhw2jvZzNoY28fbctuu287ZCNp71g/X5dNo1NTS19Iy0TjRh84Zz1bMQs0yypXLGcoxyxzMNMxazRrNts1zzZnMhsxDyx7Lwsm4yQ/IcMiMxj3HlsSixT/EvMS7w6vDasIbwm3BrcBFv7m+zL1wvR+9/7xAvL687LxHvcm+Ur7Pvw6//L+gv7y/4L9Fv5W/ar9Vv4LAjL8HwVW/6L0Avca6xrpLu/a60LuhuzC8W7zrvaa9HsARv4vBN8D8wrjBc8R7w/vEmcT/xY/FY8bxxRDHX8aZx2vGAMbmxHPEYcMJw4LCQMTGw87HscalyknJEs2VyyHOKM1oz9bOnNHb0L3TtdJM1TTUEdYZ1VrWTNWn1ZjUntVQ1GjW7NQF19zVddfO1rzYItgY2xTaO9yF2+HdUd3g4OLfX+Mi4oXkX+Pj4y3jxeJS4jLiluHv4SXhcOBK4J7f8t8m4f/g4OJj4r/k7OP/5d7k/+Xs5DDkJeS14t3jcOSM5SHnxOe46Y7pWOqm6Yro8edq5urluuOa47ngMOEj3jTfPt163jneB9+/3w3g2+Dx4KHhoeEe4jbiXuLX4vLipON64nvj6uG54sXgPuHG3ADe1dlL26DZONqh2O/YgtZF1zPW7daY1mrXvNYp2NzYQNpn23Pc5Nvo3Evag9t02LLZeNbc19DURtY01EnVJtMw1B3TzdMJ0vTS5s990dbOjdA2zXXPms2sz1bP0dCa0WrSYNPQ08DSv9O+0RbTBc800YTN2c/FzX3PxMx8zsXLNc16yebKO8guyc/HfshsxhTIg8eAyW3JactlynrMTssLzVDLyMzgyiXMhMqIy03Jf8oPyHbJNseVyHLF9MY9wjjE9b5ZwUO+PsCav+HA/8Gjwi/EmMRqxIzFvMQlxszDQMVlwF7CQb4pwOC9Ur8BvVm+2LvWvMe5Zrpati2317RotayzkbTAsny0OrTjtR+1zbaDtpq3sbf5t6q2B7fttJ21drNZtAizr7OasVqyHK/9r7aruqx5qKKpoqdTqNynPKgaqSepI6okqpeq0qpnqgGrsamKqgmqcqqHqtKqF6xDrNWs+qwEqz6rF6j4p2OkLKTBoYehZqBjoAKhIaEeo1ej5KUhpjGp0ahDqqipSqqXqS+qs6msqqKqeK36rMeuGq43rfqso6tKqwWqfamgqBqoRqlbqByr36mErR2sHK/zrbyufa5Br2Cv8LGosVa2TLXWuiK5ib2Suy29iLu8uqG52LiutwO2U7X6s9SztrUKtSO6briWvkW8Z8CgvtLBUsA1w6vBsMQwwy7HrsW2yNnHu8rkyRDNdsuQzXXL0su+yUTJZscCyCjGRsiLxsfJIcj4yn7J58uBymjN68sX0FvO19O30TjX+tT32avXoNqx2BvaVth42K/WU9Xj0wXUUNJo1GvSmtW200bXh9Wz2aHXddzH2YndAdv/3fzbpt5V3dng0d/Q5EPjmOeC5a3nXuVL5p/jK+Q94VjgT97a3bbcX94z3cjfWN6x4effSOQt4sLnV+VG67jo7e2p64fv8O318M7vkPIj8d7yAvFK8U/vx+4J7evtBuxA7i7sqe7m7BXwnO7A8jfx4/UE9Mb3IPbs+jv5u/4U/ekA7v8LA/gBrgNVAjkELwJNBMMB3QEhAKv/yf6W/9r+MgEoAIUCdQGTBB4DtQbvBCgIzAYvC+AJwQ3ODGgQoA+RE1YSfBRAE4sThxKbEdUQ+g9DD0AQJQ8CEeoP9xBoENwR7RDfEagQGhFwEDwTpRJWFvEVuRlWGakc6RvXHEUcBByPG7Ub7Rq2GuMZPhjqFwkWARa8FLoUchQqFEAUsxNFEwET4xO2EyEW5xW/GI4YwxqwGi4cCxxrHEEcfxrBGqEY0hhJFoYWExR8FPcSEhMxERURQA/1DvsMIQ2VDBANnA7mDsQPfRD+EOYR4hJAE44TnxPSEvsSTRGwEWkPDRC0DWkO2QuEDM0JWApbB/YHlgSaBSIDMAQUA9YDbQS/BFwGnAYzCNYI6gnaClIKjwv4CUMLTQmgCusJzgooCqwKrQeMCPYEuwWtAYECG/8QAPf9Bv9+/f/+Cv+FAD0BnQKXA8EEhQWCBgwH0gexB04INwYsB7cDIQXFAMICev9UAQv/UQDo/cP+avzs/PP51/qv+Av6lvkf+9j7X/1d/t7/8wBFAgQDEQQ0A14E6ALJA6gAlgHU/DD+nvkO+5b2Kvid9BL2C/N89FHytfMI8xb0/fP99CH1PPYg9nL3qPY4+FD2D/hs9fr21fMm9Wfx7fJw7yHxUO6672Hske2V6BTq1+Sg5kHiNuQv4TDjhOFq40DiOeSB437l4+Sx5mPl/ube48LlGuIK5Dng+eEN3HDeodg726DW+tid1PrWgNN81SfSw9PNz6XRkM6v0HLPitHbz2PSl8910orP+NGJzqvQjs2QzzbN/871y7fNz8jkyvHEaMfXwWzE179Lwre+/cB3vqDAbL9SwdfAfcIDwpnDY8JKxHbCn8RPwnrES8GVwz3Ak8Kcv8vB3b9cwdu+B8B/vNO9N7qnuwW3L7m7tsa4ubhEuia6wrvku0u98rxivri+6r8ewBrBc7/MwPa9sb8cva2+Vr0Gvva7e7wYuti64bjDucO337hut5a4uLfyuGO5U7qMuxi8273kvTy/Ar/RvgK/1r4rv2O++L4mvf2937uIvJ668rpSuhS6SrqcuYy577iMuEm4G7gUuFC4UriQuUu5TLvYuqS8U7zTvWe9c76mvR++G71EvU68srynu2S7eLqdud+4pbizt9e397a4uLG3vrpmuWK85Lq7vQ28tb1OvL69f7yZvi29pL8HvlnAkL7uvzm+Z7+3vVy/i71Rv2m9zb7svFa+ZLyZvnq8d79lvYvBcL/Zw7XBIMU3w7/GqcTMyEPGR8qwx9/LOcmbzBrK98vTyWTLVMl1y1XJ3MxyyvTOJ8zU0MHNNdImz1nTmNAz1ZfSDNez1C3ZCNfH25DZq94K3CzhFN5t4kjfBuSQ4J3kROHC4xvhb+Mp4Z/jneFi5UTjrugN5tPruOjI7YfqyO9l7Ejy7e4C9FrxRvVb81L2y/QC+Cn2sflF9/b6FvjC+6/4/fqD+F/7BflZ/PP5fvx4+g/9NPua/Qr85P5+/fIAfP/7AwkCPwe1BGwIKwaTCMIGBQhlBusFqgRgA4YCjAEDAVkBtQBcA9EBDQUAA0sFsAPuBbsEkgUsBeIERwXvBTcG1AejB+8JHQm1CosJVQloCJIGVAYNBGkErwIhA0oBzwHR/4QAd/8fAM0ADgFAAkgC6wIDA20DkAOZAxcE0QPIBHoD0wT6AZwDRwDkAU7/lgAx/93/oP7o/jb9f/0z++n73Ph1+sv3BPpT+J76m/m/+9v7gv2J/ov/5P+aAHP/UgDh/R//Tvst/Xn47frt9ln5cvaY+Pf2zfiH+NT50vgE+nb39/gM9tj32/XV9zj3Rvkn+Vf7PftF/RL85f1E+/38kPk++0j3Kvng9cP3avUi91v16faX9FP2efOF9YzzdfUL9Pb10vV/98H3MfkV+NL5dvg9+vD4dfpg+Lz5Ovay96bzRfXK8Xzz//Cc8kPxbPKm8KnxGu9W8Bfug+9l7tjvu+8P8SfxWvJZ8lbzaPJv887x0vKD8RbynvD08JfuRu9r7H/tcuq+6wjpSeoX6bjpM+lX6e3o9egi6SDpuOnk6Svrg+u67ELtxO1Q7rftJ+7i7CjtlOxl7OrriusF657qM+qw6dboYegC59XmruXX5XnmgOa96GvoiOvM6s/tx+zW7t/tiu+l7o3v9e6l7y/vKPBf79jv5u6o74DuqO9r7mfvTO4o7xTu5+7q7RfwAe8O88XxsvZo9aj6IPnA/c77zf7K/Af+ifwx/UT81P3f/Ej//P2nAAj/qgHM/64CggDQA18BiwRAAi8FWAMhBtIE5QfgBqMKigk2DrAM0hHCDxAUzxFBFfsSkxWQE1AV0hPnFNYTHxRDE2sTYhK7EqwRfBNuEpMWQRVxGvAY1B1JHEwfOh6sHyofaiDmH7IgICCXIBgggSAXIB4gyR+XHzMfZB/VHngf2h5fH+seyh64Hm0esR4qH4EfcCDfIL8hTyL5In0j2iM9JLck6CRmJY8lRyW+JVskCiVfIhgj6x4AIN4bUB0OG18c2BviHE4dNB7oHsIfSSAVIawgriGSINohtiALIgoguCEwHyAhqB51IOUdfB/zHFwedxv3HCMawRuXGSQbLhnSGvsY2xqFGXkb0RkAHKwZOhy8GiwdmRy9HlkeMCD+HqAgxx2XHz0cIB4PGj0cTBf7GY4VYBi+FJ8X9hTNF1MWwBhBGAgaeRkHG6gZnRvUGUIcnhmRHGAZmxzyGd8cahrwHBIaSRyOGKkaTxaaGOcUXhfuFF4XKhWbF3kUHReCE0IWQxPvFe4ThxZvFfEXbBewGdgY2hquGK4a6RYpGR8UvhaKEVEUHhCpEpIPyxFMD0oRow6pEOQNCxC6DdUPBg4GEKcOihDfDtYQWw6eECgObxBADjQQhA0sD8kLTg2xCTgLxAdmCYQGDQjgBG8GiwJgBEoBBgPoAHgCZgG1AvwC2wNABBoF4gToBV4EkAW1AgME+QAfAkv/TwD2/dT+5vyJ/YX7Dvw7+sn62PlJ+tD5OvrV+Uv6J/qX+qT6I/v6+0z8Pv1C/f388/wO/PX7O/sb+7z6lvoc+vr5gvlL+Un50vj3+GD4mvj59xn4m/dL+OL33vlO+Sb8WvtS/kH9hf9Y/jMA8P6GAFL/YwBq/yYANv9p/3H+6f7Q/XX/BP6/AOH+KwL8/yEDFAHXA0gCHwX2A4IHMAZ9CdYHRApYCNUKhAg2C78IwQtSCUkMBQptDHcK3QzrCmUNPAuADToLrA1pC0oPwgziEf8OyxPdEK8U6RHFFFESVxX0EpEW9hNyF74U9BdGFZMY2RX2GdgWrxpTF50ZlRaQGOAVZxmmFikc+xirHlcbfh9yHPIePRxcHpsbpR5tG/IegxusH0UcRCHlHewiqx8sJPogTiRCIYwjoSCXIrEfZyJPHzIj0B9SJNsg+iViIvMmfSPsJtYjYydSJEcoISUlKQsm4SnZJlwqUid6KmMnfipIJ7QqVicoK8UnFyzQKDItMypNLnor9y4rLDEvWyy/L6wsdjBGLaIxkS4/M30wKzWgMoM3rDTZOLk1pTibNdY3ITW8N0U1yDhTNj86xTd+OxA5ajwAOqw9ADvvPio8TECrPSxClz8tQ/ZAsUPKQUBEY0KlRNVCo0WoQy1H4kS5SDNGZkkOR09JX0czSYFHAklsR7tINEeoSD1HsEk6SLBLH0oaTnRMeVCwTqNR60/HUTlQSVEQUNVQ7k+xUOFPXlCMT05QS09QUDNPx1CcT7pRgFBGUkRRwFL7UeRSZlLhUoRSllJAUhZSx1FvUt9RGlNRUhlTZFKUUV5R4E8JUHdPck8CT+tOUk45TpxNhE08TTxNn02uTfhNL04PTkZOS02WTTpMt0wATH5M/Ut2THpL9kspSrVKkEgVSUFHtUcqRr9GS0UtRgFFH0Z8RaBGUkZdRwpH3kedRmlHXEU0RkVEEUUVQx5EcUK2Q+5BfkNAQSBDQUHmQgBBQUIqQClBGD8NQDs+XD8DPmE/1T2ZP8Y9yj8dPiBAzj61QGg/LEFjP/1A2D5FQAM+Vj/OPEE+Fjv2PLA56DsSOV47GTlWO705yDskOiY8wTqWPIk7Ez2COxY93DqdPLc5sDsAORU7DzkxO/44WjuKOPc68DcVOmE3FjlgNvA3SjXwNpQ0YDb/Mxk2wTMtNiE0ujYxNZs3WzWrN6003DY1NAE2xTKmNPowDTMvL2UxhS3fL7Qs5C5pK7MtTirILKYqDy3uKyguCC37LlEsTi4sKmMs6ydHKl8m2Si+JVQoKyXbJ9MjmCYsIuQk/SB1IzsfxyESHckfWhsRHscZ4hykGREd4RonHsAbuB6GG0EeGBrtHMcX/hoMFbkYQhPlFkASfRW3EM8TzA7qEb4MAxBvC8QOKAuDDkIL2Q6ECz0PPQvkDosK7Q0DChMNQQlJDOgHIQtjBr0JDQWPCBwE0Ae8Az8HtQLxBSoBNwRnADMD6P/TAtf/AgNBAHoDgQDBA9oA/wM0ASkEHwHuA5wAPgPv/1sCqP4RAXj8MP9f+lX9eflS/Pb5a/z++iL9HPwU/uz85P4X/Sz/7/zz/kL8Pv6G+4L9OPsm/U77Nv0H/K79gfzH/eT77fxW+nL72/gg+if4Z/kO+DD5sviT+Xf5O/oR+un6xvqU+0z76/vQ+wr89/v2+6X7rPve+vf6qPnA+cT4qPgc+Oz3sPeC92f3MPeN9zP3yfj+98v5s/i9+Zf4Ffn09434g/e9+ND3k/mw+LX6l/k/+8T5+fop+S76Ivjl+OH26vcB9s73+/Wr+Nf2/vn79+b6tvid+0T53vxM+n7+sftu/6j8zf8l/QYAYP3w/0T9vv/i/CD/Kvzl/sn7IQCo/CMCd/6nAyUACgTvAFQESgEiBccBWAayAlcIdAR+CpgGYQyYCB0OQwoPDxkL4w7vClgOfQqvDtYKIRAnDNIRtA0EE9kOBRTOD6gVQxGrFzcTlBlBFXEbQhdyHVcZiB9oGxAh6RzKIZAdDSK1HUUi+h09IwsfNyXbILUmTCIeJwEjoSfCI0sosiR3KQomwisiKEougCqeMLgsHDIoLiQyWC5sMeMt6TCwLUMxPC7pMQgvcDKxL2szhzCDNHIxRTUnMq01ojInNkIzHDdbNEw4xDVaOS43LTpXOMo69DjNOsg4QzouOAc61TfZOZM3LjkfN1A4ozYoN/U12DUvNa01QDUcN382LjkyOOk6qznAO6Q6HDxTO+I7eTtkOm86Jjh7ONY1XTZCNNw0zDM1NJgz3DNsM7QzgDPdM8AzTzQPNPc0RjSlNbY0WjZGNeo2gzUHN2Q1pjbBNNU1fzO0NOIxejMhMCAyXi6cMD8thS8PLUcvMy1wL2gtgy9vLWYvuC3HL04vZDEBMT8zITHIMxkw+DLkLqwx1i12MMEsSS81K74tZSn2K/sniyo5J88pHie4KW0nGCoTKPkqPSleLG8qjy0nK+4tIit6LTkqdizGKDgr9Sa7KdMk3ScAIxQmWSI3JbkiRyXKIjAlQSKVJMohIyQYIoskWCPGJTskviYjJMMmmiMhJt4iKCX8IfkjkiBjIskerCBHHUsf0Bv5HUUaeBwcGSQb7BirGr0ZNxukGgEczho6HJMaBRxxGtwbPhqpG8oZHRu5GO8ZKhdGGMEVtRZeFEIVKBP2E0IS1BJdEdMR3xBYEeIQbxFzEf4RsBL4Es4T5RM4FFMU8xMcFGcTfRNGExMTXhPYEsMSIxJYEcoQsQ81D1sO6Q3kDVQN6g1ADUIOgQ2ZD4cOlxFNEKMTZBJgFSQURhb4FIcWDhVDFr0UchUWFJMUOBMWFHUSJxQ+Es4UuRKRFWsTJBYaFBoXKhVyGIAWsBmrF9warBgsHNQZ8B1xG8ofMR2hICMeUSADHuIfkB3RH1UdiR8RHQ4ftRzfHpQcZx8cHREhth5YIwYhRyUvI+AmACWLKLkm0ykJKE4qlihNKqMoDCqCKMEpSig2KdAnkShLJ0ooGifvJ/ImsSfnJiIoWycXKUQoUSqIKcUrMCuILRctui5RLo8uLi6DLSwtKyz5K80qvyoDKSEp1iYoJxoljiWVJBoljCX/Je8mVifyJ20oeCgyKYQopil0KNMpACiEKV4n5yjxJkQoFCZEJ3AksCVVIs8jeyA+IlUfTCGNHpkg0R3pH1IdhR+ZHc4fiB6WIEQfOSEfHzMhXB6nIIkdCyC2HHQfxBuTHj8aCh1ZGBEbmhYuGewUkBfbE6IWhxNvFpcTphYFFCcXXhSQF4kUvxeVFMYXghS2F28UohcCFDoXwBIJFrsQIRSxDh0S6wxaEGsL6Q6uCiQOmwoTDuQKfg6KCyEP+QtoD9cLMg+9CyQP9AuGD/sLtw9QCwgPrgk2DRYHdgozBJ8HCwKLBdEATQRKALQDWQDBA4sAEAT1AGkEgQG8BFQBnQTCACgEQQCXA63/5ALe/ucBQf05AAP79/2U+JP7dPaT+V71gvgc9R/47fS19wX0m/Z98vb0YPHS80jx0vMM8pT0m/IJ9T/ypvQq8X/zSu9/8cTs4+5i6l7scugy6mnmD+hj5BfmFOPT5MjigeRR4+Dk0+NB5fLjUuX54zbl/+MG5efjvOQT49TjKeHs4dDep99T3Sjeydxu3QDcetzf2h7bbdl42c3X29c710TXFtgV2NrZv9mP20nbY9z920zcw9tu28DaLdpf2cvYAdib1+PWy9by1frV4tRN1ffTANWK0wTVk9N71QLUj9b61FzYqNZn2qLYxdvz2QrcHNrV27/ZA9y52T7cztnA21DZk9o42CrZ19YH2JDVxtcB1YnYe9UB2trWA9z02FjeiNvG4P/dxeKu38bjW+Dr41jgX+PR33fi+N684Sbe+uBL3c/fJdyW3v7aTt6y2pnf1Nsh4hze5eSm4Nzmj+LS55rjNugY5HLoaeS36LTk5OjG5LvoceQk6LrjOee14hTmfeEG5WXgi+Tx3//kieCi5k7iF+nC5HfrA+cd7YDo8e0v6S3uWOkP7kbp5+046Z/tAOm97DLofuv/5oHq9uUl6oHllerU5bPr6uYl7W/oh+7r6b7vLOv48F7sKPKI7fvybO598w3vCPSm71D07e+680rvMPKv7Vjwyes276fqWO/06vTwwOxS8zbvQfVG8bf2yPII+P7zZPkx9fT6ovZa/CT4Kf04+Q/9Y/ks/Jv4H/uA9136t/Zr+sf2m/vy93T94flg//n7IwHC/WUCAf9NAwoAiARpAcYF0AJXBocDVwZ3A8gF0QLNBOkBGARFAf8DQwGkBBcCGwauA7QHXwXLCI8GRAkYB2UJSAcXCv8HyQuwCawNoAuNDqMM8g04DJQM/Ao9C7gJNgrLCNoJhAhDCvUIRgv1CWgMGwvVDK4LbAxyC90LAwsdDGELTA2nDEoOvQ1ADrENEA13DCkLpwpXCfkI3gejB/UG2QbyBvEGageKB5gHywdEB3YH3QYRB+AGKAdYB7sHzwdDCIQHBQgaBsMGXwQ3BSkDGgROAkcDlgGIAiEBCgLeAN0BewCeAcP//wD//lMAlP4bAM7+agBx/+8Azv87AXX/AwE2/vr/Vfwv/m36O/wd+e/6tfiu+s347fq2+Nr6HPg3+nL3lPmT97P5U/iJ+vL4UPv5+GT7U/jJ+nT3+vmA9hb5jPUp+B31n/fV9Eb3BfSX9iTz0vWk8lv1hvJJ9eXynvV18yP2DPS69t70h/ek9U34svVo+HX0S/c58i31GfAZ8wHv/fHW7sHxr+6b8XbucfGi7qvx/u4k8jXvdfIo73HyEO9a8kPvh/JA73LyC+478enrL+9T6qbtm+nx7MzoK+yj5/7qu+b76Vzmh+kR5j/pS+WI6HTkuOeO5MLnbOWV6NLl+Oi75N7nK+Jb5WTfluJb3Yng9ttI3z3btt4v27vecNv43iLbmt6s2S3d19dx28TWidrN1r/aLdc929rW/NrH1enZZdR/2OXS+dZS0WvVzc8A1I7O5tKRzQ7SvcxW0SfMx9Dny3XQ4stT0N/LOdB1y9HPV8rcztDIhs0Ux9zLJcXgyaLDNchVw8jHUMS4yFLFvsnrxGTJSMPPx77BPMb9wGzF+MBXxWLBpsWuwd7FssHTxYLBjMXBwMjEer+Bw3i+c8KZvnrCk79Hw7+/WcPAvlvCAL6Awfa9S8HvvSjBp73WwKi9w8AfvhjBdr5ewUu+K8GWvVbAqrw+v5q8776Xvaa/Ib4VwFK9Ub8JvA2+WLtPvVy7Mr2uu0y9VbyxvXi9kr6WvoW/E7/sv96+ob9Mvvi+uL1Svla96L1Pvci9vr35vV2+PL45vsO957xVvHu78roeu5264btKu/G8KLyTvZK8zL2SvBG+prynvhC9N799vXa/nb13v3+9Jb8YvW2+VbyxvXy7rb1Hu+W+Q7zPwOm9zMG7vjrBG750wEi9qcBnvbTBX74Kw5y/YsTUwMbFDML1xvbCIcfywjPG9MFExf/AksVEwVjH+MKDyQrF1spExk7LmcbFy+PGssyfx9XNnsjUzp/J1M+0yunQyMu80YTMQ9LkzOzSZc1d1LbOfta+0DDYa9LK2A/T5tg304XZ0dMl223VqN3513vgw9q/4uXc+eML3jPkVt674wreW+PN3dTjW95D5eHfX+cQ4pLpOeT46pblWOsF5m/rOOY47CXnHe4z6VvwmOt/8eDsPPG67K/wOOy38ETsdvEI7bzyUO4W9MzvMPUk8dn1BfIF9lry7PVP8tn1RvJy9vDy+veA9C75w/XS+Ir1h/ds9Mv21PPc9gX0Qveb9Az4lPUO+bf2fPk79/P4w/bN98D17fYP9Q73XfUj+Kf2bfki+MP5tfjX+AX4Y/e69ir2nvWV9Rr1efUc9aj1ivUz9k32bva59vf1dfZQ9er1gvRJ9a/ztvRb84z0WfOX9PfyP/T68WXzBPGm8qzwgPK+8Lfy0vDg8pTwufLV7xnynO7/8EXtzO+c7EDv8Oyo7+rtuvAS7+PxWO8m8jHuFvFO7FvvbOql7RvpeewA6Wvs9+lY7eHqLu7a6iDuLuqE7anpE+2B6fzsY+nu7O/ojexQ6Pzr5OeH62Xn9+qf5irqFuaS6e7lWum75SnpW+Xj6ALlo+jJ5GzosuQ16JXk7ud65L/nquTk57rk9ef74zbnVuKL5VLgh+P13hXimd6Q4arek+Hw3s3hOd/44RLfuOFt3vzghN0Q4Ojcad9/3N3eudsE3tTaBt0L2iPcf9mD20HZHNu/2HfaC9io2cTXRNm81zDZqNcP2ULXkdhI1onXftWW1tLVmNay1i7XeNby1vbUotXK03/Us9Mx1ETUdNQE1enUXNUm1ULVD9UE1bDUPtTD0wHTfNJF0r7Rb9Lc0RrTYNLO08DSEdSw0uDTY9Kp0zfSaNMJ0jDTzdHG0zTSUtWM0+bWBNWn16nVpdd51ZnXN9Xa12DVONjH1arYP9ZP2djWI9qM1+vaMNiX28bYUdxn2QPd/tm73avaqt6k233fg9y038zcr9/o3Ivg09174rzfaeSu4WLlq+JI5Z/iouQc4ufjjuFD4xPhSONA4YzkqeKW5tbkcOjI5lrpxudT6dnnGems50Lp7ef06cno3+rh6UbrgOrw6lfqOeq76ZnpNul26Rrpxele6SjqyelV6hrqL+ol6hDqO+pl6rbqBetv67jrO+yf7Djtbu0c7kbt+u2p61/sJekC6v7mHuj+5WnnMObe507nJ+mO6GnqCOnh6tDotOpt6HPqNehr6mHoveqY6B7rD+jM6oTmYule5ETnY+JK5UDhH+TF4LDjfuCY43TgteOd4PnjyeBH5O7gfuTZ4G/kfeAV5BfgsOOI3zXji95i4kXdNOER3PzfFNsB3zfaRd6I2b/dVdme3YnZyd2Q2b/dMNld3fDYN91Q2bLd+tln3jfapt6X2RfeXNj83EzX89uu1jfbFdaD2mTVzNnq1GDZq9Q92TrU39h/0yrYJNPC15HTFtgw1KfYXdTY2E3UzdhC1LnY2NNJ2M7SONd80djVYNCy1K/P+dNNz47TMc9g02nPitPxzw/UntC11P7QBdXn0NjUvNCC1JjQP9Rg0AHU/c+f00zP6dI7zsfR0cxI0IPL487cyg/OgcqBzffJ0cx3yUDMi8lkzEnKLc3ryrnN3Mp8zXDK08zayQXM9cgFyxHID8qHx3DJD8fryFLGJMitxWLHh8UTx9XFPMeDxrrHVMdYyL3HnMhRxx3IX8YRx5TFIsYKxYrFvMQ6xSDFfcVQxnLGmcd3x+vHjce/xj/GxMQ4xEbDt8Jfw8PC9cQ8xLrG2cW7x6DGJcjLxrTIK8eeyfHHRsqPyJTK2MjJyvTIkcqbyNXJs8dryRTHK8qtxwTMaMkkzm/LDNA5zZHRns620qPPntNv0EbUBdHK1HLRY9Xl0RbWddKl1tnShdaN0rPVpNE41S3RUNZG0ibZ9tRc3PPXf9712WLfzNrC3yDbkODT29nh99zZ4ufdXONY3q3jnd4d5P3egeQ934nkOt9A5evfY+fu4drpV+Tf607miO3d56/u+OgM70rpwu786MjuBunV7wXqQ/FT6x3yDewa8gXs3fHV64Pyfuw39C3u8fXj7/n25vC/95rxxviJ8tH5kfOb+mf0R/sT9e/7ufWP/GP2Jv0M97H9l/cO/uz3af46+AH/x/jp/7L5WwEu+18DQP1cBVH/iwaTAKMGwABSBn4AiwarAIUHjwGcCJICrgixArQH4AEUB24B1gddAtUJbQQ/DMgGbw7oCD0QsQpiEeQL6RGNDGUSIA3pEsENOxNCDkUTaQ4MEz8OEBM8DpUTtw5hFIoPaxWxEBUXhhKsGUUVbxw0GB8eEhqBHn4aWR5BGooeZhozHx8btB/aG8IfJxxjH/cb8h6eGyof1BtIIP0cBCLTHuAjuSBEJTkiPCZiI/smSCRqJ+ckECiuJUAp4iZXKv0nzyqIKKcqfSjcKd0nbyifJowm5SQhJZkjlyUbJBoopCYsK80pPS0KLPst+CwlLjwtVC5yLV8uli3jLUAtnywlLPYqnSpzKTIpHSj4JyknHyc1JzongiiTKHAqkyrTKyAsVCzWLHksIC1VLBQtyyufLEErJSwaKw0sAiv/K/wpCiuxJ+QoLCWOJtAjYyVMJPol+iWkJ08n/SiLJ1UpQSckKSgnGykkJzIpuSbyKAomYyh3JdMntSQTJ18j1iWnITok/R+lItoemSGxHoUhgh9iIt0gwiMbIhElhCKSJQMiIyW0IeQkuyL8JW4ktCfRJBUoBiNPJiIgbiOhHf8gYxzVH1kc0B/hHFggnh0eIa8eKiL1H3MjCCGdJJ0hSiWoIXglkiGJJZ0hlSUiIQolxx+yI/wd6CHoG+EfEhonHm0ZqB0nGpceuhtMIEkd0SEvHpwilh7nItoeHyNEH5Ajkh/vI8YeTCPYHIIh8xqeH9EZch5MGdcd5RhBHTcYZBxZF3UbvRbvGpsW7xqYFgUbsxYjG2gXthteGHkciRiDHE8XSxvmFPMYEBI1Fr4P/hNaDq8Slg3/EWIN2RHQDUMS+w1rEigNqBEhDLQQ4AuXEFgMOxGeDKUR+QseEY4KwA/PCP8NZQeVDJ8GzgucBeAK0QNDCQsCnQfbAHYG6P+LBVj/CgXn/5kFRwHsBkUC5AcvAtcHFwHNBlX/EwU6/fYCQfsBAS768/9B+gEAw/pzAKv6PQB5+fL+vfcq/ZH2BPyy9i38wPcz/dr4Nv7U+Qr/ovq5/+n68v+T+oT/yvmZ/tj4i/2691n8HPa2+kr00fgq84L3YvOM99n02/i89qH6XPgi/EX56PxE+cz8kfj2+6H32vom9zf6gPdr+iL46/qX+C37ofj6+u33IPq69tH4qfWi90z1H/f69Zb3dffa+BX5Rfog+hz7QfoV+675Xfri+Gb5dfjA+GD4dfj59+j3/fbG9t71dPU49ZX0f/Wl9K/2pvVq+DP3/vmT+Kr6Dvkx+m34N/lQ97j4pPYP+b323PlS97X6+fc3+0v4Pfsn+O/6ufdT+vb2l/kJ9oX5xvV1+of2wvul9878e/h4/ff4+v1h+cD+C/rk/wP7CQH6+8wBl/zsAZf8ewEA/PAAR/vJAPL6NAE0+zMCGPy4A439bAUx/+sGmQA/CMMBXwm+AjMKdwMiC0QEgQyBBRoOEAdwD20IFBAYCUcQRgmhEIsJLREQCh0SBgvYE7MMxxWYDjUXDxBaGEYRjRmfEvkaNRTTHB8WvR4IGLYfABlTH6wYjB4BGHgeARgHH6UY5h+oGVMhPhuGI5sd6CUeIDwngSEMJ1khhybiIBQnhiHQKGMj4yqcJVssRifaLO4nyCz7J9osJSguLYUoWC23KEIttCglLb8o/yzGKOQs1iiHLZopTi9+K3Uxvy3FMi4v0zJVL+Qxfi5lMCEt4y7MK/QtDSvTLR0rhC4GLMgvgC24MJguoDCeLvIvGS6UL/Et5y9+LsEwjy+LMZUwgDHHMEowxS+ULkAuaC1DLRotKS0zLXwtFy2OLYssMS34K88s1SvgLDgsei3rLF4uZS3/LmYtLC9KLTsvBi0dLwMsQy5IKrAssCg9Kx4ozCq+KIQr0CmzLEQqSi2zKeAswygaLE8ovyt2KPEr7ChwLFkp7yxBKfIsaSgzLGInOSsyJxYrLygnLFIpXC05KUktsifFK+olACrdJPUoliS1KO8kGCnUJQMq8yYnK+4nHSxUKHMsnCezK/8lFiqnJL4ogiSSKCYlKymBJYApOiUwKZokgCjYI6knQSP4JhsjviYyI80mByOdJmoi8iW2ISUlcyHDJOQhHCXUIu8lYiNYJqAieyWWIGAjLx7oIGccCh+lGzAexBsvHnkcwh6aHbwfvx60IEgfFCHQHnwgfB0SHwMchR1GG7IcPRuCHMka4xtuGV4a5herGAQXnhcqF54XJhh5GDMZahmhGbgZZBleGQoZ5RgaGcoYoRkjGSIadBnvGRMZ7BjwF6UXihZFFgwV5hSaE08U4BLxFFgTahaoFAQYGRY1GSkX5RmyFykazRczGrwXcRrsFwEbaxhvG8YYTxuJGIUaoRd5GYMWAhkBFs4ZyBbtG+UYgR54GyggMB1ZIHUd0x8FHeYfMB0IIV8eYCLGHx8jnCA5I9Yg/CLCIIQicSCaIa4flyDVHo0g9R7bIWkgpyNSIgYlzSP1Jd4ktybIJSsnaSZAJ6cmGierJuUmnCZ7JlImmSWMJVwkZiQ9I2Yj/SJHIxAkeCQhJq4mKCjUKOgosClNKCspRicwKG4maifnJf0mtCXnJqMl8yZLJbImXCTXJe8ieCRxIRUjqyB3Ih4hDiNgInQkeCOqJXcjyiVHIr8kryBLI2sfLyKqHpMhER4ZITAdXyDVGykfHBqTHcYYXxy9GHEc4RmuHRUb+R5mG2MfmxqyHuMYEh25Fv0aCBVeGYQU7xjcFF0ZIxW4GcMUaBmvE2EYKhLmFqUQbhXJD6QUHhAFFW4RYxbpEuoXlBOiGP0SFRi5EdkWvhDpFV0QkBXiDxYVkg7LE8EM+xEZC1gQIgpsDzIKhA8XC24QKwyAEfgMRxJyDboSZA2oEqAM4BG2C/QQawumEMQL/BAhDFYR4wsNEb0K3A8NCSMOugfCDHsHcwxcCEINxgmfDs8KnA+zCnMPpwlYDsYIaQ24CEwNIQmeDS4Jiw1RCJIMogbOCqoExggoAy8HowKSBiID+wZLBAoIcQUTCdcFWwkhBYUIlwPeBhwCQQViAWcEbgFYBIkBWQTNAH8DDf+aAe/8Wv94+739SPtn/TH8Mf5S/S3/gv05/3n8Cv70+mD87Pk4+9f5Afth+mb73Pqy+6f6TPtq+en5ePfV96b14vXq9AT1jvWC9cv2lPaG9xz3NPef9m32svX59RX1Avb39Hj2S/Vc9xH2ifgY92r5w/c/+WT38vft9Wr2RfTw9ajz5vZ49FX4w/UM+Vb20Pjx9X74ePUS+eD1lvo793f88vg+/pf6nf/X+/D/C/zf/tv6QP0W+X/8LvhJ/c74Gf97+goBT/x1Ap39GwMl/mMDTP4oBPD+2gWBAAUIkgLqCVsE9ApIBeMKGAUbCjYEnwmjAw0K+wMxCwMFlAxHBuQNgQfnDnEIiA8CCTQQlgldEacK9BIqDJQUug3BFdkOCRYPD3UVaA69FKANnxR3DTkVCA5UFhQPihc7EFIY9xB8GBcRhRgXERkZqBFdGucS7BtxFDcdtRXOHUMWrB0dFmQd0hWGHfYVDh58FpkeBxfvHl4XHh+TFzsfsxdaH88Xwx86GPwgeRn9IoMb5CR4HdoleR7MJWoeJiXGHYEkLR1IJAcdlyRoHWklRR6JJmsfZydVILonuyD7JxAhvijiIeEpEiP7Kjok7StAJb0sKSZoLewm6y2FJ1ouCijSLpIocy9EKTUwGyrTMNYqPzFfK8Ax/CtmMrosCzN5LRA0mS7ONW0wizdCMmU4ODN7OHAzfTiXM804AjRyOcE0RjqwNds6YTbiOoc2vDqENv466jarO7U3aDyQOCo9cjkVPn86/D6GO3A/GzxdPyo8RD8xPKo/ujyMQMA9cEHDPsJBNj9YQe8+ckAtPng/VT3mPuY8VT94PdRAGT9wQthA9UJ/QTpC5kAxQQFAokCWP4NAmT+CQLU/akC6Pw5AhT9LP+w+Lj72PTQ9GD3pPOo8Zj2NPSM+ZD5VPrE+uj04Pqk8SD2JO008zTq6O586sDuMOr07DzpcOwE5Xjp/N/A4BTaTNz819DZsNUo3CDYMOFA2czgLNkM4dTXDN9Q0NDcxNKk2eDMMNsoyfTVXMig13zHUNAUxFzTgLwgzEy9MMgYvRzIuL3oyzi4xMgAugDFcLfcwIi3RMC8t7TCDLU4xWC4rMlwvMjOEL2EzES78MYQriC9ZKXktlSjJLOEoKC13KdAtAippLlEqyS4aKqouRynyLUAoAy27J5ssJCgiLeAo+C3JKPgtqSfrLEgmnStIJbEqwyQ9KqgkMiqnJEEqJiTTKecioyhzITwntSB/JjohAie0In0o1yOkKV0jLildIS0nBB/PJBId1CKgG1oh8hqjICMbwyB4GwohFBuTIN4ZTB+fGP4dSRiaHfkYOB7EGfUeuBnUHpEYmx2bFpcbMRQkGeIR0hZ3EGgVNRAjFVoQSRXTD8cUIA4dEwAMDBH5ChQQuAvmEFwNnBJiDrMTyw0xE6MLIBGzCEkO7AWcC/EDtAnnAr8ItQKiCMwCyQgyAkMIlwC8BsL++QTJ/RUEKP5/BDH/kAXb/0AGnP8HBm3+5wSu/DQD5vpuAZj5IgD++Ij/rPgx//33fP659jD9RfWz+5P0/Ppa9bv7PPeX/RX5ZP/i+RwASfln/3T3eP0B9fL6//Le+C7y9/c88uz3LvLG92vx5vY58I31X++N9J/vpvTl8Mj1aPIu94nzMPjb81f4DPNe93jxofX77/jzL+/+8vHujvKZ7gjyve3+8I7sn++H62vuK+vg7dPrV+6E7dLvou+58SrxCfNK8fDy6u9Z8entI+9l7G7to+t67Bbrtut26tnq6+kT6lzpRumB6Czo0udG5yLoYudU6V/odupK6erqhenO6jHpgeqm6D/qIOgT6rTn1+k/5wnpP+ZN51fk+OTP4dnidd/14Vje++Ia33DlUeEk6M/jCeqC5Zvq5OUK6iXlCun241XoE+NO6Nbip+jz4p3oreKY53bhA+a73xjlq96F5e/eEOdR4CXpQOIq6x7kgOxI5c/sbOWX7BDlCe1p5cvuF+f38C/pzvH46YTwo+gJ7h3mFOwa5MfrwuMe7RTlc+9o5zfyLurP9M/sgvaO7hH3Le8x917v2PcT8CT5bPE4+pDyJfqK8sb4P/H+9o7v8PWZ7kX2DO/599/wUPpU8z/8XvUw/WH2YP2l9rv9Gff5/nX4yQBm+gACvPuxAZD7FAAU+hz+OPik/Nv2Gfxo9qz8E/dP/tD4YwAB++wBrvxdAkL97gH2/GcBjfx0AbL8/wFV/UoCuf25AUX9XQAK/Lv+jPqI/YD5ev2b+YX+zfqr/xb8CgCZ/Jn/T/zk/sb7fv6N+57+3/sZ/5L8kP9B/aP/jP33/hX9XP2u+yr7sfku+er3Ovgx95v4zveo+Rb5RPrw+SX6DPri+QT65fk/+v35jfrj+aj6dPlo+mr4k/me9gL4g/Qd9ubys/R58nb0N/Ne9TL0hvaO9A73XvQH9z70C/dD9DX3HfQ09wD0Pvde9MD33/Rh+MH0XfjW84z3g/JP9k3xLvW28K70x/DU9N/w/vSa8M30UfCV9FfwqfSQ8Or0//Be9bbxGfYo8pH2gPHv9cPvN/QT7orygO338RTuifL87mzzb+/Y8zLvk/N67s/yeu3E8Ufsh/BY643vdeuc773s1vA77kPy3+7S8ljuNfIB7cjwi+s875jqMu4a6pztlOn77NDoHewa6Ezr2efu6kToPOsz6QrsBuq77Azqn+we6ZLryecb6qfm1ejX5eHnQeUn5xPl1eaB5R3nB+Z957rlBuc55FzlPeI54xPh5eFu4Rvi2+Ji40jkpuQH5TzlAOUJ5WDkP+SH4zrj2eJj4mXiyOHr4SXhOuFK4HfgXd8a4Nfee+AR33Ph4d964sDgJuNH4XDjbOFq40XhEOPN4IziMOCB4g3gWOPQ4KLkCeKC5d7id+XM4o7k4eFR46jgmOL43/PiYOBN5MzhFuaq453nTeVy6D3mreiZ5svo2uYJ6T3nLOmI58/oVOcG6LXmi+dm5svn0OZQ6IPno+gA6PfogOiE6Tnp9enV6ebp8elw6aXpLumL6cXpSuog68zrXuwv7cfsu+1A7Fjt/+o47Gnpwuoe6JXpe+cQ6X7nLukQ6Nrp/ujg6tfp0Otm6nXsuurc7Ljq6+wy6nbsYem265zoAuvB5zXqjOYQ6WLl9+fq5I/nHuXW53rlR+ii5YPoX+Va6LXkyOcK5DnnyOMU57/jK+d+4wrn6uKW5hDi3uXu4N7ko9+145PexuIR3mXi+t1t4tvdauKB3SziG93h4cPcoeFt3GPhLdw54fzbG+GS28PgwNoD4I/Z4t4+2KDdWtfK3GTX4dwq2LLd2Nhs3rHYT96T1zrdG9bK2yDV19re1JraGdXd2rLVetty1j7c4tax3LnWi9wB1tPb8NTD2gLU1Nms03zZr9N82XTTPtkY097YPtP+2A/UydkO1cDavNVk29vVettE1djaAtSK2aLSHdjn0VXXHNJ71+bSNtiy0+/Y9NMf2XXTjdiV0pnXD9L91jzSFdff0qHXkNM62BXUpdg/1LbYy9Mn2LnS+daQ0bPV7dDz1OLQy9QI0dLU7dCX1HzQBdQk0I3Ta9Cw0zHRVNTb0dvU29G31PfQr9ODzxbSYs7P0CDOZdBszovQwM630N3OrdCjzkrQDM6Lz2TNuc70zB7O6szszWzNQs5JzvTO385gz6nO/c7Fze7NwszAzBfM58v6y57LXszVy8zMF8yfzL3L48vTynzLQMoXzK3KbM3Wy7vO+MxTz2LN9M7YzB7O1suczSXLqs0Jyx3OTsvYzt3Lvs+YzHjQJs290D/NstAJzdnQBs210bfNH9P3znjUJ9Bt1fHQAdZe0S7WZNEW1iPRTdY00TfX99Fg2PrSD9mF0xzZa9P62CbTVtld04rab9RA3APWud1a17zePdi53xvZ3uAf2rzh39oy4jfbsuKa22/jO9wG5LbcL+TF3CXkodxj5MbcR+WS3dXmCd/B6N7gjuqW4r3rseMk7AbkEuzg4/XrsuMv7Nvj5OyC5K/tP+Xg7WLlh+385HPt3eQT7nHlJO965mLwruef8ePoivLI6QTzPOow82LqKPNY6gzzOeoj807qlfO/6in0U+t79Kbrb/Se6z70b+tK9IDrB/VC7Ib2x+0m+G7v+fhJ8Ob4PvC/+CHwH/mN8Lz5NPEF+ovx2vls8W/5EPEd+c7wJPnm8JP5ZPFc+j/yjPuC8/38B/UX/jT2Vf6H9v39Rva8/Rz2+v1x9tD+YPcjAMv4aQEq+vMB0PqhAZr6AAEU+soA+vl0AcD6uwIl/OoDcf2wBFb+YgUo/1EGNwBxB3gBjgi3AmIJqwO7CSUEkQkeBO0InAMTCOcCsweqAlcIcQPMCQwFaQvNBqwMNQhcDQoJfA1QCVUNUAmDDaMJaw6xCqAPDwwnELsMfA84DDIOFAtHDVEKOw1sCsENGws8Dr0Leg4iDNEOoAxYD1ENzA/tDR4QZg6OEP4OEBGpDysR6g99EGUPKg85DsIN+QzdDDwMpQwrDM4Megz0DMgM6AzjDJsMuwwRDFoMtAsiDAgMnAzTDI0NGw37DVMMVQ3cCgUMcwm/CnsI7QnrB4EJagckCbsGmQgABgAIegWcB1EFlgeaBQIILga1CJ0GRgmOBlUJ7gXWCOoE7we+A+EGhALDBUwBpwR3AOsDUgDgA3wAIgROAAoErv+BAyD/CgNK/0gDRwBcBF8BiQWhAeMF+QBSBQcAeAQ6/8MDnf5BAyn+6ALG/aMCTP1HAqr8wwEO/EcB1/swATH8rQHa/HcCcP0tA7z9nAOy/bEDTP1sA5T80QKi+/0BvPoyAR36rwCg+UoA3/ig/9z3sf4A9+b9vPay/Sv3L/759wf/k/iq/6H4v/8V+Df/IPdE/kX2Zv3o9Qb90fXp/Gz1fPx99IP7SPM/+jDyGflv8Uj4CfHQ9w7xv/eH8SP4KPKu+FDyvfim8f33fPC89mzvlfWz7sj04O3i83bsZ/Kw6pLwPOkT72PoNO4R6NrtOugC7tzopu6N6V3vjell74vocO4e5xLtFuYa7JXlresf5UzrMuRz6qbi/+jg4FDnZ9/v5WDe/+TY3Y7kKN705DrfGuYY4A3nAOAJ5xzfOOYL3jblO9105MLcB+RS3KPjltvv4nXa1+ER2XfgvNcm3wjXc95S17zeSdix3zPZleCQ2ergcdnA4EjZjOBV2YzgXNmC4BbZK+CM2Izfx9ex3qLWdN011ezbFdSv2uDTXNqk1ADb4tUc3P3WEt2Q13/doddp3YnXKN2P1wHdpNfs3JfXsdwg1wrcANa52nTU+thC05TXH9M91xjU/teP1T/ZvNYz2j3Xe9pd12DaiNdP2uHXbdpT2KPapNi12mbYN9pm1/bY+tVL17XUxtX508fU79N71IDUy9Rl1W3VSdYO1u3WbtYz13HWT9dJ1qDXVtY22KjWntjL1kvYNNYw19XU3tU/0wDVH9LS1K3RFtWt0YfV3NEf1jLS2tar0pPXI9NO2J3TRdlT1G3aO9VJ29jVd9vH1RXbKdWD2lzUEdqu0/LZVtMg2k3Tddpu0/favNO220vUidzv1FvdltWQ3qTWcOBf2HfiRNrL43vbHuS028XjQttG47HaEeNt2lXjpNr14zvbvuT/24jlx9xO5o3dRueI3qro8t9v6r/hOOyS46XtDOWI7v7l++6A5jnv0OZd7wbnbO8p56/vgedJ8DLo1fDV6N3w9ei+8O/oVPGd6QLzZeth9d/tqPc/8D357vH8+cjyJvoP8wf6DPOz+dXyPfl58un4QvLv+GLyKfm58nj5JvMg+unzUPs39bz8vfbo/Qf4l/7S+ML+GPmL/v34Ov7K+AP+r/ju/bj47v3X+Nj94fh3/aD4v/wI+AX8cffQ+2D3YfwY+HL9UPlx/nj6Af8z+yn/iPsi/6/7Df/L+8n+u/sp/k/7Pv2b+lr87fm9+4r5bft0+T/7gvk0+7L5ePs0+g38Bful/Nv7/vxy/Pb8p/yQ/H78D/w6/L37I/yG+yf8O/sW/M364vsU+mD7Gfmd+mv4I/p2+GP67fgN+135rPu2+TT8IvrN/ML6mf2I+4j+Ffw9/w/8Xf+Z+wr/Evul/pb6SP7v+b/9KfkV/b/4xPwM+Sr90vkG/p365f5C+5r/ufshAPn7bgAf/KAAOPzDABj8qwCz+0sAPvva/9T6c/9y+hH/LvrK/hb6r/4R+qT+DvqZ/j36wP7K+kL/ivv4/zH8jwCq/PkA+fw3AfL8HgFt/IQAgfuC/2v6Vf6C+VP9H/nY/Fz5+fzh+WH9NvqZ/QT6SP1j+Yj81PjX+9L4tftZ+Rj8+fmU/D36svz8+Uz8ePmi++P45voC+Nz5vfZu+Ir1Evfm9EP20vQF9if1MPbb9bf23/aQ9wj4jfjz+Ev5LflX+Z74m/ik93T3q/ZP9u31ZfWF9dH0ivWr9AT2+/Sh9m/12/aD9a72MfWu9hH1SPeN9VD4fPZr+X/3VfpW+On63Pgj+wz5/vrj+HX6Wvix+Zv3GfkM9/L49PY0+Uj3svne93D6uPiZ+wD6GP2h+5L+QP2y/4n+RwBH/yoAVv+k///+QP/J/ij/3/4L//X+zv7o/q/++f7y/mv/qv9VAKoAhAGOAZYCMwJpA9kCPASmAzMFVAQNBpYEeAZ4BIEGIQRRBo4D4QWxAiYFvgFVBBcBzAP4AMoDWAFFBBQCHAUaAzkGQAR2ByIFaghUBa4I4gRNCEMEuwe+A0MHMgPBBlgC8gU+AeEEVgACBPP/pwPb/5kDsf93A4//YAPN/6gDWABBBMYAvATMANIEcACHBO//GARj/6EDnP7xAnr95wEq/LEA3Pp8/6H5XP7A+Jb9oPiS/UL5T/43+l///Po+AEL7ngAU+4gApfowAPn5mv/v+KP+vPeD/c72p/ww9hb8mPWN+/70APur9Lj62PTv+nL1kfsq9lD8r/bb/OL2FP3U9gj9nfbU/G72qPx59rX8ifbE/A/2SfzN9AX7RfN5+WHykfit8tr44/MI+jL1UPsY9i/8q/a5/A73Ev0r9yP9Affv/Nn2ufzs9r38DvfR/Or2nfxq9gr8xPVT+0b1wvoj9Yr6dvXJ+j/2e/tB92T8Gfgl/X74cP2G+F39qfhm/R/5v/1v+fL9+/hg/cf3C/xx9pb6jPWQ+TD1Efk09fT4lPUw+U/2xvk094b67PcY+0j4T/tj+EH7bfgj+2H47/rv91P69vYx+cD10Peo9I323/OY9ZXzI/X281f1xvT59YD1h/bU9az2z/V59tj1U/ZT9p72Ffcx93H3Xff29rP24/Vv9cH0HfTV8wHzQ/M+8kPzDPLG817ybPTV8hH1SPPU9dnztfaJ9Jf3O/V4+On1Hflg9jf5RvbU+LX1RPjz9J33HPQf927zWvd783T4ZPTb+Zv19PqG9pb7+vYK/EH3x/zQ9wH+3PiB/zD63QBf+7sBEvzyAR78oQGi+y8BBfsHAbX6egH++n4C2/vIA/38HgUt/oIGa//4B7wAbwkOAsUKQAPmCz0EzAwDBVANZQUoDRwFkgxnBF4MFAQCDZwENA6wBXMP0wZyELcHIRFLCNgR6gj3Eu8JXhRCC6wVdwzEFnwNpRdJDgwYnA7HF0QOJBeSDa8WDA2tFvsMEhdTDb0X8Q2CGKkOOhlXDwQaFxAjGy4RjRyREugd5RPRHsoUAR/2FGYeVxRfHU0TkBx/EmEcUBK8HKwSRB01E7sdsBMbHhUUax5rFNge3xSoH7YV0yDpFvAhERjNIvkYZiOeGYkjzRkiI3QZfyLfGOchVxh+IQAYjCEgGBEithitImcZXCMqGn8kZBsbJhUdsSfDHs0o9h8sKXAg3ig7IF4o1B8vKMIfYygSILUogiAHKfIgbyl3Ie8pGCJ7KsUiLiuXIzMsvySULUEmJC/0J5wwjymPMacqsTHtKkUxpirZMF8qszBhKsEwlSrnMOEqFzE6K00xmSupMR0sZTICLZwzZC4rNRswtzbSMdY3HDM4OKgz7TeIM2c3LjMEN/cywTbgMoY2zzJaNtEyQjbkMi02/DIjNiAzTzZ5M+I2OTTgN2Q15TiVNmc5RTdCOU03vjj3Nh84hDZ/NxI23zahNRw2CTUWNTE0DDRTM24z4jJ6MxozFTTiM9w01TRWNXo1TTWeNfE0bjV/NCc12zOtNNky1jO7MeMy8DBAMm0w6THML3Ax6C63MCAuFjDhLf8vQy6IMOAuTDExL8ExFy/MMeQuvTHBLr0xci6PMdMtEjENLWwwMyyzLyQrxC7yKbEtDinuLNIo0CwdKTwtjinOLespSy5BKsQutSpaLxsr5C8GK/QvVCpmL20ppy7NKC4uaSj0LQQouC2TJ3MtPCdGLQQnOS3xJlEtCSeULTon8S1qJ0supiexLvgnLC88KJYvUijTLyQoyC90JzsvTyY1LkQlSS2+JN4sdSSuLBIkYiy0IxcsnSMRLNsjXixLJNospiQ9La4kSy1sJAwt+COYLDkj1ysiIrsq/SCOKR8gpiiaHxMoRR+wJ/0eVCexHvImZh6QJi0ePSYgHhQmPh4UJkIe+iXQHWcl1BxKJLEbBiPNGgEiJBo3IXIZZiCWGGofrhdkHvEWjR2YFhsdnhYKHdEWJx0EF0kdExdLHcYW8xz/FSYc7hQRG8AT4hmDEqYYYRGKF5wQzhY1EHIW6Q8yFmgPwRWzDh0VNQ6yFFsO6RT0DpQVVA8JFg0P1RVDDh8VZA1QFKoMqRMGDBYTYwuEEtcKBhJvCqoRHgplEecJOBHWCS4R8glQETkKmxGUCvgR5gpKEhALcxLjCkASOQqREVkJqRDPCBMQzwgGEBcJQBA1CUoQ6gjtD3QIYQ9DCBkPgAg5D/4Imw+OCQ0Q/glbEAwKRxDICd0PfQlsD04JFA8fCbsOzwg9DlkImQ3rB/sMtAeSDLcHYQzXB0sMFghUDJUImwxKCRYN3AlsDe0JQg2VCa0MPQkWDAMJnQuuCAYLKwhBCqsHfglRB+AIHQdpCBsHIghzBzMIMgirCAYJOQleCUkJ/gigCFUIsAcDCBYHGwjkBicIpAbaBxAGegdmBVwH/wRbB7QELgc9BPQGuQMTB48DsAfkA4EIbQQfCcUEfQnbBNYJ7wQ4Cg4FbAr/BFUKqQQWCisE5wm/A+4JjAM2Cp0DugrsA34LfwR3DEoFUw35BeENYAZdDrcGBg89B8sP5Ad3EHYI+hDgCGUROAm7EX0J4BGTCc8RdwngEYAJZRIACkkT4Qo3FMwLDxWmDPcVkg0PF7AONRjdDy0Z3RD3GbIRthp9EkYbGhNdGz8TERsCE+ka6hJFG1YT9xsZFJAcxBTzHDkVgR3bFZIe/hbXH1YYzCBgGWQhDBr3IbMakiJjG+IixxukIp4bASIPG3ghmxp1Ia4a8CE+G4Yi6RsKI38clSMgHSgkxx2cJE8eACXJHn4lWh/kJdQfyiXQHyElOh9FJHQepCPpHVwjth0wI6EdASOKHRIjsh2ZI1MeWSQvH+Ik1B8DJRIg7yQeIOwkOyDyJGQgpyQ+IOAjnh/lIsweGCIpHqch5R2UIQMeuCFWHtAhoB7NIdMe5SEfHzYipx+2ImAgRSMoIaQjwCGNI+Uh+SKLIQ4i3SDrIPMftR/6HtoeWR6sHmceGx8OH8Mf8B9PILQgmSA2IcIglCEOIRUiiyHGIgEibiM7ItojFSLiI3AhaiNdIIQiUh+hIdAeSCHrHokhTh8OIq8fkiISIBUjjCCuIxUhUiSWIe4k/SFtJTQiuSUmIr4lxiFwJQshxSQUINsjOh8NI8cepCKyHpYiuR6jIrgepSK8Hqsi1x7GIhIfACNyH1wj3x/DIyYgASQLIN4jdx9AI34eOSJfHQ0hbRwLINgbZh+NGwcfWhvAHiobex4DGzse9BoVHhUbGx5vG1we6xu5Hi4c4R7tG4EeJhuaHQoaXBzGGPcaiReXGYIWaxjEFYoXRhXnFggVghYfFXIWihW2FicWKxe9FpgXCRe6F98WaBdDFqQWYBWYFYQUlRT3E+ITvhODE5oTOxNCE8MSrRIPEh0SYhHtERkRRxJfERYTHBIgFBcTJxUVFN8VyBQCFukUgxVuFJgUixOSE5ESrBK7EfcRHhF2EbcQNBGUEE0RzxDOEXgRpRJ4EqUToxOiFM8UYBW+FZ8VMRZkFSsWAhX+FbkU7RVyFNwV5ROHFfoS1BT1EQYUTxGVEzwRuhOiEVQUYBJGFXYTjharFPQXchXsGG8VFRnBFJQY4BPcFxMTOBdUEp8WehHpFXAQARVYDwgUgA5MEzYOHROPDo4TaQ9/FGsQkxUWEVAWEhFaFm4QwRWGD+UUow4JFNANPBP+DGwSGQyHERcLhhD3CWIPzwg2DvEHVA3EByANUgipDSkJeQ6xCfsOmQndDu4ILA7yBywN3gYWDLUF6gpnBJsJBAM5CK8B5QaCALsFsv/xBHj/vATA/w0FKAB+BVkAuwU9AKsF1/9UBTv/xgSe/jcEHv7GA6P9WQP6/L8CG/zuARb7+AAK+vj/Ivkc/5T4mf6H+Jb+8/gK/4/5rf8B+iUAM/pbAEv6dQBq+pYAZvqTANz5CACP+Lj+y/by/D71YPtl9IL6SPRd+qn0uPpZ9V/7KfYl/Nz2zvw19xv9J/cB/e/2u/zQ9o381faD/Mv2avx49gX8yvVF++b0TvoH9Fz5W/Ob+AnzM/gh8zX4l/OT+EX0J/kR9dr52/WK+lL25foi9pn6UvWs+Tv0ePgo80b3LvIt9k/xK/We8Fr0PPDV8yPwmvM08IbzU/CA83bwf/OK8GzzhPA/83jwDPNx8NzyRfCG8rPvy/Gl7pLwRe0I7/rrke0a64bsnurc6zXqRuvc6b/q6umg6ofqD+tU66zr1uv/6+Hr3OuV617rBuuf6i7qlukR6Uro6+f05g3n4+WY5jzleebr5Jzm3uQA5xDljuds5QXoseU/6Ljlaeiz5dDo5+VR6TXmdOkn5hnpmeWs6Pvki+iq5IjoduQ16PHjkece4yDne+Jb54fiTehI46DpbeT+6pzlMeyg5h7tYeez7cbn2e2/56btX+dY7ebmIe2E5gLtOeb+7ArmQO0k5tntk+aV7iXnYe/L53/wwej/8RrqcfNm6030HuyO9DvsqPQx7AX1bOyQ9dXszvXx7Hb1euzV9LrrbPQz6330J+sJ9ZXrHPaN7Ln3EO6I+cXv7PoQ8YX7kfF/+3XxQfsh8QH7zvDH+n/woPpF8I36IfBx+vTvO/qv7yP6ie9y+svvOPuE8Cn8afHV/A7yFf1F8jP9WvKJ/anyD/4q82b+fPM9/lDzmf2p8q78vfGz+8Pw5vr376L6tO8s+0DwVvxv8Zr9uvKn/s3ziP+29EIAefWqAOr1pADv9UwApPXF/yn1GP+J9FX+1fOs/T7zf/0h8xj+zfNM/xP1ewBW9jcBJveqAa/3OwJZ+AIDNfm7Awj6OQSg+mYE6Po1BNH6oANZ+tACp/kNAgH5owG2+OQBFvniAjb6VgTL+9MFav0dB9f+JQgBANkI2gA8CWIBYgmtAU0JvwH1CI4BcAgwAQwI8wAWCCYBpAjeAXsJ4AI4CsUDsQppBAwL8QSIC5gFSgyFBjwNpAcJDp8IUw4WCQgO+AhTDXAIVwyjBzoLtQZSCv0F/wnZBVIKXAYTC00H4AtICG8MBwnMDJUJMw0sCqANywq0DRALKg21ChcM0wnTCsEItAnSB/wISwfBCEAHzQh+B8wIrQeICJwHGwhfB78HMwekB0gH0wepBzAINgh9CLMIbQjSCMgHXAiCBkYH0ATCBSYDRQT6AUcDcQHrAlQB+QJKARsDNgEyA0cBbQOqAfsDQwK8BLUCWwWvAn4FBwL/BNcA+QON/9oCl/4OAv/9oAF4/UgB4vzdAFz8hQAU/GwAH/ykAHH8JgHt/NMBfP2VAgv+VgNV/tMD7/2jA8r8tAJj+4QBRvqdAJf5JgAj+en/r/it/zP4Zv/l90//Gfi5/+b4vAD0+f0Bq/rnAqX6EQPp+YQCyviQAav3nADY9u//VPaS/+/1T/+H9Qf/MPXK/un0nv6Y9GT+OvQZ/vvz6/0A9P39Q/RJ/o30mv6H9Jf+AvQS/irzN/1J8lD8dvFy+5Lwg/qH72f5VO4j+EDt+fbB7GH2FO2a9trtQfdz7rr3h+6p9xTuEvdG7R32ROzz9CjrrPMI6mDyCOk18UnoSvCz54nvD+e77lzm3+3U5S7tp+XZ7LzlyOzX5cHsyeWP7IDlKOwU5aLrqeQd6y7ki+px473pW+KW6AfhOOeo38/lgt6j5PndGORF3mbkG98/5eLfDOY24GnmBuBD5nHfu+Wx3gnl+N1e5Fzd0uPy3Hjjw9xb46PcS+NL3APjuNuB4jPbCuL22t3hA9v24S3bLeJR21vicNuC4rbb0OIw3E/jndy/46XcyeMw3FLjbduM4qDaueH+2RPhsdm74MfZxuAi2hPhgdpg4cDajuHz2qvhMNvQ4Wrb8eGU2wDirNv54aXb0eFu23jhA9vo4HjaNuAD2pff39lK3wvaSN8w2j7fCNrk3qvZVd5t2eLdjNnK3R/aJd722sLepds238bbGt9A21XeR9oc3TTZydtV2Kfa0dff2ZfXYdmT1xbZwNf92CDYFtmQ2D3Z4dhF2RbZMNlJ2RjZa9nv2ELZedi82KfXFdi11qLX9tV514DVXdcY1QzXfNSa1r/TSNYj00nW29Kn1vDSX9dj01fYFtQ92bnUtdnw1KzZqNRV2RPU7dhy06XY8dJ82JTSa9hQ0oDYNdLX2F7SZNnB0hLaSNPf2vHTzdu/1KjcfNU+3ffVhN0k1prdJta+3TfWEd571oXe4tbv3kHXMN9510Hfhdcp32jXHt9a13Tfr9dc4JnYq+Hr2QTjR9se5Gbc9eRC3ZLl593e5TvewuUp3mzl290u5ajdLuW03V7l793U5XHe0+Z+317oFOHu6bHi5Oq04xnr9uPh6szjoOqZ44HqiOON6qHjvurh4wLrMOQs62nkJetw5AbrXuQo64zkyOs55aXsJOY07b/mR+3g5i7t0+Yr7d3mNu305jbtAOc57Q/nRu0o5zztK+fy7O7mgOyL5k7sZua07NzmiO2/5yXubegW7nDof+3r59PsVeda7PHmHuzN5kLsCee+7J/nJ+0k6PrsFuhC7H7nkevu5lTr1eZ56yDnsOt959LryOfr6w3oEOxe6DHsreg27OPoNuwU6VDsX+lf7KPpE+yL6WjrFunO6rHorOrG6AzrXumg6yjqHuzd6m7sYuuO7LrrgOzh61Ts6utE7A/seex37Mzs/uzy7Fbtzuxh7Y7sTu2A7G/twOza7RztYe5l7dPum+0x77ftcu+l7YPvd+1473ztnO/L7QnwK+6H8FfuzPBJ7tbwKu7M8BbuzvAI7tLw+u3V8P/t6fAe7hPxJO4k8dzt5fBp7XnwLu1C8FbtbPCi7brwwe3W8KDttPBw7YDwTu1X8CftJ/Dn7N3vmeyE71DsL+8T7OTu0uuS7oTrMu5K6+btWuvi7aDrEu7Q6yvuvusB7nPrm+3/6gzteupr7PLpx+tl6Rvr1+hv6mbo3+kn6IDpF+hR6TjoU+lt6GnphOhj6XDoM+lL6PToGOin6MHnOehY573nHedv5yDnY+c2523nF+dG56TmzeYT5jrmxOXt5dzlCuY45nDmu+YD51vntOfG5zXoqecx6Bfnvud75kPnGuYH5/nlEOfy5TXny+U953nlHuc85RTnS+Va55nl4OcJ5orokeZL6Qnn/+kz52bqD+d+6t3miOq45p/qeeab6gnmZuqA5Rbq/eTM6a3ksem35PHpHeWL6rXlVOtU5iPsy+bH7NLm++xf5rDszOVD7GzlCOwp5efryOSj60/kR+vj4/TqeuOj6hXjUera4ijq7OJJ6kTjrOq84yzrAuR369PjTetH47/qoOIW6vjhaOlA4anogeDd59jfJ+dU35Lm6N4W5ozepOVL3k7lN94k5UveHuVx3izlj94v5XveA+Uc3onkhN3Z49DcDOMO3DPiTNtZ4ZPai+Do2crfVtkl3/7Yu97l2JDe79iL3gfZld402bbea9ni3njZ594u2Zbemdj53eLXPt0u14ncitbk2wfWXduy1QjbitXi2nbV0Npr1cbae9XX2r/VG9st1onbodb9297WOtzQ1ircl9bv20LWmdu51Qvb/tRJ2k/Ultnt0yzZ7dMl2UbUdNnQ1PPZZNV82vbVA9t01nTbvdav28vWr9u51o/brNZy26zWYNuk1kfbf9YP20HWvdrw1VnandXw2W/VrtmK1bLZ89UE2pfWkNpJ1yzb0deZ2wvYudv314vbr9cm20LXntq81vrZG9Y72XTVddgC1ebXBNXJ12fVCtjN1U7Y+tVa2BLWT9g61lXYZtZc2IfWWdik1lDYndYj2ELWodeY1dHWy9Tc1RXU/dSs02vUmNMu1J/TC9Sd09/Tv9PV0ybUEtSY1FnU19Rr1PbUXtQm1WHUTNVa1CrVDNSe1FLTv9ND0uXSPNFy0pvQctJs0LnShNA309TQ9tNi0dDUDtKN1Z3SLdYM09DWgNNr1+3TstcE1HfXm9P01unSg9ZJ0kLW2NEw1pjRbdam0SrXNdJh2D7Tr9le1KTaJNVC25bV4tsK1qPcm9ZO3RvXtt1X19/dVdfz3T7XIt5C13PeZ9fg3qvXjN8t2H7g99h94c3ZVOJ82iTjJdsU5O/bEeXG3OjleN2C5u7d+eZA3nrnnt4H6ArfdOhU37Xodd8K6ajfmekY4DvqnOC96gDhO+tg4fzrBuIM7fziI+724+fuo+RU7/bkoe8r5eLvV+X471fl8e865RPwSuV28Jnl6fD75VHxUebc8c3mpvKI54bzWug69ALpwfR+6UH18um19Vzq/fWc6gj2oOrx9YPq7/V86iL2qupZ9t3qU/bW6kH2wuqA9gPrKfes6/f3fOy6+EPtZ/n07ff5iu5w+gnv5fqG72j7EvDo+5vwM/zx8Db8//AK/OLw7PvR8CP8F/HJ/MzxqP298o/+tvOE/770fgDN9UMBp/a3ATH3DQKe95ICO/hFAwj53QO6+SUEHPoyBEX6MwRk+ksEmfqwBBz7kAUc/MMGcf3lB7T+xAi0/4AJkwBNCoQBMQuMAusLbQNJDO8DVQwkBGYMXASsDMkE/gxEBTkNqgWYDTIGUA4WB0APMAgoEEQJ9RA/CqMRGgseEsILWxIuDGcSZgxREoEMNRKVDCgStww2EvcMYRJRDa8Szw0gE3IOghMGD6ITWA+sE5UP9BMPEIAUzhAJFYoRQxX3ERAV+BGKFKMR5hM0EUUTxxDEEnoQohKLEOQSAhE1E4YRVxPcEVsTFRJTE0ASMhNREuwSPxKUEhoSVhIPEkwSNhJUEnISNRKEEucRaBKSEUUSTxEyEgURGhKbEOIRNBCsERkQwhFUEDESrxC9EvsQPBMgEZUT+xCjE3YQVBPFD9kSOA+BEu4ObxLqDqISHQ8OE1APehM/D6MT7g6OE5IObhNCDloTDQ5kExMOqBNCDhUUWg5sFE4OohRJDtwUXQ4xFW8OgxVhDrcVKw7BFdgNrBV5DYsVLg1/FSANrRVkDSsW2Q3ZFkIOeRdeDssXEA6yF4QNVhcNDQ4X2QwEF9gMKxfnDGAX6AyFF7sMdhdKDCMXtwuoFkMLSRYMCyQW7woYFtMKBRa+CvcVsQrwFaAK3xWECsEVXwqXFS8KXRXnCQgVagl6FLUIshMGCOoSqgd1EqoHWBLTB2ES5QdQErEH9RE2B1MRowaVECQG6g/UBWwPugUjD60F5g59BYQOHgX0DaQESQ0oBJsMtQP3C0ADUQu/AqIKTAIACgMCiwnhAT0J3gERCQoCFwllAk4JsgJ6CaoCUQk2AsEIeAHqB7UADgc3AH4GGwBRBjAAWAZHAGUGWQBvBl0AbwZOAFwGSwBZBnMAggakALoGoAC7BlIAdgby/x4GvP/yBbH/9AWy/wAGvv8VBsr/MAa//y8Gmv8XBoz/FAa8/04GTgDqBkEB5AczAt0IpAJSCW4CIgnMAYEICwHCB4gAPAd6ACwH1gCCB1YB/Ae/AVsI+gGLCB8CowhZAswIuAIaCSEDbQlgA5YJYAN9CTkDPAkKA+4I5AKpCMwCbwi3AjYIlwLxB3ACogdIAk4HNwIRB3cCIgcoA6IHEARXCMgE3AgKBecIvgRiCPsDZgcfA04GjwKBBW4CIQWSAgQFwALxBOQC0gQRA7kEVgO5BKsDyATxA8UEFQSjBCEEZQQQBAsE1AOHA4cD8QJsA4wCpgN+AgIEkgIpBHMC8gP2AY4DTAFSA80AbAOmAN4D1gCPBEgBUgXPAfkFOQJfBmYCcwZDAkgG4gE5BqABbQakAa4GuAHMBqgB4waXAR8HrgGMB/YBHghnAsEI6wJpCXcDDQoCBI4KbATTCpoEDwvDBKILRAWZDC4Ghw0NB+QNXwenDRgHOA2gBv8MXgYzDYwG6Q09BwgPWAhUEKIJhxHSCmcSrgvfEicMIxNrDF4TpgyHE88MjhPYDIkT0wyOE9oMshP/DAwUWg2sFPwNfBXODkEWlQ/AFhYQ7BZFEPsWVhBNF6kQDBhpEfQYUxKOGe4SkBnxEgIZZRIyGJURhRfpEEMXqBCMF/AQQxipESAZhhLNGTITQRqmE6caDBT+GmQUJxuNFCAbhhT5GmAUtRocFEYarxOwGRwTKxmaEgQZdhI7GbMSiRkGE6cZKxOMGRkTdRkME78ZYRN0GiMUMRvwFJcbZRWJG2oVChv+FDsaRhRvGZIT6BgjE6wYBBPGGDsTOxnPE+YZmxR+GlcV6BrmFUIbaBanG/QWABx4Fy0c0hcVHOgXoBuhF+IaExcxGpQW7BmCFiYa7RaeGpgX/horGDMblBhrGwAZ2xukGYAcfhosHVwboB0DHMsdYBzOHZQcqx2hHDsdYxyMHOEb+Rt7G+IbkRtZHDQcFh0bHc4d+h1nHrse/B50H50fOCAzIPAghiBkIWMgYCHCH9sg0R4GIPMdQR+KHfAerB0nHwEejx8eHr0f8B2gH8Qdgx/fHaofNB4KIJ0eeyAbHwAhrB+WIfwf6SGnH5YhoR6QID0dKR/9G+YdQhsmHQQb4RwPG+UcVxsjHc4bjx1WHAse7RyUHo0dJh/lHW4fkx0NH5Mc/R1EG6AcJhpyG4oZxxpWGYUaOxldGg4ZJBrZGOUZshi2GZcYlhmNGIcZthivGUQZPBoPGgwbjBqQG1AaXRtrGYYaOhhkGRwXWhhgFrUXExaDF/AVfxevFV4XdhVLF6UVoRddFoUYZRe9GTwYxhphGCAb2BfOGhwXTBpzFuEZuhVlGeYU0hgqFFcYrRMfGHMTJxhnE14YhBPBGPETchnAFIUauhXDG4oW1Rz0FoId1xalHS0WOh0rFXUcKxSxG1gTFhuXEowayhHzGRURbxnOEFkZPxH3GVoSOxulE6wcjRS5HdsUJx6iFA0e+BN+HeoSiBylEVUbXhAfGlAPHxmjDnwYTQ4uGCQOCBgbDgAYPA4dGIYOYBjuDsAYYQ8kGaUPWRmRDzEZNA+9GKYOFhjrDT8X6AwdFogLmxT/Ce4SwgiLES4IzxBICMEQ3gguEbQJ2BGLCoMSFgvjEh4LvhKgChUSywkSEcsI5w+6B6oOpAZsDa0FSgzuBGILZQSxCv8DJQrTA9UJEATuCbUEcAqCBR0LJAadC2wGyAt3BrgLaQaPCyUGMwuBBXcKhARmCVYDJQg0AvEGeAEkBlQB7wW0AUMGfgL9BpcDDAi4BB8JgQXdCcEFEAqEBcgJAwU9CX4ErQgOBDAIpgO8By0DNwevAqsGZQJVBowCbQYfA/IG5wOrB6sEXwhLBe8IyQVcCS4GrglvBt4JjAbqCYsG1QlPBoUJxQXlCBAFHQh0BGoHGAT5BhcE4QZ6BCwHIgW+B90FYQiFBu8I+wZNCSkHYgkrB0cJJQcoCQUH7QiEBlAInQVNB6AEMwbkA1kFjAPkBKMD3QQKBCUFfwR7Bd4EugUrBecFcAUKBqsFJgbjBToGGwZRBksGXwZABjAGrgV7BY4ENgQ9A8ICOgKaAcAB+gDJAd4APgItAQoD0QH1A5YCuAQzAykFfQNBBW0DDQUQA64EiAJABPIBsAM5AQIDYgCMAsP/ewKI/48Cc/+aAlX/wgJS/y0Dk//WAxEAsQTCAKoFkAGOBkoCMwfGAosH8wJ+B7wC/wYSAkAGKQGnBWcAdgULAKAFCwAeBl8A+wYRAQoI+AEQCdQCAAqdA+QKVgSiC+wEIAxDBWgMYgWUDGYFsAxbBboMPgWtDAwFngzWBK0MvwToDNYEVQ0eBQgOqwUPD48GWxC4B5sR1gh6EpIJ7BLhCR0T8gkcE9AJzhJjCUMSugjSESkIwBH5BwISHghrEmoI5xLLCI0TVwl4FCcKgxUZC1YW0wvDFigM8xZCDA4XRgz4FhsMtxbFC4IWfQt2Fl4LeBZOC2QWKAsuFuMKGRa+CoIWGQtZF+MLKhinDLYYJw0YGX4NZRnEDYkZ3w1nGbQNDBlTDaUY5gxLGIcM7xcoDJUXywtxF6YLuRftC28YpQxlGZwNXhqXDiYbYg+XG9gPohvpD34byw+QG+QP+xtaEGMcyhBXHMoQ6RtnEHkbBRBMG+QPbxsXEOkboRCvHHgRnR14EoMecRM4HzkUsh/IFB8gShWsIPAVLSGHFkchuhb2IIMWjCA0FlEgExZfID8WwyDBFoUhoReGIsAYZyPBGccjRBq7I1caySOJGl0kQRtWJV8cPCZoHa4mAR6TJg0eDSauHVslIx3GJLkcmSS1HP8kRB3aJUsesSZOHysn8x9xJ2cg4CcDIWIotCGrKCwioShRIlEoMSLNJ94hKydrIYsm/SAhJsUgFSbuIFImXCGEJsIheibrIUQm6CEcJvYhPSZLIqQm5yIGJ34jECe+I6cmiyPdJfUi2iQoItsjYCEiI9sgzCK8IMci7yDfIj4h5yJ8IdoipyHPItQh2iIYIv8idyIOI8AixiK0IhIiOyIiIYghQiDlILYfmSCaH7wguR8cIbsfYCF3H2AhDh87IcAeMyG1Hm4h7x7vIS8feCIjH7YiuR6XIhYePiJkHdghvxyBITgcSCHJGyYhbxscITQbMCEAG0shyRpjIbwapSEAGzoibxv5IsEbmSPDG+gjbhvgI9wamSMxGjkjiRnYIv0YkiKMGGYiGRg2IqEX/SFBF9ohGBfrIS0XOSJ0F7IiwRcyI+YXhSPLF5YjdRdmI/QWCSNMFn8iYRWyIUMUrCAtE6ofTxLeHsARXB6VETse0hF8HkwS9x7IEnEfCBOrH9ESah8TEqAeCBGCHQUQahxDD48btA7iGjEOPxqmDZEZEg3XGIoMJBg1DKIXFAxSF/4LCBfjC7oWzgtuFp8LBxY/C2wVswqkFAIKtxMyCakSUQiLEXYHchCnBmYP/AV8DpMF2A2MBZUN6AW2DYQGFw4NB2kOGwdCDpMGhg3CBYMMCQWYC28E0ArkAxsKZwN3CeQCzQhYAh4IAQKnB/8BhwcvAp0HhALaB/ICNQhYA4oIkwO3CI8DpwgjAzMIZQJtB6EBpgYVARcGvgDBBXgAfgUmAC0F2v/oBNv/7wQ9AFYF2gD8BX8BqQb1ASYHHgJYBwcCSAe1Af8GNgGHBr4AFAZwAM0FMwCTBe//UgWu/xQFiP/uBJT/+QTH/ysFAQBfBU8ApwXGABUGJQFpBg4BRwaFALAF7/8KBaT/rQR+/3MEFP/yA1P+GAOa/UUCQP3NAWH90AHk/TICf/6oAun+7wIG/+QCtv5sAhL+nAF8/dgAN/1jACX9IQAL/dT/x/xd/2b8xv4P/Dr+0PvD/Y/7S/1h++L8e/vE/Mf71fzw+8T80Ptq/J77/vuq+9D78Pve+wf8u/ug+xv76fos+kj6Vfn3+c348PmQ+Bb6gvhc+pb4rvq2+Ob6v/gL+7X4Pvu6+IH70vi/++b48vvy+Af84fj++7X49fuH+NH7RPh8+9L3Qft592T7gve9+8H3D/z+92D8OPi9/IL4O/3t+NX9d/lc/uz5q/4t+sf+Pfq8/iX6nP75+Zb+6PnF/gz6Hv9c+oL/uPrD//D63f8D+xsAOPucALP7KAE4/JcBoPwHAgr9jAKI/fYC6/34AuX9iAJw/QQC5fzQAaj87gG//CUC7/xbAh79oAJa/QcDuf1/Ayn+7gON/k8E5v6gBC3/tAQ3/3QE7v4JBHf+rQMP/oUD3f1/A8z9YgOh/SIDVf0JAy39NwNR/XMDfv2PA439qAOZ/dcDuf0JBN39FATb/esDpP2jA079WQP5/BgDqvzWAlz8oQIe/IYC+ftqAtP7NwKX+xUCbvtDApT7sgIA/CEDa/xmA6z8ggPJ/IIDyvxzA7z8SAOX/P0CUvy4AhT8qwIR/LECIPx6Avf7IwKx+xUCs/t3Aib8BgPK/HEDS/2mA5n91APh/Q0ENv4hBGf++ANd/sIDSf6jA0z+gQNO/kQDN/4TAyz+MANx/sUDLf+dBDAAUQUNAaAFiAGuBcABpwXkAY8F+QFzBQcCfgU+ArUFoQLPBeUCkAXRAikFlQL9BJMCRAUDA9cFvgNPBl8EZgacBDIGjgT7BXsE4wWHBOoFsAQHBu4EGgYhBesFEQVzBbUE4ARABHME7ANSBOUDewQmBM8EjgQhBfUETwU3BUEFOgUGBRAF0wTrBMgE7ATSBAIFqwTnBB4EYgRDA5ADeALNAvkBVQLPATAC7gFVAiUCkgIrAp8C5wFiAn4BAAIlAa4B/wCQAQABnAHbAIIBWQAOAaH/ZAD1/sf/YP5F/9/92v6P/Z7+gv2r/pf92/6T/fX+Zv3o/j394f5H/RD/fv1u/6f9wv94/cD/5fxd/xv8x/5T+zT+v/ra/YP62P2M+h/+lPpm/mb6ev4I+mL+svlP/ob5a/55+aj+b/np/mD5Jv87+U7/3vg9/zj45f5y923+zfYU/nX2CP5u9kz+jfa4/rD2I//I9oT/y/bN/6/29f9o9vL/APbK/5T1nP8t9XH/r/Qs/xr0zf6z85n+lPOq/njzu/4c84j+n/Ix/kzyAf4w8gT+IPIR/v/xCP7O8ez9kPG9/S7xav2H8M38m+/m+7Du/foS7l36re3z+U3tifnu7B35pezB+GLsa/gn7Bj4/uvS9+HrlvfB61P3gevs9vfqN/Yg6jT1Sekt9Lroa/N36PTyTuiV8gboFfKV52nxG+e08LPmD/Bf5n3vKeYL7xvmvu4Y5n3u7uUU7pHld+0i5cvsyOQ07Hnkp+sh5BPrweN36lnj1unr4i7pjOKY6HHiRuin4kfoCeNz6FLjjOhe42boIeP757HiXuc24rfm4OE45sbh9uXW4eHl5+HP5dbhmuWa4UHlbOH15Ivh9uTz4UblZeKd5aDiweWf4qrlfuJ05VHiMuUh4u7kA+K85Pzho+Ty4Yfk0eFV5LDhIeSw4Q7k7OE55H3iuORE42/l9OMM5j/kROYN5ADmdONV5b7ii+Q+4vnjMOLX44fiGuTr4mrkDON35OPiOeSf4t7jaeKV42fifuOh4qHj2+LF49biqeOS4k7jQ+Ln4hjipuIY4o7iEOJs4tThGOJ74abhKOE64erg4eDT4LHg+uC+4F7hBuHP4Vvh+OFp4ZDh5+DA4PnfBOAh363fq96k34Xeu99+3trfft7y33je9t9d3uzfNN7v3xfeCeAQ3jTgG95U4BneN+Db3drfXN19393cXN+a3HXfktyt36Xc7N/C3CLg09w64MfcNuCg3Dngftxu4JDc6+Dn3HPhSN244WndsOE73ZXh+tyj4eTc+OEU3Xvicd3z4sPdPuPn3Wrj7N2O4+vdv+P23RfkKN6f5IneL+Xz3qnlR98H5n/fTuah33nmpN+p5q/fG+f8393nmeCq6EHhK+md4UnpluFN6XbhjemQ4SLqBOLw6q3ir+tI4yvsoeNu7MLjrOze4/fsB+Qu7R3kRu0U5FDt/eNd7evjh+314+ftN+R/7q7kKu895cvvv+VH8CHmi/BI5pTwNeZz8PnlSvC35UzwneWi8NzlNPFV5q3xt+bW8cnmz/Gt5s7xlubt8aDmMPLP5pDyHeft8mjnKvOU51LzrOd/88nnsvPu58Pz8eeo88nng/OY533ziOem86fn/fP052j0WOjP9LjoRfUn6d/1u+lu9kbqsvaH6qL2dupl9jjqOPYK6mH2M+rV9qnqRPcb64X3X+us943r5ffL60v4OOzY+M7sYPle7cP5zO0K+h3uRPpl7o36uu7a+hbvBPtP7xX7cO9J+7fvpfsm8Pb7ivAx/Nvwf/w+8QD91fG//azyo/6o82P/g/TR/wz1/f9T9RAAg/UvAMD1aQAY9rkAifYEAfT2HwEw9xABRPchAXj3hQEB+CkCyvjeAqX5fgNt+u8DBfswBHH7UgS8+1IE5fssBOv78wPe+7kD0ftzA7j7DQOB+6ACQvtxAkT7tQK4+2IDlvw+BKX98gSL/i0F+f7gBN/+PQRx/okD8v0HA6T9yQKb/ZYCoP1UApP9NgKs/V8CDv6rApP+6AII//kCUv/PAmP/iQJZ/0cCUv/8AUX/rwE2/4EBRf9fAWP/DQFT/2YA7v58/0f+lP6j/f/9U/3r/Yb9TP4w/uj+Ff9n/97/jP9OAFP/YADu/koAlP5AAEv+RQDQ/RsA+fyW/wX89f5c+57+I/u5/jD7HP9M+43/cfsIAKj7lgDa+x4B5PuBAcf7uwGU+94BX/sAAin7IgLN+hwCH/rFAT35OQFh+LEAvPdgAIL3eADO9xQBbfgBAv344AJF+XQDVfnKA1r5GARX+VkE+/hABB/4oQMR988CPvY0Asr19gGO9e4BZ/X2AVL1DQJT9TQCUvVYAi71VQLp9CwCq/QHAqz0HgLj9GUC8/SCApP0KwLI82YBvvJdAKbxQf/O8GP+fPAG/p7wGf7V8D3+y/Ac/pDwxv2A8Jn9zvDG/TjxCv5I8fD9w/A+/eTvMfwL7yX7Q+4n+nftJPnP7EL4aeyf9y/sJvcZ7ND2Meyl9l3sjfaX7IP2/uyl9nPt1fat7cj2eu1Q9svsW/XA6wv0u+rB8g3qz/Gx6S/xdOmy8DrpN/Ap6ebviOkJ8GTqqPBi62zxHuzx8WTsAfI27KHxvuv48CHrLfB66lrv/+m27tPpZO7Z6UXu5Okv7vfpJO4b6i7uXOpW7sXqqe5o6zjvPOz77/zsrfBJ7e7wCe2l8HPsBvDP617vQOvM7s/qWO5z6vvtQ+rM7Wbq8e3a6mjug+sT703s4u8g7bnwxO1i8RDusvHz7Zjxh+0x8QXts/CL7DvwD+zB76LrVu9h6xXvQOv07jHr4u5A6+7ukus87zbs2+8D7Z/wme0t8b3tRfGD7f7wKO2X8ObsRfCq7PjvNexw74brre7c6u7tSupG7eTpyOz36cLsfuox7RPrqe156/TtwOse7uTrJe7T6/fthOuI7fnq3exa6h7s2el+63Dp9+r16Fvqaeiu6ffnG+nM59Do/ufh6HPoOOkP6bPpuuk/6kTqrOpz6rvqM+pf6rbpxOku6R7ppeh66A/oyeeD5yLnROfM5nvn6uYM6GLnyegK6J3pyOhy6ofpJOsl6nXrYupJ6yTq8Oq46c7qhenj6ovp5+qA6bHqOelY6tLoE+p96P7pWugi6nDonOrc6HLro+lo7IvqNu1N68/t2OtC7jvsm+6G7OTuwewB787sve567Cfu0+uQ7SzrKu226g/tiOpp7dDqQu6W60zvjuwx8F7t2/D07WLxZ+7i8dHuXvI277Tydu+58mLvV/Lp7rLxKO4B8V/tgfDF7GDwiOyh8K3sJvEU7d3xsO3H8nzuq/NC70H0t+929M7vbPSl70P0W+8Z9BDv2POt7kXz+u2D8hbtDPJ97B/ybuyQ8r3sGvMn7ZPzfe3q87btOPTi7Xz0CO639CTuAvVR7l71ke6G9ZzuRfVA7rX0l+0S9Nzsh/M77Dvz2OtP89nry/ND7IP06uxF9Zzt9/VD7qj25+5j95nvJPhT8KD4yPB2+JvwvPff7+r2D+9k9oruQ/Zu7nn2qe7V9g3vMfd175737u87+JrwDPl88Qr6ivIN+6Tz5vuT9GD8JPVO/Cv1sfur9Nz68/M0+mjz9vlK80j6vfP2+o30jPtF9eb7xPVn/Gr2Uf1292v+ufhn/9r5AwCd+hgA2Pq1/5v6Hv8s+pr+zvlV/q/5X/7f+Zf+Pvq9/or6vP6u+tD+5fov/2j70/8w/JoAGf1zARX+MgLz/nACUv/4Afr+AwEj/gsASf11/9H8T//H/EX/2vwH/7j8tv6D/Lj+ofxF/0v9LABO/gEBQf9sAcn/VQHQ/9MAbf8YANP+X/86/tj+1/2L/q79TP6W/fn9av2Z/TP9Ov3+/O383/zp/Ar9X/2v/Rj+nP6M/kX/YP5R/6j90f7Q/DT+Ovzd/eT7xv2D+6f96PpR/Sb61Px8+XL8Lvlu/FP54fzO+ar9aPqU/t/6X//y+sX/kPq4//L5cf9j+Tr/APkx/7z4SP+C+Gn/Nfh6/8b3Zv809zD/q/YD/3X2Kv+/9s7/U/e8AMn3iwHt9wcC2fdKArX3egKG950CRPeqAtX2iQIt9iwCXfWkAZH0HwEA9M8A1PPiABL0WwGC9AMC4vSZAhH1+AIJ9R4D3/QcA5v0/QJC9MgC5fOGAoDzOwL08sUBLfIOAVTxQQC38Kv/lfCP/9zw1P8W8QoA+PDk/7Twkv+H8FP/g/A5/5rwNv+V8BL/OfCT/oHvtf2X7qD8qO2C++nskPqK7Pz5juzG+cjsxPn17LL5+Oxy+drsD/mm7JT4a+wP+FTsr/dr7Hn3cOwx9x3sjvZh64X1hOpX9OPpZfOf6dHynel98rTpQ/LH6Qby2enI8Q/qrfFy6sHx3Ord8SLr1vEq65Hx4Or98EbqF/CN6Rbv+eg77rXose3T6IvtPOmw7bPp5+0T6gnuWuoT7pTqEO7c6iDuVetk7vfr0e587CPvouwZ72Hsqe7u6wzukeuG7WzrO+166yPtresy7fHrVu1A7ITts+zY7Wztdu5b7knvNO8G8MXvgPAN8K/w+O+D8JTvBvAX73PvtO777oTutu6c7rnu6e7x7jLvJ+9w71HvzO+Z72HwGvAM8bLwh/Ea8a3xLvGa8QbxXvG58P3wRfCO8MPvOPBY7wvwGe8N8AnvNfAe72TwOe+L8E/vyvB57y/xy++b8STw4vFX8PfxWvDZ8Sjwg/G97/vwIe9b8G7u4O/f7crvtO3979LtE/DT7f3vqe3975TtOfC77anwFO4q8YDui/HL7q/x2O6f8bPucfFu7i3xEu7U8KDta/Ag7Q3wquzc72Hs2+9H7AHwVOxi8JzsFvE27QTyC+7x8t3uofNz7+3zo+/c83nvr/Mx75jz/O6R89vujfO67pHzou6v86Lu7/PF7mX0IO8g9b3vEfaO8Bj3efEE+EbylPi58rn4vvK8+KTy+vjD8oP5LfMU+p7zZ/rS83n6xvOJ+rXzuPrG8wf79vOK+1n0XPwL9WH98PVg/tD2Hv9u93X/pfeU/6X3zv/A9zIABPiNAEH4xQBZ+MkAP/jAABj45AAc+DcBUPikAaH4KQII+aMCZPn6Ap75SAPO+aADCvoQBF36qwTc+kYFXPuaBZb7mgV7+0gFDvvFBHH6bAT++YQE/fkEBWf6ugUE+1gGivunBsP7twa9+78Gr/vlBsD7PAcD/KcHWvzjB4P80gdg/JMHD/xNB7n7JQeC+zwHifuRB9D7Awg0/G0IkvzICOH8JQkz/ZkJm/0hChv+rAqc/h4LCP9LCy3/Hgv6/r8Kl/55Ckv+hApT/vwKyv64C4X/bww7AP8MzQBkDTMBtw2JAUQOGwIhD/wC+w/bA38QZwSvEJ8EsxCrBKkQqwSpELgE2BDyBD8RZgW7EfIFNRJ7BqkS/wYaE4IHvBM2CMQUUgkCFqUK9xawC1MXIgwYF/8LmxacC1oWdAuEFrsL+hZNDIkX+AzwF34NFRjBDSkY9Q1yGGEOARkSD8AZ9A94Gs8Q7BppEQobrRHeGqkRghp1ER0aOxHcGSMR0BlAEd4ZfBHSGZwRnhmXEXsZohGzGQsSZxruElUbDhT6G+UUBBwjFYMb1hS9GkgUDhrOE6kZohN8Ga8TTRm6E/QYnhN7GGETFhg8EwwYcxNUGP4TqRiVFOkYGhUPGYkV9hi2FX0YiRXeFzQVWhf9FP0W8BSwFvEUQhbWFJcVfRTNFAgUOBTKEyEUCRSkFOUUeRUVFisWIRdvFsAXLRbbF3wVhxe2FCEXLhT3FtQT/RZ4EwIXDxP7FqkS9xZbEgkXORJJF0MSthdyEkYYuxLxGAgTnxkkExwa7hJFGo0SQhpKEl4aPBKsGi4S+hrkEQsbShHJGnoQTxrED+wZdw/zGb0PhxprEIMbHRF/HIERLB2GEXQdTRF8Hf4Qax2YEEEdCRDpHFsPbxynDusb+A1nG2IN+xr/DLwa4Ay9GhANChtpDXwbpg3NG7EN6RugDeMbgA3NG1oNqRsqDXkb0AwcGyQMZxoWC0wZ4AkFGOcI9xZvCGcWhQhgFgcJwRaZCS4X6AlWF/gJOhfQCeIWYwlDFtUIfxVOCMAUzQcEFDYHLxN9BjYSvwU2EVQFhxBmBVQQvwVnEA4GbxAzBkoQMwYBECgGqg8rBmQPSgY4D4EGIw+uBggPlgalDgAGxQ0TBY8MVgSMCysEGgt2BCAL5QRLCzwFXwtxBVQLpAVJC/IFWgtYBoULyAa7CysH6AtRB9oLEAdoC4QGrAr7BfQJrgV+CcYFbAlNBs0JBgdjCosHyQqxB9IKpAepCq4HmQoUCOoK3gigC7UJaAwkCscM+wmRDHYJAgwDCYUL1QhRC+cIXgskCZgLcAnhC6cJGQzPCT8MCQp6DG0K4AznClwNQwu6DVwL2A0yC7ANzApNDVEK1Qz+CYQM9Ql9DDIKvQyUCiANxQpRDYsKFw0RCp4MuAlEDMEJSwwlCq0MmQoeDc4KTg2nCiUNMgqqDJUJBgwNCXkLuwghC5EI7gptCMQKQwiRCjYIewpcCJgKiwi9CrEI2QrXCPQK3QjvCpwIowodCBcKfQdtCQUH6AjvBsYIFAfeCB4H3Qj9Bq4IwwZpCIUGHQhbBucHUgbSB3QG5wfNBjMITgenCK4H+wi3B/gIcwenCB0HRgjhBv8HvwbSB60GswexBq0H1gbGBw4H9QdbBzYIvAeOCC8I9QibCFcJ4AiPCfIImAn4CJIJJQm0CXQJ+Am/CTYK6wlVCv8JXAoFClQKBQpGChQKRwpaCn0K4ArxCoALgQsQDP8LdwxUDLoMgwzhDJUM4wyBDLQMPAyLDPsLmAzwC8wMDAwIDSsMRw1QDKMNjgwqDvgMrw5eDdoOaw23DicNnw7rDLMO3QzmDusMHQ//DDIP7gwkD7gMGw+IDB4PZAwbDzYMFA8FDBoP4AtAD9oLgA/tC7EP8QvTD+QL/A/gCxIQxgsBEIQL6g8/C+IPBQvZD8wKwg+FCpwPLgqDD+QJmA/JCdEP0gkdEO8JZBAGCnkQ7QlhEKkJTRBmCVQQQwmLEFAJ+hCTCWwR3gmvEfkJyBHtCdER0AnKEacJrRFqCZERLgmpESkJHBJ+CbIS+QkjE1IKeBOSCt0T5ApUFEcLuRSbC/MUxgsFFc4LGRXXC00VAwyQFUAMyBV0DAkWswxnFhIN1RaDDTcX6g2HF0AO2ReeDkkYFw/LGKgPSxk1ELMZsBD2GQURABolEegZJBHcGTERBxp2EXEa/BH3GqESZBstE6QbjRPbG+YTMRxeFI0c3BS2HCsVshxMFawcbBW1HJoVvBzIFcsc/xX+HFoWRx3LFmodGBdMHSMXGR0aF/ocJhf0HEwXCh2NFzAd3xddHTsYih2XGIMdwBgZHYYYeBwWGPMbwxeoG64XhxvDF10bzhcUG70X6RrLF/kaFhgEG14Y3hp2GJAaaBg4GlMY8hlPGLYZVxh0GV0YKhlcGM4YSRg/GAcYkBekF/YWWheXFksXdhZ/F38W2Rd/FjAYaxZ0GEoWrBgfFtsY3BXzGGsV3xjPFKIYNBRnGLcTSxhJEz8Y2xI0GHASMBggEkMY6RFyGMoRuhjHER0ZzBGMGakR0BlWEeMZCRH+GdgQNBqZEF0aNRBeGrsPSRpNDz4a+w5NGrQOaBppDnsaLg6dGiMO6ho5DlkbSQ69GzIO+hv0DQocpQ0IHFAN+xvjDNQbVQyJG78LMRsnC9QajgpyGhQKLBrWCR0azAk+GtkJcRrgCZsa1QmuGrcJqxp6CYIaBQkfGlsIgBmVB8MY4wYVGFgGiRfMBfYWKwVKFqoEvBVtBGsVYARGFWIEKxVSBPoUKwSsFAkEYRTrAxMUsgOoE1wDGhPhAmUSOgJ/EXUBdxCtAGgP//9wDpr/vg13/0oNdf/3DKD/ywzw/8QMIgCcDP//GwyP/04LF/92Csr+yQmX/jUJQf57CLn9kQc2/akG9vwGBvn8pAUI/U4FG/38BFP90ASq/cIE8P2nBCn+ewRp/lkEqP45BMr++wOn/noDOf6uArH9ygFc/RsBWP2/AI39ngDy/a0AkP74AET/XAHU/50BLQCqAVMAhgFZAEQBXwAGAWcAygBMAHAAEgD4/+T/j//h/1P/FABR/3AAe//iAL7/VAEBAK4BMgDxAUwAPQJzAKYCuAAAA/AAHwPyAAsDwADdAncAlgIVADYCnv/nATn/5QEj/z4Caf+xAsn/+AL//xMDCwApAxIASgMmAH8DTwC1A3gAtQNuAHcDJgAcA8L/rQJI/zICxv7gAWv+ygFO/tMBT/7WAUz+yQE6/sUBMP7kAUn+FAJ0/jkCk/5PAqT+RQKX/gMCUf6TAdv9FwFa/agA6PxYAJL8KABf/BcASPwXAET8IQBJ/D4AYfx1AJT8tADO/OAA8/zbAOv8lgCg/DAAM/ze/9v7w/+4+97/y/sGAOz7DQDs+wMA2vsKANr7IwDp+0oABfyMAD/8+QCh/IIBH/3zAYb9FwKd/fYBcf3PATv9xwEn/doBLP3pAS/9+QEv/R8CRf1iAnj9vgLF/UgDPf7/A+L+sASB/xsF2v8yBd7/HAW0/wMFhv/yBGD/9gRR/woFTv8OBTv/DQUj/zAFL/93BV//2QWo/2IGGQANB6sAogcmAeUHUQHcBy0Bvgf1ALUH0QC+B78AuwehAI4HWAA1B+L/5QZ3/9YGS/8TB2v/jgfK/yUIRACrCK4A/wjkAAMJygC4CGMAWQjn/ykImf8zCIb/TQiC/zoIUv/nB+L+eQdW/igH6f0bB7/9VQfd/boHJf4WCGT+TgiC/mUIfv5jCGD+WQg7/lEIGf49COv99QeJ/XMH7fzkBkf8hAbO+28GofuuBsr7Ogc+/PEH3/ybCHT9/wjF/SEJ0f0sCcn9PwnK/VgJ0f1YCcD9KwmC/fQIO/3NCAf9tQjh/MwI7Pw4CUv90AnY/WkKZ/7xCuX+YgtO/8gLrv8qDAoAbwxKAIQMWQB2DEgAXAwtAEsMGwA6DAsAJQz4/0AMFADFDJ0Anw19AX4OYgIsDxcDmw+OA+IP3QMWEBwELxBBBCsQSwQWEEQE9w8zBNEPHwSzDxQErw8kBNMPWwQJEKcEOBDuBHkQRgXmEMwFZRFmBssR6gb+ETkH9xFRB9MRTgeYETMHIRHeBnMQVQbVD90Ffw+tBXAPyAWZDxoG6w+ZBloQNQfEEM0HBBE/CPcQZQiiEEQILRAGCLQPxQcyD34Hvg5EB2wOMgcqDi8HyQ0QBzsNxgasDH4GZQyABncM3AatDF4HzgzMB70MDAiPDDAIUQxGCOYLMAg5C9wHawplB6YJ/AYGCboGmAipBmII0gZoCDkHnAjQB+UIfQgYCRQJCQlqCa4IdgkeCE4JeQcRCeUG5wiSBvwIeAZOCVcGlgn2BaAJggWWCTcFtwkOBfkJ5wQ8Cr8EfgqrBNMKsARAC7wEtgvCBCEMtAR5DH8EqQwKBJUMTwM8DHQCvwvCAWsLcAFzC3sB1wvAAXMMEgIZDUMCmQ1AAuYNAALwDYUBuw0NAYgNzACHDaMAnA1mAJkN+P9hDWr/BQ32/r8Mpf6ZDE/+aQzv/SsMm/33C2b92QtR/doLVf3xC2H9CQxq/RsMQv35C7P8awvO+4EK4fqLCTj61wj2+YQI7/lpCOb5RwjR+RYIvPneB4b5hQcp+f8G3PiIBsv4RwbQ+BgGqPi6BTv4FAWa9zYEAPdfA7D2zQKd9ncChfYaAlP2oAEO9hEBtfVuAHj15P+T9bL/+vXM/1724f+C9rX/VvY6/+/1gv5h9aX92PTK/H/0Ivxx9Mb7r/S1+xr11Pt09d/7h/Wn+2v1QftQ9d76VPWa+nH1cPqO9Un6nvUW+rX17PnV9c758/Wu+fv1e/nw9Tf51PXj+Kb1gviA9Sr4jvUI+On1N/iC9qT4Kfci+aH3dPnH93f5mvcq+TP3pPi/9hX4dPaw92r2kPeU9qX3yvbJ9/727fc89x/4gPdW+KL3b/iX9134bvcu+D73+vcR98v38Pao9/P2rPcg99z3SfcH+DP39vfZ9qH3XPYr9+31w/a19ZT2pPWM9pj1ivau9an29vX+9jP2Rfcj9kL30fX99l71l/bv9DT2lPTm9Tr0mvXY80b1hPMA9WDz6fRz8wn1hPMp9WDzEvUc89z01fKi9JfycvR98mf0f/J09HLydfRF8lT06vEH9Gnxk/Pt8CHzifDI8k/wm/JM8KTyYvDF8obw8/Kp8CDzr/Ax85/wKvOa8C7zkfAu82vwEPMu8Nzy+++w8ubvovL077fyFvDg8j/wDvNr8EHzkfBr843wa/Nl8EbzW/A/85TwefP78OLzcfFX9MPxqfTc8cD0zPGu9JfxdfRK8SP0FvHq8xPx3/NJ8Qz0tvFv9Cfy1fSJ8iv1/vKT9W/z9PWk8xj2nvMB9oDzz/VX85P1NfNZ9TTzP/VM8z71aPNB9ZTzT/XS82/1B/SF9Sv0h/VZ9JP1l/Ss9dT0xPUA9cr1GfW69S71pfU+9Yn1OPVX9Rj1CPXg9KH0ovQy9HX00vNq9JTzmvSQ8/j0ufNU9d7zm/Xs88f13/PG9aTzovVG84X17PKA9azynfWK8sP1dfLl9Vny9/Ur8vH15/HX9ZDxwfU78cj1BPHx9e7wQ/YC8bn2OfEu93LxfveE8aj3cvHN91vx3Pcx8b332PCF92fwVff+7z/3s+9n96bv6ff076v4g/Bq+RLx/Ply8Vr6o/GU+rPxw/q28QD7y/FH++rxcvvx8Xz71vF4+7Lxf/ua8Zb7kvHK+6zxO/wE8uv8nPKv/UzzWv7l89/+WfRM/7f0q/8L9fb/TPUcAGr1CwBT9d3/IfXF/wj11v8Z9RgAYPWPANz1FwFr9o4B7PbnAVD3KAKe92MC6fecAjT4xgJy+O4Cr/gYA/L4MgMj+SgDNfnsAhb5jwLa+FgCxPhlAvT4iQJB+bsCmPn6AgT6LANj+k0Dsvp0Awv7lwNj+5YDl/tSA4z7vgIz+/MBpfpEATf65wAb+toAU/rzALP6+QAE+90AM/uvAFP7hQB4+2cArvtIAOT7HwAS/P3/Sfy8/2T8Kf8v/HD+1PvA/Yb7F/0/+5D8H/s//Db7BPxj+9f7oPu2++v7k/s0/IX7lvyR+xT9iPt7/Sz7kv1n+kH9ePnG/Mb4ivxv+Kv8PPjv/AD4LP2691/9e/eZ/UL32v0W9yj+AveP/vr2//7i9mD/s/aq/2H20P/69eH/lPXw/x/18P+o9Oz/SPT///DzFQCT8yYAN/M0AN/yRwDD8pAA+/IsAUXz1wFg804CNfN9AsDyXwIf8hACePG4AePwbgF18EcBHfA0AczvIgGL7xwBWu8hATHvKAEl70sBNu+EAS3vngH47okBu+5nAW/uMAHx7cMAV+02ALbsmv8N7PX+eutf/gHr3v2V6mT9Xuoc/YHqKf3S6l/9E+t//RLrWf3O6uv8ZOpS/NbpkPsx6bP6oOjo+SToKfmx53L4X+fY9zjnY/c65xX3VOfb9lTng/Yz5wj2Iueb9S7nRfU45+30J+d29PXm3vO75jzzjuak8lXm//H55TfxkeVg8Evlqu9E5TLvhOUC7/zlCO+H5iHv9uYh7yzn5O4l52zuAOfW7dzmQu2/5rbsvuZE7Nfm8esA563rPOd964XnXOvM5zvrF+ge623oD+u/6PzqCenk6krpxeqE6aLqzumP6ifqj+py6oPqjupL6m/q2eku6knpA+rS6BvqoOiD6sHoMusr6QLsuum27C/qHu1c6kXtSupN7R7qRe3j6STtlOkD7UbpA+0e6SjtG+lf7S/ppe1T6fvti+lX7svpm+716aju6+mD7rHpYu596Xnug+nK7sTpJO8R6k/vMeo27w3q8e6/6ZXuXulA7gPpJ+7k6FHuDOmR7knpyO5+6f7utOka79DpDe/H6fXurung7p3pve5+6YTuSelN7hbpL+7+6DTuCOlW7jHphu5l6Zzug+l67mjpPu4y6Q/uCun17fjo/+0J6UPuVOmf7rfp5O4F6vXuG+rK7vjphu676Uruh+kv7nLpTO6U6YTu0+m67g/q/O5V6kXvouqJ7+vq0+856xXwfutF8LHrb/Dd64Tw9euS8APsxPA27BPxhuxp8drsvfEu7fbxZO0M8nftE/J87S7yku2U8vTtPPOX7tvzL+9M9JjvhPTK74r0x++K9L7vpPTM78P04u/t9P/vMfU48Ib1gPDc9cjwQfYd8cP2kPFF9wHypfdQ8tz3dfLj92ryxPc48p33/fF+98rxkffH8ff3F/KF+I7y6PjZ8vL4zfLK+Iryxvhu8hH5n/KJ+f3y+flT8zf6dvM7+l7zG/oh8+/52fLS+aHy4fmR8hj6q/JW+svyaPrA8kn6gvI2+k/yUPpK8o36avLY+pTyFfuy8if7pvIO+2zy1/oW8rH60fHL+szxJfsG8o/7UPLD+2fypPso8mP7yvFP+5fxf/up8ev79/Fw/F7y4fyz8ir94PJM/ebyXP3Z8nj92fKr/fHy4v0Q8w/+JPM5/jTzcP5T88X+kfNI//3zBwCm9OcAcfWXAQ721AE39pUB5fUqAWj1/QAq9UoBZ/X6AQj2uAK59j4DM/eTA3v3wwOf9+ADs/ceBOr3nQRh+E0FC/n/Bbj5cQYn+p0GUPq0Bmb6xQZ3+t4Gk/oWB8v6VwcR+48HT/vNB5P7FAji+3kIT/waCf385AnU/YoKhv7BCs7+iAqn/iQKVf7VCRn+sQkN/sQJN/71CYL+EQq7/gMKyv7cCcL+tAm8/roJ5P78CUz/VwrQ/50KPgCsCnoAdApwAA8KOgCuCQ0AcAkDAE0JGAAvCTMA6wgpAIAI/P8pCOX/IgghAGoIrQDCCEsB7Qi+AdAI7gFxCNsB6AegAVkHYwHWBjMBbwYhATkGQQEQBnEBxgWCAWMFewEOBYQB5AS4AeQEGwL1BI4C7gTrAsMEJQN7BEMDIgRRA9sDcQPDA8MDuwMkBH0DTwQDA0EEdwIhBAECGATPAVEE7AHaBD0CmQWcAmIG3QIQB9kCdwd/AogH+QFtB5YBcwdcAaMHGwHJB88A4wd7APUHIQD/B9//HgjU/3MIAQAACVMArgmPAEEKhgCRCkQApQrh/5QKlP+YCoT/0wpu/wgLJf8FC8L+5gpP/rMK2/19Co39aApk/XQKZ/2qCp79EAvf/XwL8P22C7j9nwtH/U4L1/z4Cnn8swoW/GMKqvsGCjb7nAnC+jAJZ/rZCDv6qwg3+qMIQvqkCDb6jAgF+ksIyfn4B5j5sAd/+XoHbflHB1X5Cgcx+b8G9PhYBob4uwXo9+wEV/cmBBL3qgMi938DZPeFA6v3jAPL920DwPccA4/3pgJP9x8CKveyAR/3XAH79u4AvPZgAHL2yf879kL/O/bz/mr20/6n9r/+9/a//k/3xv6W97z+yveg/tz3Yv7h9xf+CPjw/Ub43/1v+Lz9efh6/V34Ev01+KH8Pvhg/IX4YPz0+Ir8cfnD/Nv56fwp+vf8Y/ry/JP65fzK+uH8APvd/A37svzk+lX8rvrs+6v6ufvl+sT7O/vw+6T7L/wI/Gv8SfyI/GP8f/xd/Fn8Xfw7/Jv8X/wO/bn8f/0U/bv9Pf2h/RL9Tv2x/Pb8TPyq/Pb7gfzH+5D80/uv/O/7wvwB/N/8IPwR/Vb8Tv2Z/H/90/yD/eL8Uf27/Oz8Y/xf/OX7yvth+1/7CPsm++L6Ffvo+hv7BPsR+xH76PoA+7P65fqK+tX6iPrv+rn6Pfvs+oz72vqW+2v6R/u9+bb6D/km+qD41/lj+Ln5LPih+fL3hfm993H5mvdt+Z/3kfnZ9+z5IvhS+kj4l/o/+K/6APiM+nj3IvrO9pb5SPYu+Qj2C/kL9ir5O/Z3+WP2ufld9s35O/bG+Sv2zvlQ9gv6qfZ7+g739vpP90z7Xfdu+1b3e/tX94/7Wfeh+z73lPsA92T7ufYs+4n2Bft79gH7pfYz+xj3rPu891X8XPj3/Mf4ZP3o+IX91Phw/an4QP1u+P78N/i//B34m/wf+JL8IPiF/AX4Wfzy9zT8NPhj/MH42vxX+Vj92/nC/Tr6BP5u+hn+ivoX/o369/1f+qX9CPop/aL5mvw6+Qj81Ph1+5b4Cvu9+AP7QflV++P5xPuA+i389/pt/Cz7afwn+yr89Pq8+536J/tE+pD6+fkH+r35ifmI+RH5YPmn+Gr5bfi2+XT4Ivqa+IX6tvjR+rr4Evuz+Ff7r/iU+6X4ufuA+ML7P/iz++n3fPto9xn7vfbD+h32tfrH9fD6uvVZ+9v13PsZ9nL8avYi/dL2zf0690D+aPd//mf3pf5M97b+HPe8/uP2sf6d9pT+Q/aT/gj2wv7+9RL/GPaN/172OQDV9goBdffdARj4fQKJ+PwC2/h+AzT50QNe+eEDSfnTAxb5owPE+G0Db/htA1D4oANq+AYEtviwBEj5jAUP+mwG3voeB3/7mAfr+/UHPvw9CHz8YQib/GMIm/xKCIH8HghY/AAIP/wACEj8NQiI/KMIBP0aCYz9bQn1/Z8JPv7WCZD+JwoA/3MKbv+MCqv/bQq1/ysKnv/PCXH/YQk0/+MI7v5pCKv+IQie/iwI6P5qCGn/nQji/8UIUQDuCMYA9AgaAcYIPQGPCFkBUQhzAeUHYAFNByMBsgbpAEAG1gD4BfMAyQUqAZAFWQE8BXAB6wSMAdME4QHqBGkC+AToAuQESgO1BJADVASnA7EDfQPoAi8DIwLkAogBxgIyAe4CCQFDA/AAqgPpACQE4ACcBMIAAAWqAGkFqwDsBbgAewaeAOcGRAANB7z/CQcz/wAHwP4QB3L+QQcw/n4H4f2uB7H9+wey/XcItv31CKz9Ygmr/dYJtP1RCrT9wgqQ/QwLRf0sC+X8Mwt4/CwLB/wdC5v7Dws7+wkL6/oQC6r6Igt5+kALcfqDC6D6+Avm+oMMEvvrDPb6CQ2T+toMFPqNDKD5RAww+fsLsvifCzj4Qwvq9w8LwPf3CpH31gpj97EKRPeYCjX3igox94AKK/dwChH3Rwrh9gIKmPagCS72GAmr9XEIIPW+B570EQc09HYG4vPsBavzewWz80QFBfRUBV70ZQV59DUFYfTNBDD0SgTv87IDq/MUA2DzbgIP874B2PIjAcTyqwDF8kcA0vLr/9zyif/g8iD/7fK9/gTzZP408yP+e/P3/brzw/3s84H9GfQ6/Tf04vw89HL8IfTi++PzLvu284z62PM4+kb0M/rf9Fb6efV++gD2kfpu9o/6y/Z7+hz3XfpT9yb6bffU+Yr3hvnN92D5KvhW+XT4OvmU+Pf4pfin+Mf4avj7+EL4WvlG+On5fPh4+rb46frV+D772/iC+9H4zvvS+Bn81/g4/LD4NPxq+DD8KfhB/P33Z/zs96D87/fb/Pn3IP0P+Hv9Pvje/Xn4Jv6b+Ev+nvhi/pT4cf6G+IP+gPin/or4pf51+Fn+Fvj3/af3xv1n9939cvcp/rb3bf7z93z+/fdu/uz3Yv7c93H+7feh/h/4vf4/+KX+Lfhk/vD3Bv6a96D9PPdC/en2+vyr9uH8nvYN/dX2Z/0+9839svcS/gX4Ff4Y+Pf9C/ji/Qf41f0K+MP9Cvik/fv3Zv3Q9yD9nfcD/ZD3Ff2290H99Pdw/TX4k/1r+Ln9pPj1/fL4RP5T+ZT+tvnY/gv6AP9E+hL/Z/oj/4n6Jv+d+gf/jfrT/mj6x/5r+hn/y/q4/3j7YwAw/O8Ax/xKAS/9gQFx/bUBrv3nAen9AAIL/gcCGf4aAjT+RwJn/n0Co/6rAtT+0QL//v0CLf8zA2P/ewOt/9oDCgA9BGwAjwS8ANcEAAEmBUsBgAWeAcMF2wHPBeABnwWmAVYFVAEtBR8BPQUjAYcFYAECBs8BhwZEAtoGiAIAB50CHgeoAi4HpgIhB4UC/AZMAt0GFwLcBv8B3gbrAbwGrwF+BlkBWwYcAXgGHgHJBlQBEAd+AR4HbgEXB0oBLwdEAWAHVgGRB2cBtAdqAacHPQFeB9EACgddAOEGEQDnBvX/Bgfw/zAH+P9vBxIAyAdHACUIgQB0CKsAnQivAJwIiQCSCFsApghLANcIWAAGCWIAIQlYAEMJVQCFCXMA0gmcABoKvgBSCtQAeQrXAKwK5wAKCyIBjguCAScM+gG7DG4CJw25AnIN5AKqDfwCzw0CA/ANBAMQDgcDNA4OA3wOOgP+DqEDow8sBEIQsQTOECUFTRGMBbIR2wX7EQ4GPBI8BnkSZgaqEoUG3BKmBggTwwYvE9wGYhMCB58TNQfiE20HNxS6B54UGgj+FHYIUBXFCKEVFAnmFVsJGhaRCUYWwQlgFuAJQxbMCQkWnQnmFYcJ5xWYCQIWxAkqFv8JUhY6CnUWdwqCFp0KYRabCjcWjwoZFpQKAhaiCv8VxQoLFvwKAhYeC9sVJwuYFRQLPxXuCtsUvwp1FJQKKBSBCgwUpQoXFO8KPhRYC3MU0wuTFDkMgBRwDDUUcgzBE0sMPhMZDLsS5ws/EsEL4BG4C6MR0wuBEQoMgxFoDJcR2QyfEUINohGmDZkR/w1uETYOMRFeDvwQkQ7mEOEO5hBJD8sQmA+BELkPKxDOD9kP5w+GD/8PUw85EGEPsxCqD2kRDRA5ElAQ5xJJEEwTFhCGE+APuhOmD+wTVw8GFPAOBhSBDv8TLw4WFAYOUBT8DasUFg4mFUkOuRVzDkIWfA6mFmkO7xZVDjEXVA6FF1gO3Bc8DhEY7Q0OGHYN4hfxDKUXeQxyFw8MSRe9CzQXqgtdF+cL0hdEDGMYiwzZGJgMFRlhDAcZBgzSGKMLkRgoCzQYmAq/FwcKRRd7CcsWDQlrFs0IOBa0CCYWtwgrFsQIOBa/CDAWqggSFooI5hVZCKUVGAhRFcIH4xRiB2gUEwf7E9IGmBOHBioTNwazEvIFQxLFBecRwwW0EeUFoxETBpsRQwaSEW8GgxGLBmIRkgYqEYsG4hBqBn8QHwbuD8MFTQ+MBc4OcQVrDmYFFA53BdwNpgW+DeQFsQ09Br0NpgbZDQIH5w1DB9wNfQfIDbQHsQ3XB4cN4wdHDd0H9Ay7B4cMoAchDLsH8gsHCPULZQgJDMEIHgwWCS4MfQlQDBAKnwydCusM7Qr7DPgKyAzSCmQMoAr3C48KrAuiCogLyQp6C/UKcgsXC2MLOAtVC2ULVQucC2IL3wt9CyEMmwthDLgLpQzcC9oM9QvkDOYLvwypC2sMPwsADMQKsAtjCoALKApSC/EJIgu6CQALkwkCC5UJLwvECWkLAgqOCywKlAs8CmkLHQoCC8QJdwpKCe4J0wh3CXEIGAkpCM0I9geOCNIHUgizBx0ImgfyB48H0geRB8UHpwfUB9oH3QcHCLwHDQhpB+EH5waIB1gGIgfqBd0GlgW0Bj4FiAblBFkGmQQ5BmoENgZnBGAGegSgBogE2gaYBBcHuARjB8MEnAeYBJoHNgRmB7kDFAdEA8sG/QKtBuECvAbQAtMGxQLxBsYCGAfTAk0HCwOqB24DMgjNA7QIBgQPCRMEPAn7A0MJ3QNECcMDRwmdAzoJbAMiCT0DDAkiAwYJLwMlCVEDWwl9A5UJyQPvCTwEbQqxBO0KAAVECxEFWgvxBDwLuAQFC4QEzwpqBLEKWwSbCjYEbQoRBD8K/QMdCvkDCQoiBCAKdAReCrwEjgrnBJ8K/QSbCgQFgwr8BFoK5QQgCr4E0wmHBHYJNgT7CM8DaAh4A+MHPQN3BxwDJAc3AwoHlwMzBw4EcQdmBI4HggRtB20EGgdFBLEGGgRDBuUDygWqA0oFZgO/BBEDIQS+AoQDnQIYA8gC9gImAwcDmQMsA/gDOgMzBCYDcQQUA7wEDQPuBOwC7ASXAsIEHAKIBI8BVQQJASQEhQD2AwQAAAS8/3EE2v8oBUAA4AWmAG8G5ADQBvUAJAf6AIQHCwHuByYBRAgyAV4IAAE2CI0A9gcEANQHnP8ACIH/hwjC/z8JNwDvCaYAhwr9ACALWAHEC78BbAwtAhINmQKtDf8CIQ49A0AOKQMDDr4CmQ0lAkYNpgFADXUBnw2uAUwONwIND9cCwA9qA18Q7gPgEFYEPBGcBI4R3QTYERUF5BEXBZ8RygQxEVYE0hD2A6MQygOcEMkDqRDhA88QFQQXEXAEchHgBL0RQwXsEZAFFxLeBUYSMgZAElcG2BEaBh4RkgVQEPgEow+FBDEPTgT0DlIE6w6MBAIP6gQWD0oFGw+dBRQP6AUQDzkGEg+SBu4OyQZzDq4GqQ1EBsEMwQXwC1YFUAseBd8KGgWLCjUFRgpgBQcKlQXLCc8FlgkRBoAJcwaYCQYHxAmuB70JJwhSCT0ImAgDCLwHqgfdBk4HFAYKB4cFAwc+BUEHHwWqBx4FMAg8BdYIZwWLCZAFPQqjBdkKhQVECzkFgQvPBJ8LQQSZC5wDegsCA2YLiAJwCzACnAvyAeALrgEdDGcBVAxKAbMMaQFMDaAB+w3NAZwO2gEbD7wBbg9zAY8P+AB/D1wASQ/D/xMPOf/nDrL+uw4+/p8O8P2lDtr93w4L/loPZ/7+D7T+jRDC/tkQf/7REPb9fRBP/QYQq/yPDxz8KA+y++AOVfuiDt/6Rg5J+sINqfkyDS75wgwD+ZwMLvnIDIL5Fw29+UkNs/kxDV75yQzR+CQMJPhbC3T3iArH9rUJKfbtCK71QQhs9cwHcfWYB6z1lgcE9qsHVPa4B332mAdo9jUHGPaTBrD11wVS9SIFFvWMBAL1GAT79LED4PQyA6T0jwJU9NcBGPQvARn0wwBd9JcAwPSJACP1egB89V8AzvU6ABj2DQBJ9sb/V/Zc/0H2zP4I9hn+zfVk/br11/zj9YX8RvZu/Nn2hvyC97P8H/jY/Kf45vwS+dr8Zvm1/LX5j/wK+m78U/pC/IL6/vuP+pn7e/oV+2f6k/py+jH6pfr6+f766/ly+/f5/vsf+qr8aPpf/b36+f38+m7+Ffuu/v36qv6k+nH+GPog/nf51/3f+K/9bvi0/Sz48/0n+Gf+Wfji/pf4Sv/E+Jr/3PjM/9r49v/U+CoA2vg9AMP4JQCD+Pn/M/iv/8r3Uv9P9w3/7/bf/qn2sf5l9ov+LvaI/hz2tv4+9hj/l/aN/wX36f9d9xkAivcYAIn30/9G90X/vfaC/gL2u/1C9SX9t/T5/Jf0M/3g9Jn9VPX3/cb1QP4i9nj+bvan/rL2x/7p9tT+DvfD/hX3if729jr+wfbp/Y32lP1U9kj9JvYe/Rn2Ef0r9iX9XvZm/b/20f1L92n+AfgY/9L4qP+C+fX/7/kAABz6vP/3+TP/kPmg/h35L/7L+AT+wfg5/hX5tP6v+Uj/Y/rW/w/7TwCn+7wAMPwcAa78ZgES/ZkBYP23AZn9sgGu/YwBof1ZAYb9IgFm/e8ASf3WAEX97gBx/S8Bxv2OATf+DQLH/qACaf8rAwQAmgOBAMoDvACxA68AXANkANsC6/9OAmb/5QED/68B0f6kAcr+wAHo/v8BKP9SAnr/oQLJ/+ACAwARAzAANgNRAEcDWQA5A0IA/QL9/5UCi/8bAgT/oQF+/joBB/75ALb92wCI/eAAev0eAaT9jwEA/g0CZ/5zArb+qgLW/q4CwP59AnX+GAL1/aABYP00Adf83QBh/KsAD/ycAOL7qwDQ++kA7PtPAS/8tAFx/BUCrvxwAuT8qAL3/LQC3vykAqf8nwJ7/L4CcvzhAnD85wJM/M0CC/yrAsL7qwKX++UCqvtWA/L7+QNr/LkEA/17BZr9IgYY/pgGZP7LBnD+0gZO/rwGD/6PBrv9XAZg/TcGFP05Bu38iQYZ/SkHk/3qBy/+sQjR/mMJX//aCbT/JQrd/1sK8v9wCuf/dgrM/4gKwv+VCrL/fQp//0kKMP8aCun+FwrR/lwKAP/qCnv/pgslAF8MzwDqDEsBOQ2OAVQNoAE7DX4B7gwsAYMMvAD/CzcAcAuo/woLRf/vCjH/FAtd/2ULuf/CCyMAAwxzABoMnAAMDKMA8QueAO4LtQD7C94A3wvgAIALowDqCjAAKQqW/2EJ9v7GCIj+hAh0/p0Ivf74CEv/Xgnn/5kJWwCiCZ4AkQnJAGgJ4AAbCdYAqQinABEIVQBeB+n/sAaF/ysGTP/kBVX/5wWn/x4GMgBXBr4AcQYtAXMGhQFtBtgBdgY7AoIGpAKBBv8CWQY0A/EFLANRBesCowSgAg4EbQK5A3oCtAPXAuQDbAMsBBgEdgTFBK0EYAXXBO8F9QRxBu4Ezwa5BP0GTQT0BqsDtQb6AmUGYgIuBgcCMgbsAXcG+AHeBhgCXAc7AtoHRQI8CEoCmAhsAhAJowKZCc0CFgq7AlIKSAIsCpUBwgngAFUJTgAJCeH/4AiM/8sIR//CCBj/zQgA/+4I//4fCR//cglp/+oJtf9hCrv/jgpS/0oKkP6pCZ390win/PYH1/s/B0v7xQYB+4sG+fqRBhT7tAYW+7sG/PqjBu/6lQYE+6YGJfu+Bib7tAbt+m0Ghvr0BQH6WAVo+acE1Pj2A1X4WQPz99YCqfdpAoz3IgK29yUCIvhjAq/4wgIw+REDZPkTAzv5tQLb+B4CVfhfAcb3lQBd9+//MPeF/0X3XP+D91j/r/dC/7b3B/+898n+7/e4/mH45f7o+Cb/VflM/6j5Wf/a+UX/3vkD/875rP7D+Vz+qfn8/Xv5iP1V+Rv9T/nR/Hv5ufzl+d78gPo3/TD7pf3U+wj+UPxH/pD8SP6B/Pz9M/xy/eb77PzA+438tvtO/ML7JfzT+wT80/vU+9H7pPv2+537T/zL+738EvwZ/Un8Wv1n/IL9bvx//U/8SP39++38ifuP/BT7M/yl+t/7Qfqh+/b5fPvH+W37rvl3+7P5mfvS+cf7Afr6+zf6FPxW+vb7Qfqs+wP6Uvu2+fT6aPmF+gz59PmQ+FP5B/jA+Iz3Tfg19wv4EfcB+Cb3EfhX9xb4gvcZ+Kn3HfjV9xn4+fcO+Bj47/cj+Jr3+/cW96X3bfYr9671nfYF9ST2hvTY9Tj0vPVJ9AD2s/Sd9i71TPeQ9eL3vfVE+KL1XfhW9UX48fQW+IP02/cT9KH3svN0927zY/dQ83j3U/Os92Xz8Pdl8yL4XfNJ+HHzjfiw8/r4/vN1+UH04vln9DT6dfRr+mj0hfow9HH6yPMu+k/z2Pns8pb5t/J/+b3yovkL8wv6hvOe+gH0MPtl9Kj7nfTy+7L0Fvy39Cn8ofQe/GT06fsS9J77w/NS+4PzFPtZ8+j6MPO6+g7zk/oc85f6Z/PX+r7zH/sA9FD7MPRt+0X0bftC9FD7MfQl+/rz0PqN80T6E/Ol+aXyFPlF8or4BfIi+ATy8/c18vb3dvIH+LbyEvjq8hH4D/P99yHz1fcW8433+PIz997y1/a08m32ffLw9UjydfUJ8vD01PFv9MvxHfT98QL0T/IH9KHyCfTt8gX0PvMH9Hvz8POR87Pzm/Nq85HzC/N285vyYfMw8knzwfEr803xJPPu8ErzvfCh873wJvTq8NL0P/GF9ZvxEfbR8XL23PG99tLx/va98Tr3o/Fh93jxdfc48Y/3//DG9+bwHPjs8H/4//Dc+A/xRPkq8cn5ZPFa+qzx8/r98Y37UPIc/Jzym/zY8vb88fIY/dbyDf2Q8vP8PPLm/Pjx7PzK8RL9vfFy/e7xCv5a8qX+zfIf/x/zhf9i8+v/qPNAAN/zcAD2834A7/NzANHzXwCv80QAifMXAFPz4v8c87L/7PKW/9Tyr//08vn/SfNTALXzrgAj9OgAdPTlAIz0sgB49GMATPQGABb0lv/R8x//ifO5/lTzZP438xv+J/P1/T7z9f1/8wr+2fMg/jf0Jv6H9Av+vPTA/cP0Wv2y9PP8ovSB/Ir0APxo9H/7SfT3+iT0efoL9Bb6EPTY+T701/mp9Pn5O/UB+rX16/kR9rz5WfZ3+Yr2J/mz9tD41/Zr+O/2/ff99oL3AfcE9wL3kPYP90H2Qvcw9rL3UvZX+H/2CPmR9p75gvYS+mj2fPpI9t/6EfYs+9T1cfuV9bb7SfXr++n0C/yN9C38QvRg/Az0qPz08wr97/N+/dzz5P268zb+mvOJ/orz6/6M81r/jfPH/3vzHgBD80wAyvI2ACDy6/+E8a3/GfGZ/+Pwuf/d8AcA5fBcANnwmgCy8LsAePDDAEfw0wAy8PgAJ/AlAQHwMAGX7/YA9O58AEnu9v++7Y3/Yu1P/yjtLf//7Bj/5OwN/9rsDv/Y7BL/0uwN/73s9f6g7NP+a+yQ/vDrBP456zr9d+pf/OPprPuj6Uv7quks+9PpKvv16Rz75OnY+qfpZvpr6e35U+mW+WbpaPmL6Ub5lekI+Wzpk/gW6ez3xOhI95nox/aH6Fz2j+gJ9rDozfXW6JP1Belg9TzpMvWH6Rj18OkY9VPqEvWY6uz0v+qo9LbqMPSL6pXza+oH82/qmPKm6mDyCOtQ8nDrRfLM6y7yI+wT8n3s+/Hx7P3xfe0W8gHuJ/Jh7hbymO7d8ajufPGX7v3wje6E8KruNPD67hfwZO8W8MrvE/Av8BLwmPAT8PrwD/Bn8Rrw6vE88GLyVvC58k3w1fIP8K3yju9r8vXuWfKO7o7yc+7c8nLuE/Nb7jjzNu5Q8wjua/Pd7aLz0+3m89btIfTW7WH03e2G9Mvtf/SQ7V70QO0x9ObsAvSN7NvzPey58/jrq/PI66vzquu6857r4POs6xP0yetU9PjrmvQu7Kn0Mexy9PDrI/SY6+XzVOvD8y/rsPMd65/zD+uM8//qdfPw6mTz5+pa8+nqXfP46n/zJ+uz82zr5vOx6wn06esV9AnsFfQg7Av0Luze8xrsrPMD7JTzBuyH8xbsjPM47KTzb+zL87bsJvQx7az02O0W9WLuUPW+7m71/+509SjvcfVH7331ee+e9b3vx/UI8PD1VvAP9pjwHfbK8Cr2+/BI9jzxhvac8dn2E/Iw94vyjfcM8/L3kPM7+PvzXvg/9HL4cvSH+Kb0oPje9KX4APWb+BP1oPg09bX4ZPXf+Kj1IPkC9l75WfaR+aL2vPni9tf5Evfz+UL3Ffp49zb6qfdJ+s33PfrQ9xn6uff9+aj36/mh99T5lPe5+YP3s/mD99r5r/cU+u33Pvob+FP6M/hW+jX4Wvo3+F/6OPhI+h/4Hfrv9/L5vPfK+Yz3p/le94/5PPeR+TP3sflE99r5XvcL+n/3NvqY90n6mPdX+pP3Y/qJ92D6b/dt+mT3iPpn94r6T/dg+gr3HPqp9vn5aPYf+nH2cvqk9sT61fYO+/72X/sr97n7ZPcZ/KH3bvzQ96j85ffJ/N/31PzE99P8m/fi/IP3G/2T93L9wffk/Qr4WP5T+LT+hvgR/7n4df/z+L7/D/n//yb5bABo+fwAzvmFASz67AFo+i0Cf/piAon6nQKa+tYCqPoCA6z6NgO4+ocD3/ruAx/7ZgRx++AExvtWBRj8xQVh/AwGhvweBnf8HQZV/C4GSPxsBmn8vAad/PEGuPwmB9T8cQcH/bEHMf3eB0v9AAhc/RsIZ/1DCH/9aQia/YEIqP2HCKf9gAiZ/X0Ik/16CJD9WQhw/TYIUf0uCEz9LghV/ToIa/1bCJn9gAjO/ZwI/P2dCA/+eggE/kQI6P0KCMn9zwer/ZMHj/1mB4X9Vweb/WAHzP1lB/n9TQcN/iQHEv4MByz+AAdS/ugGcP7JBoj+qwak/p0G0f6jBhT/owZT/48Ggv9qBqD/Ngax//QFtf+yBbz/kAXl/6AFQADBBa8A1gUSAeEFbgHjBcIB4AURAtMFWQK8BZYCqQXZArAFNwPQBbAD4QUaBNQFYwTDBa0EwgUEBcMFYAW4BbAFmgXrBXgFJAZvBXMGegXXBo8FRgerBboHygUyCNYFkwiyBcUIcAXZCDYF8QgMBRoJBgVlCSIF0glHBUYKcAW7Cn4FFgtPBS8L8gQaC44E+QpKBPgKOQQoCzIEYQshBIwLEQS3C/gD1gvXA+oLtQP7C44DAwxpAwwMNwMFDOcC3AufArgLeAK0C2wCyAtjAtwLOwLMC/UBnAunAWELVgEhCwcB3QrDAKUKpACLCrgAowrkANAK8ADaCsAApQp0AFAKPgAQCiEA5AkDALUJ5/+HCcn/UQmk/xMJhv/aCHz/swiU/6oIwv+1CNT/ogi4/18Ii/8HCGv/vAd1/5kHpf+ZB93/oAcBAJIHHAB5Bz0AYwdKADkHQgD7BlgA1gahAOUGBgEOB2ABLAecASsHwAERB90B8Qb/AdQGLwLFBmICuAaJAqIGpgKABswCZQYXA3EGhAOgBvED0AZLBOwGdwTcBngEoAZ9BGkGoARSBtoEUgYhBWAGdgWABs0FoAb9BZwG+AVjBt4FGAbQBdsF5wXDBR8G0AVPBtYFdAbSBY8GxgWaBq0FtwanBewGvAUQB8IFEAemBeMGXwWFBusEKAZ4BPkFNwT/BS0EIgZEBDkGTwQ5BkUEHwYoBOUF6gOYBZoDXAVgA0MFSwM6BUgDJQU9A/sEHAOrBN0CRwSIAvgDSwLBAykClgMVAnsDFAJWAwoCFwPnAdYCxgGxAsABrQLgAbUCDQKTAhECMgLXAbgBiAFHAUMB+gAiAeEANgHpAG0B7wCjAegAzAHFANsBgQDJAToAtwERAMIBBgDrARcAMAItAH0CKQCuAgQAwALD/7QCf/+nAmb/wwJz/wYDhP9OA4L/gQNr/58Dav/RA5P/LwTO/50EAAACBRcASAUEAGcF2/9sBa7/bQWQ/30FkP+nBbT/9QXw/1kGHwCxBiwA4QYiAPwGCgAGB+//Cgfo/yEH+P9OBxkAigc0ALwHLwDNBxcAyQcDAMgH+f/MB/X/1gfl/9IH0P/FB8n/xAfR/9AH9f/1ByUAJAg7ADcIPQAzCCYAFAjs/88HqP99B3j/Pwdp/x0Hbv8NB3T//AZ6/+gGe//NBmf/mgZO/2AGPv8sBi//+QUx/9IFM/+pBRX/XwXm/gIFxv6wBMf+fgTv/nAEJf9vBEf/VQRE/xcEKf++Aw3/YgMN/yIDLf8AA1j/5AJ8/8MCmv+aAqf/XAKt/xgCvP/bAd3/rwEhAKYBgQC3AdQAuwEGAZoBFQFYASMBFAFcAfoAvAEGASgCHgGIAioBzQIbAQcDAAFDA+cAiAPXAOsD5QBZBP0AuQQKARQFEAFgBQkBqwUAAQwGDgF2BiYB4QZBAVAHYAG1B3cBBgh6AUEIaQFzCE8BuAhLASkJdQG7CcABLgrvAWUK5AGHCsUBsQqyAfQKuQFhC+wB1gssAi4MUQJcDEwCaQwsAnkMEAKjDBEC5gwtAjkNXwJ5DX4CjQ13Ao4NXwKADToCdQ0cAooNIwK7DUgC9w19Ai8OsQI8DrwCGQ6cAukNcwLIDVsCtw1YAqoNXAKPDVYCWw07AhINDQLBDNsBkgzQAZkM/wG0DEQCvgx7AqcMlQJkDIYCDQxnAtMLaQKpC30CeQuOAk4LqAIeC8AC4ArMAp8K2QJcCuUCKwoHAx0KTgMKCpUD4AnFA6cJ6ANlCQYELAktBA0JcQTvCLgEvgjvBIcIIQVACEQF5AdVBaMHggWKB9kFggdBBpIHwwamB0oHlgetB3YHAghVB1cIKAedCPgG5QjQBjMJqQaBCXgGyAkzBvgJ5wUiCqsFWwqPBbMKqQVAC9YF4QvgBVwMyAW0DJgF8gxfBSgNRwV8DUgF6Q0wBTgO6gRYDoUEWA4fBFMO0ANkDqYDlQ6ZA+MOoQNFD74DtA/NAxcQtANMEHYDWhAiA1AQzwJCEJMCSRBZAk0QBgI0EKgBDxBRAesPBwHSD9oA0g/DAOQPsQD3D40A9A9MANEP/f+ZD7j/aw+U/1gPgv9UD1b/Mg8I/+oOp/6IDjf+Fg7T/awNjP1aDVr9Gw1H/fQMTv3mDFz92Qxj/cIMXf2bDFH9aAxF/TMMO/38CyD9swvp/EcLnvzFCk/8PQoW/MgJG/yMCU/8fQmD/G0Jp/xJCbn8EAnQ/NkI+vy1CCf9kQhS/WYIcv0yCHr94wd1/YUHaf0eB0/9pwZM/UgGev0VBtH9DgZI/iUGw/4+Bjf/Tgal/1kGAQBSBk4APAaWAB8GzADxBdoAmgXHACQFtgCuBMwAXwQOAT0EbAE3BMkBMgQUAhsEZQIKBMoCDgQ2AxsEmgMhBPEDGgQ6BAcEagTdA2wEhANLBAsDGwSFAvsDEAIVBNcBWwTMAaYExgH2BMkBQQXHAYAFvgHIBb4BDAa8ATYGpAFEBnABHwYNAdQFhgCIBQAATwWQ/zoFRf88BRf/SAXz/mAF3v59BdD+kAW8/qQFq/66BZ7+0AWW/ucFkP7uBXz+0AVI/o8F8P0tBX79zwQP/ZkEzfyIBLH8hQSk/IIEnfxzBIn8aQR+/JMEqvzlBP78LwVM/U0Fcf0pBVj90wQL/XQEu/wtBIL8BgRq/PMDavzoA3H86AOG/PIDp/wEBND8MwQX/X8EfP3eBPb9OQVt/nMFw/57Ben+XwXr/i0F2v4EBdD+9QTh/v8EC/8OBTv/DAVc/wYFeP8lBbn/dwUtAO8FyQB0BnAB1wb2AQIHQwICB2YC8gZ4AuEGiQLMBpYCtwajAqIGrgKOBrsCgAbNAoQG8QKqBjYD+QajA2YHLQTXB7sEHggfBS4ISAUeCFQFAwhSBeoHUQXWB1UFrQdDBWgHEwUhB+AE5Aa3BNAGtQQHB/0EZQdqBbcHzAX0BxUGCQg2BusHJAa3B/kFggfNBUgHmgUNB2UFzQYpBYAG3gQ6BpwEEAZwBP0FXgQkBoEEegbTBMMGGAXjBjAF0wYYBaMG4AR7Bq4EbAaTBGYGfwROBlkECQYEBK0FlgNqBUEDTgURA14FDQOaBTMD5QVnAzYGnwOCBtMDtQbrA8gG4QPMBskD1ga1A9oGmgPMBm0DuAY5A50G/AKJBsUCpAa8Au8G5AJeBy0D4weMA1AI1AORCO4DxQj7AwAJDgRRCTYErAlnBOsJfgQGCnAEDApNBA0KJAQdCgoESgoOBJ0KOQQRC4QEjwvZBAAMIQVXDE4FkgxjBckMcwUFDYgFQw2gBW8NpwVzDYgFWw1NBT8NDgU5DegEdw0GBesNXAVdDrAFpg7dBcIO3gXVDtcF/A7oBS4PAwZUDxUGZA8TBlgP9gU5D8gFAQ+BBbsOLwWfDgoFtg4YBeYOQwUdD3YFPQ+VBUMPmgVCD5oFOQ+YBSgPjgUSD34F5A5cBZsOHwU2DskEwg1mBHANKARcDSkEaw1OBHUNcwRfDXgEKg1iBP8MVgTxDGoE5wyFBN8MowTSDL4EpQy7BFUMmAT3C2YEmws8BGMLNgRXC1wEWguVBF4L0ARYCwMFQgsmBSQLRgUKC2kF/wqdBQkL6AUDCyQG0go2BoQKLAY1CiQGCgo+BgYKggYPCtMGGworByQKfQcdCsEHDwr/B/wJNwjxCXoIAArVCA0KLwn7CWoJzAmKCY8JmAleCbQJTQnvCUkJOApKCYUKUgnZCkMJEwsfCToLDwlyCxcJwgszCSUMWQmRDGIJ3ww5CfgM+Aj5DMEIAg2TCBMNYgghDToIMw0pCFwNGAiGDfUHmA3JB6ANowesDZMHzA2gBwgOpwc7DowHSg5LBzEO6wb1DYIGrw0sBnkN9AVfDcwFUw2dBT8NZwUeDS0F+QwGBeMMBwX0DCUFHg0yBTUNIgUsDfsECQ25BMsMZwR5DBMEIAzPA9YLpwOnC5UDiguFA20LagNEC0oDEws3A+sKNwPVCk8D1Qp+A+gKmgPoCoQDswpEA1IK/QLoCdkCnwnhAoEJ/wJ3CRcDZgkVAzkJCgMACR8D5whOA+cIhQPtCM8DBQkeBCEJVAQiCV8E+AhNBLAIPQRqCEMENwhZBBcIfQQDCJYE5AepBLwHzwSqBwkFqwdcBcUH1AUFCFEGRwinBmUIyAZOCLIGAAiaBrEHsQaRB+cGkgcfB5UHSAeKB1UHYwdVBzIHWwcHB2kH5QaPB94G1gf4Bh8IFgdYCCQHdAgYB2kI5QZNCKQGSAh9BlEIZQZRCEQGOQgOBgYIwQXIB2cFkgcbBXoH7gSKB+oEpwf2BLsH+wS4B+sEkwe7BGkHiARRB2kEMwdIBBQHJgTqBvwDiwahAxsGNgO8BeACZQWQAjAFaQIwBXcCNwWPAjcFoQIrBagCAAWVAsUEcwKJBFECTwQzAhEEFAKwA9MBJgNsAaECCwFDAtMAEQLJAAkC6QAXAiIBGwJSAQECZgHYAW0BvwGEAbcBqwGnAc8BfgHYAToBxwHiAKYBdwBwAQsAOwHF/yoBoP8+AZD/ZgGX/6YBqv/xAbX/NAK//3cCzf+/At7/BwPi/0QDyv9lA5z/bQNT/10D/P48A7T+KwOQ/j0Dhf5mA5D+pgOd/uQDnP4UBKP+TQTA/pkE6P7vBA3/QAUb/3oFCP+SBd3+jAWX/m8FQv4+Be/9DgW0/fMEj/3uBHX98QRj/fsEX/0QBWr9MwWN/WoFuP2nBcr9ygXC/dAFl/2yBTv9YAXQ/PwEfPywBD78cwQL/EEE6/seBNT7AwTG++4Dv/veA7j7zAO7+8EDxvu7A8P7pgOz+4EDl/tNA1/7+gIf+50C7/pOAr/6/wGM+qcBVvpLASn69gAU+rYAHPqTADr6ggBn+n8Amfp8AL/6cADO+kgAvfr//6r6sv+l+nH/k/og/3H6wP5a+mn+TvoZ/lX63f1t+q/9ivqI/bz6cf0D+279U/t3/a77hf35+4b9M/x0/Wr8Xf2M/DH9mvzy/KX8rvyo/GD8q/wU/Mn84vv+/Mn7U/3N+8P97/s5/hX8q/44/Bv/Wvx+/3D80f93/BUAbvxHAFX8agAv/IQAAPydANH7qwCZ+68AV/vJAC37AQEl+0sBMPumAUv7CQJ0+24CnvvNAsb7GwPe+0oD2vtZA7b7SgN5+yUDKfvzAs36wgJ1+qsCOvq1AiL60AIf+u8CIPoYAzD6UgNV+ogDd/qnA4X6sAOA+qMDavqBA0H6RQMD+vMCr/mTAlD5NgL5+PMBv/jXAa740AG1+M0BxvjNAdv4zAHw+M8BD/nUATT5wgFC+ZcBPfldASn5AQH3+IsArvgSAGb4p/8t+E//C/gU/wf48/4i+Ob+U/jd/on4yv65+LX+6fie/hj5fv5C+VH+YPkS/m/5xv1y+Wf9ZvkE/Vb5u/xh+Y/8jPlw/MT5Tvz9+Sn8M/oK/HH6APzE+gr8Lfsb/J37JfwI/CL8ZvwL/LH81fve/Hz75fwL+9j8p/rX/HD6Af1c+k/9UPqn/Ub6//1C+lz+Qfq7/jv6Ff84+nD/PfrT/zH6JQAH+lUA0Pl3AJH5kwBQ+agAG/nHAN/44QCJ+NsALfjPAOj31wDB9/wAuPc7Acf3kgHo9/gBEfhiAiL4sgL998kCn/emAib3YwKy9iMCSPbrAe31vwGp9aYBcfWVAUX1jwEk9ZABCPWTAQL1qAEO9cwB/vTTAdH0twGR9IUBSPRIAQH0BwGy874ATfNZAN/y6f+E8oj/SvJF/yryGf8X8vf+IfLu/lHyCP+R8i3/uvI7/7nyG/+R8tD+VPJu/gjy+v3A8Yb9jvEn/XLx2/xi8Zn8VvFY/EzxFfxU8eT7fPHO+77x0/sP8uT7ZPL2+6/y/fvq8vP7DPPN+wfzfvve8gv7s/KU+pvyMPqU8tv5qPKe+d/yhvk+85P5vfPA+Ub09/nD9CD6LvU4+nn1MPqe9QD6s/XA+bn1cvm39Rz5wPXQ+Mj1g/jb9UH4FvYp+Hv2Ovjl9lD4RPdd+Jr3Yfjv92b4Pvhk+HT4S/iY+CL4r/jq9734rvfQ+HX33vg699T46Pa5+IX2r/g39sv4D/YE+QX2UvkS9rH5M/YK+k32P/pJ9lP6I/ZS+un1P/qh9Rj6RvXr+eb0wPmN9JH5MfRu+eLzZ/my83H5lPN4+XjzjPlo87L5b/PV+XPz3/li8975SPPb+S7zyfkI86/52/KI+aLyNflD8s74z/F4+HHxRfg38Un4N/GD+GzxwPip8er41PEM+frxLPkc8kT5O/JJ+UryN/lC8hX5LfLl+Anyp/jb8XT4t/Fj+Lrxdfjf8aD4H/Lf+HPyEvm98iP55/Is+QnzRvk+83T5hvO4+ebz9vlC9A76dvQA+of0zvl19Ib5TPRe+UX0cfl49Kj5z/Tz+Tr1Pvqm9YP6DvbC+m72+frG9jf7JPdy+4L3k/vE95v77fd/+/L3P/vS9xH7xPcP++L3M/sm+HL7g/is+9z40Psd+en7U/kA/Ij5MPzS+Xn8OPq5/JH6zvzA+qv8tfpY/Hj69/sw+qz7+vmC++X5ifv++a/7N/rX+3H6+fui+gv8xPoS/Nr6Jfz5+kH8IPtM/Df7Mfwl++H73Pp0+3X6Hvsl+vn6BPr0+gP6APsP+gj7GPoA+w766/r3+dz65fnt+vD5Ivsd+lr7T/p5+2b6efta+lD7JvoA+8n5pfpg+WH6DPlL+ub4X/ro+Iz6AfnD+iP59Po/+Sn7Xflu+4z5ufu9+fb73/kb/On5GfzL+f37k/nk+1r56Ps/+RL8SflT/Gr5l/yN+dT8qPn+/K75LP24+Xr94vnV/Rn6NP5T+pn+k/r1/sn6Pv/s+m3/9Pp1/9f6eP+z+pb/q/rF/7P6+f/C+iwA0PpiAN/6rwAI+xsBT/uVAaT7CwL3+3MCO/y5AmD81gJa/MkCLfy7AgD8ygLw++4C9vsbAwX8PgMO/E4DA/xcA/b7eAP6+6gDFPzoAz38MARx/HgEp/ywBM38uwTH/J0Em/xqBFz8NgQc/AkE5vvgA7P7vAOK+7IDfPu8A4P70wOZ+/gDvfsYBOH7LQT6+y8EAfwGBOH7wgOn+4kDePtcA1f7LQM4+/gCFPu0AuT6cwK2+joCk/oJAnn69gGA+gsCsfotAu/6TwIx+2cCavtdAoL7OwKD+xsCifv4AYz7vgF7+20BVfsVASn7zwAP+6YAFfudAD37wACR+wkBDfxPAYj8cAHd/GkBC/1RASz9QQFV/T0Bif03Ab39IwHm/foA+f3DAP/9iAAA/kwAA/4yACb+UwCG/qAAEf/1AKX/NgEmAFsBiwBuAd0AdwElAW4BXAFPAXsBFwGBAcoAcwF/AGYBUQB0AVgAuAGIACICwACWAvAAAAMBAUsD/QB+A/wAtAP9AOsDAAEkBAQBWwTpAHEEsgBsBG0AVQQKAB8Erf/uA4H/7gOC/xgElP9RBJ7/gQSa/6AEl/+/BJf/4ASd/wQFo/8lBYX/IgU7//EE0P6cBFX+NQTm/doDnf2gA4L9kwOP/asDl/2/A5P9wgOP/cMDkP3IA5792QOu/ecDtP3qA7n96wOe/coDTP1uA+b8/wJ//IkCKfwlAhH8/AEj/PwBO/z/AVr8CQKN/CMCzfxKAhT9dQJW/ZoChf2rAoz9kwJ1/VsCT/0SAiD9vwEE/X0BCv1dASX9UQFW/VkBk/1sAc39fQEY/pwBdP7MAc7++QEp/yYCev9KAq7/TwK+/zACsf/2Aar/vwGx/5cBvP9zAdT/XAEAAFkBOwBkAY8AiwH8AMkBcwESAuEBUgIzAngCZwJ/AngCZgJqAi0CVALsAUECsQE5AoEBPgJgAUsCRwFjAjoBjAJAAbsCTAHzAmMBNgOGAXgDqwGrA8ABvgO5AbUDlgGZA2IBZgMYAR8DvgDUAl8AkAIKAGICzP9OAqv/WAKo/3ACuP+EAsP/lgLO/6sC3/+qAtv/kwLF/3QCp/87AnH/8QEq/6QB5v5UAZ7+AAFW/rQAF/53AOn9TwDR/TcAzf0pANP9IgDi/SkAAf5BADH+UQBd/kIAa/4VAF3+yf8x/mT/7/39/qv9l/5q/UD+OP0X/jf9GP5g/Tb+qP1p/gb+kP5Z/p7+lP6j/sf+lP7o/m3+8P5A/vP+Ev73/uL9+f61/f/+jP0H/3D9Hv9r/U7/cv2J/3v9xv+N/QsAtP1kAOn9zwAc/jYBMP59ASD+oAH9/a8B0P21AaD9twF1/bwBUf3HATr94AEz/QcCPv1AAl/9jgKJ/eQCq/0wA8D9bQPJ/Z8DwP27A679zwOg/eQDgv3qA1X93QMs/dMDA/3GA8r8qgOS/IsDZ/x6A1z8hANu/KoDk/zhA7X8FAS//C0Eq/wlBIn8EARp/PgDP/zUAwj8oQPL+2YDgvseAzT7zQIB+5cC9/qGAgT7iwIc+5kCLPuaAiP7hAIS+2ACAPs9AuH6BwK8+soBtvqrAcn6oQG9+noBjPooAVP6zwAn+n4ADvo+ABT6HAAm+gYAPfrw/2H66P+N+uX/wvrp//z68P8g++H/Kvu2/yL7d/8D+x//6PrK/uL6if7y+lz+H/tO/lf7SP6Q+0H+5ftV/kL8cf6J/Hf+0/x8/ir9kv56/Z3+wP2g/vf9k/4P/mf+Dv4i/hT+4v0l/q/9Sf6Q/Yv+jf3d/pv9NP+x/Zz/1f0XAA7+kwBL/vgAbv4vAWf+RAE9/kgBBP5KAcr9VAGZ/VsBZv1fATP9fgEc/bgBIP31ASr9OQI9/XsCT/2yAln98QJr/TMDgv1dA4b9bANt/VsDOP0oA+T86QKG/LwCPfycAgH8hALQ+4ICufuaArz7yQLa+xoDG/xlA1r8cANa/EMDJvwDA+H7vgKa+30CWfs3Ahb76QHO+qQBkPppAWD6NwE7+hcBKvoHAS36BgFB+hQBZvoiAY/6KQGy+iEBx/rzALz6pwCT+lYAaPoLAEb6xf8p+nv/DPom/+j51v7H+af+zfmj/v75wP5T+t7+qvrf/ub60/4Y+8X+SPuq/m77fP6D+zP+fvvf/W77l/1t+1n9d/sq/ZH7Df2/++/86/va/CL81/xt/OH8w/z+/DD9Iv2h/Sz9+v0c/Tn+9fxi/sn8hf6q/Lb+e/zX/jT83/7v++n+uPsB/5v7M/+g+4X/tfvn/9P7UQDk+60A7fsAAfz7WAHw+5UBw/uuAYj7uAEz+6cB2vqQAYz6hAFC+ngB/vlzAc75fgHC+asB2/n8Afb5TgL3+YIC7/mtAuj51ALU+e4CpfnrAlf5xQLw+IQCfPgzAhL46wG697EBbfd/ATr3ZwEr93ABMfeJAUz3twFo9+IBdPf5AW33/AFB99cB8faMAZv2NwFG9uEAAPaWAMb1VQB/9QQAP/W5/yH1jP8d9Xf/MfV3/1L1f/9y9Yj/l/WQ/6/1jP+z9W7/qPVB/431Af9n9bT+OvVd/gf1AP7b9Kf9vPRY/bb0Iv3e9Bf9I/Un/Yb1U/3x9Yj9P/ad/W72kv2F9mv9ffYn/W/22/xj9o/8VPY//FP2/ftn9s77ivav+8H2ovsR9677dvfO++L38/s/+Av8ifgP/Mr4CvwK+QP8MPnk+zP5nvsx+Vb7Pvkc+0L52vo++ZD6S/lW+oD5SPre+WD6RvqF+q/6qvoA+7j6M/uo+mD7lPqF+3j6jftC+ob7/Plx+6j5SftE+SP74/gZ+6D4Lvt7+Ez7Yfh1+1X4sftc+N77Vvj++0T4IPw1+DP8G/g6/PT3RPzR9y/8k/f1+zH3tvvN9ob7ePZr+zr2Z/sV9n77Dvaq+xz20fsp9uv7Kfb9+yT2D/wi9hv8GPYU/AH2/vvc9dH7ofWM+1D1UPsL9TP75vQp+9X0KvvU9C771fQ4+9/0V/v+9Hn7I/WU+0L1vPtx9eb7pPUB/Mf19/vI9cn7pvWX+4P1cvts9V/7a/Vr+4n1hvu29av78PXc+zX2C/x79kv80fad/Dz34vya9xn97Pcw/Rz4Cv0S+OH8BfjR/BL4zfws+OX8YfgR/av4Ov3z+GT9O/mC/Xn5lP2r+bb97Pnv/UT6N/6s+nz+D/uk/lf7p/55+5b+iPuD/pT7dP6k+2b+s/tc/sn7XP7l+3L+Gfyg/mT81/62/Bj/FP1Z/3H9gf+y/Yv/1f16/939TP/J/RL/pf3R/nv9pf5m/aH+df2x/pn9xv7C/dP+4f3H/ub9xf7z/dP+D/7m/jH+Af9Z/gr/bv75/mf+6f5i/tv+Wv7A/kf+lP4g/l3+7/02/sr9Jf68/SD+uP0t/sX9TP7h/Xz+D/60/kL+3v5n/vz+f/4B/37+5P5W/rj+IP6d/vn9lP7l/Zz+3v2d/tH9l/68/Zn+q/2x/rH9+v7o/WP/Ov60/3X++v+n/jcAzP5TAM7+XwDA/mwAtP5zAKD+fACN/pIAhv6+AJb++QCy/kEB3f6VARL/4gFA/zQCc/+dArv/8gLw/y0DCwBbAxcAegMVAKMDHgDbAzQABgRAACgEQAA6BDIARwQeAHAEJgC0BEsAEAWGAH4F1gDbBRQBJAY+AWAGXQGEBmMBkQZUAYwGMwF+BgoBegbsAHcGzwB0BrQAjwa2AMMG1AANBwcBZQdKAaYHdwHCB4EBzAd4AcgHZAHEB1EByAdHAcwHPgHGBywBqgcGAX0HzwBNB5cAMAd0ADYHdABNB4gAaAegAH0HtACEB7sAgAe4AHcHsgBiB6QASgeSAC8HfAADB1sAzwYwAJMGAQBcBtf/Ugbb/3QGDgCTBkAAnwZfAKAGdACdBoYAmgacAJMGrgCLBr8AiQbYAIUG8gBwBvoASwb1ACgG8gAbBgcBHwYwATAGZAFLBqQBaAboAX0GIwKJBlkCkgaLAp0GwAKwBv0CuwY0A7EGWAOOBmIDYgZjA0sGewNZBrgDiAYXBMUGhATvBt0EBQckBRsHagUdB5wFEwfDBR8HAAYsBz0GLwdwBj8HsQY/B+AGKQf7BiYHJgckB1QHGwd6BygHtQc8B/YHPwclCDoHTQg8B3oIRwexCGAH9AhvBysJXAdACSkHNQnuBh8JuwYRCaAGGgmtBkoJ0gaRCeUGxAnQBs8JpAa/CXgGsQlPBqIJLwabCSkGrgkyBs0JLwbgCR4G4wnuBcUJpgWOCW0FYwlIBU4JLwVACSEFPQkcBUEJHAVJCRoFSwkbBVEJJgVfCSQFXAkMBUQJ7gQkCb8E8giJBLcIbwSVCHEEjwiMBKIIsQS7CMMEwQjBBK4ItwSVCKkEdwipBGUIyARwCP0EkQgzBbMIUgW6CE0FnAg8BXEINgVSCEQFRghjBUoIhQVQCKoFVwjbBWkIDgZ+CEEGkgh2BqcIowa0CL8GrgjJBpgIxgZ0CNQGYQj9BmgILAd0CGUHiwirB7AI7QfPCCII4wg3CNcILAiqCDUIkQhjCJ8IkwiwCL4IugjnCMIIAgm/CBQJswglCacILwmTCDgJgQhDCXEIRwlbCEMJPQhBCSIIUQkbCHMJJwiPCSwImAkfCJUJCgiFCegHaQm7B1EJkwc2CWkHFAk6BwIJHQcDCRMH/ggFB+oI6AbMCMMGsAijBqIIkQaKCHYGYQhNBjkIJQYQCP0F5wfaBdIHyQXBB74FmgegBV8HbwUhBzoF6AYOBbgG7ASdBuEElgbrBIwG8wR4BvIEUQbhBBQGuQTWBZIEnQVzBHEFYgRmBXEEagWSBGMFqgRbBb8EPgXDBAcFrQTQBJkEnwSJBHMEggRZBIwERQSfBDUEtQQ6BOEEUgQhBWcEXwVqBIkFVAScBTMEpAURBK0F7wO1BdQDxQXKA+UFzwMUBtYDRgbZA3MGyQOOBq4DnQajA7wGqgPsBr4DKwfXA20H5QOjB+IDyQfKA9cHnQPSB3oD1AdYA9kHNgPaBy0D9QctAxgIJgMyCCwDWAgmA3MIGAOCCBoDoggQA7QI/wK+CPICywjNAr4IqgKxCKQCwQigAs8ImgLcCIwC4AhiAsUILAKdCPwBeQjdAWMI1AFlCOEBeQj8AZgIDQKtCP0BnwjWAXcInQE9CFEB7gcGAZ0H0QBiB7kAQQe0ADIHuwArB8UAKAfJABsH0QAUB+wAGgf8ABQH9QD2BtAAugaTAGIGbQAhBmoA/wVwAOUFhgDbBZ0A0AWhALAFowCMBZ4AYgWjAD0FxwA5Bf8ARgVEAV4FhQFxBasBaQW+AU0FsQEOBZMBvwScAZUEsgF6BMMBVgTrAUsEGwJFBFICRwStAmwEDQOWBGIDtASfA7kEsAOTBLcDYwTNA0QE8gMyBCgEMARfBDIEkwQvBMEEJgTXBAkE6gTlAwoF0QM3BcwDgQXiA+MFEQQ1BjMEbAY6BIAGHgRxBuEDYwanA2UGfQNpBlYDcwY2A4IGHAOMBgIDogbvAssG9QLxBvkCDAfzAiIH6wIiB80CDgefAgAHdQLvBksC5AYpAuwGHgLyBhAC6Ab1AcsGyQGYBogBYwZIAUYGIQFIBhsBaQY3AYIGTAFzBjsBQQYLAf8FzAC1BYYAdwVPAEcFKAAeBQgA8QTp/8EEx/+ZBK//gQSr/30Eu/9zBMn/VATC/yUErf/yA5f/wgOF/5cDe/92A3v/XQOG/0gDl/8fA5T/5AKC/50CZ/9dAlL/OgJd/zQChv9HAsn/YwIXAGUCTABKAmQAIQJxAPgBfwDbAZoAuQGyAIYBuABbAcYANwHeABgB/AD9ABwB7ABIAfoAlQEUAesBEQElAgQBVgLpAHoCuwCJAqYAsQKeAOkCjAAUA3QAOQNRAFIDHABbA+v/ZQPH/30Dxv+1A9v/BATf/0MEzP9mBKX/eASG/48Edf+yBGb/1wRR//UELf8CBe/+9QSu/uEEZv7IBCL+sAQL/sIEFP7zBBz+IgUX/kEF8/1DBcr9OgWx/UAFmf1HBXv9RAVS/TYFG/0XBdf86ASC/KkENvxvBA78VQQB/FgE+vtbBOX7UQTQ+0EEy/tDBML7PASx+ywEnvsYBHX76wNE+7QDHvuFA+n6SAO9+hADs/r4Arn67gLK+uwC4vrvAvr68gIS+/ICFvvaAgj7sQID+44CAPtqAgD7SgIB+ykC+vr8AfP6zwH3+qsBDfuZATb7lgFW+4sBbftzAYz7ZAGx+1kB1PtMAfz7QQEg/DMBUvwyAY38NwG2/CoByvwJAd385AD8/MwAI/28AEz9rQCC/agAvP2oAOv9nQAZ/pIAUv6QAJL+lgDO/pkA/f6MACj/ewBL/2QAX/9AAHH/GAB3/+T/c/+l/4X/f/+k/2b/wP9K/+//Qf8hAD3/RQAs/2kAGf+CAP/+kgDa/qAAtf6oAIv+rwBi/sAAQv7RACX+5AAI/u4A5f3nALL94QCD/eIAXP3dAC391wAA/d4A4vzrAMz88wCy/PgAlPzvAGv83QA7/NQAFvzTAPn7vgDK+6EAlvuEAGP7XwAn+zoA7/ojAMf6GQCs+h4AovovAKf6PgCs+kUAqPpBAJ36OwCR+jYAhvojAHH6AQBM+t7/KvrJ/xX6v/8P+r//FPrF/x/6zv8w+tv/RPru/2H6AwCC+ggAlPr//5n6+f+h+vr/svr5/8P6+P/T+uz/2/rX/9r6yf/i+tD//vrk/yr7BABh+yoAoPtFANT7VQD9+20AMPyFAGP8iACB/HcAivxiAJL8TgCd/EUAr/xHAND8UgD3/GYAJ/11AFb9gQB//Y8Aqv2gANj9pgD8/aMAF/6dAC/+jQA9/ngARP5jAEz+TwBT/joAWv4sAGf+IgB4/g4Af/7u/3j+zf9y/sn/hv7i/7j+/f/p/ggADf///xn/4f8Q/7z/AP+a//D+fv/o/mn/5f5I/9b+IP+9/vz+qP7T/o3+sv57/qv+f/6x/pD+v/6o/sn+vP68/rj+qP6r/pL+mf51/oL+Zv53/k7+YP4g/jT+8v0G/sn93f22/cf9x/3V/ez99/0j/in+Wv5Z/m7+ZP5k/lP+T/40/j3+F/4+/g3+Qf4B/jb+6f00/tr9Ov7Q/Uf+yv1p/tv9mf76/dT+Iv4X/1L+SP9u/mT/df51/3D+i/9u/q//fP7Q/4j+4v+C/u7/dP7p/1b+3/80/vL/Lf4eAED+ZgBt/sMAr/4XAen+VAEN/34BHP+ZARz/sgEb/80BG//WAQr/1AHu/tQB0/7UAbn+3QGo/voBq/4sAsX+bALr/qMCC//DAhT/1wIQ/+4CEP8TAx7/NgMq/z0DHv8rA/b+CwPC/uIChv6xAkL+iAII/oEC8P2dAvz9xQIU/vMCNP4oA1z+VQN7/nQDj/5/A4/+agNx/j4DO/4CA/f9tQKk/W0CVf07Ah/9MgIR/T4CHP1BAh79OwIX/TQCEf0oAgb9JgIH/TICF/0zAhz9MgIg/SYCHv0AAgD9xwHQ/IQBlvxEAWP8HwFM/A0BR/wUAV38NgGP/FQBv/xxAe38iwEb/ZMBN/2dAVj9nAFr/XUBXP1AAT79CQEg/eIAFP3dACr93QBF/d0AYP3lAIb96wCq/fkA1f0OAQr+IQE7/kUBgf5wAcz+fQH5/nABDf9UARL/MAEQ/woBDf/dAAD/vAAD/7wAJf/HAFL/4ACM/w0B2/9FATYAiAGcAMUB+gDbATMBuQEyAWoBBAEhAdsA+gDWAOgA5ADgAPoA2gAUAdMALAHKAEEBsQBFAZYASAGeAGwBvgCnAdoA3gHpAAcC2AAQAqoA+QFwANcBOQC1AQgAnAHb/4IBqv9mAXz/SwFY/zcBR/85AWD/YgGU/6QBvP/aAb7/6AGa/88Bav+qAT3/hQES/2IB8/5KAdj+NAG0/hQBf/7iAET+qgAV/nwADv51AC/+lQBg/sMAj/7uAK/+CgG1/gkBpP7yAJT+2gCL/sYAe/6tAGr+kgBL/mcAG/4qAAH+AwAc/g4AZv5IAL/+kAD6/rwAEP+/ABn/tgAZ/6MADv+EABD/cAAl/3MAR/9+AGn/iwB6/4UAa/9gAFX/MwBY/x8Afv8tALv/UwD8/3sAOQCgAHEAwgCnAOAA3gD/ABEBGgEvAR8BNAEOARsB3gDsAJcA2wBwAPAAbgAUAXsARAGWAHMBrgCSAbkAtwHKANoB2gD6AecAIgL8ADMC+gApAuAAHwLFAAAClgDJAU8ApgEfAJoBBgCgAf//uwEOANYBHgDaARgA0AEGANAB/f/nAQ4A/QEeAP8BHADuAQcAtAHK/2ABdf8iATb/8AAE/8IA2P6oAMD+mQC1/okAq/6GAK7+iQC4/o8Axv6PAND+dwDC/lIAqP4mAIv+6P9a/qP/I/5j//P9Lf/Q/Qr/v/3v/rb9yf6l/Z3+j/18/ob9g/6k/a7+6P3e/jD+9/5k/un+cf62/lz+fP4+/kH+H/4D/gD+1f3y/bL97v2S/e79g/0B/on9KP6Q/VH+mf17/qr9rv7C/ev+1f0i/9v9S//T/WT/vf10/6T9fv+I/Yb/Z/2J/0D9hv8P/Xr/5Pxz/9X8iP/s/ML/Mf0pAIb9oQC8/fkA0/0yAdT9VAG1/VUBjP1MAWf9SAE2/TYBB/0lAev8JQHO/CYBufwsAbH8QAGz/F0ByfyLAeb8wAH+/O8BDv0VAhL9LwIP/UACCv1MAun8PQKy/BcCefzsATH8sgHr+3gByftiAcr7bQHo+5MBFvzJATf87wFF/AECR/wGAjv8/AEl/OUB8/uyAaz7aQF1+y0BR/v5AAj7tADR+nQAuPpRAL/6SwDh+mIAB/t4ACb7iABJ+5kAXPuZAGD7iQBn+3sAY/tfAE77MgAx+/z/Bfu1/9T6Z/+9+jT/zfol//P6LP8i+zv/WftR/5f7a//U+4X/B/yU/yP8jP8q/G7/MPxO/zj8Lf80/AH/JvzM/hb8lP4c/HD+P/xq/nT8df6y/Ij+9vyj/i/9sf5Z/bH+gf2u/q79sf7f/bj+Ef6//jP+uP47/pT+Mf5j/jH+Ov47/hn+Tv4E/n7+C/7D/in+A/9C/jf/Uf5a/0/+dP9E/pn/Rf7F/0z+2/9C/tv/IP7O//P9r/+1/Yn/cP18/0f9j/89/aj/O/3F/z390/8z/c3/F/3X/wr99f8S/QgAEv0SAAv9GAAA/QgA3/zb/6X8of9f/Gb/GPwz/9v7Gf+5+yL/vPsx/8b7NP/G+zf/xvs0/8L7Jf+z+xf/qPsH/5v77P6G+7/+YPt7/iX7O/7w+g/+zvrv/br62v21+sb9sfqy/a76q/26+qD9xPqJ/cP6df3H+mP9zvpY/dz6S/3s+h/93Prd/Ln6sfyr+pb8svp+/Lr6afzJ+lz84fpT/Pz6QfwP+zD8Jfsm/EL7Kfxw+0H8r/tP/Oj7QfwE/Cf8FvwI/CP86fsv/NX7SPzE+2T8ufuG/Ln7s/yy+9j8oPv1/JP7F/2d+079tfuT/cL7zf2/+/f9v/sm/rn7TP6o+2n+k/t+/mv7gv47+3z+Eft8/vL6iP7o+qf+8/ra/gv7G/8q+2D/NvuS/yL7o/8A+6X/5Pqr/8r6tf+o+rL/ePqj/1b6nv8/+qX/IPqj//75nP/f+ZT/w/mQ/7P5l/+n+aH/m/mo/5P5sv+F+bX/dPm0/2b5tP9S+av/M/mW/wf5dP/H+Dv/f/j5/kj4xv4x+LL+Lfiu/in4qv4q+Kj+MPiq/i34of4m+JP+IviF/iL4ev4p+HX+Jvhm/g74Pv7s9wr+0vfe/b/3uP2y95b9vPeI/dn3jf3695b9IPig/Tz4of1L+JL9aviT/Zr4o/24+KD9vfiD/av4Tv2H+Af9ePjT/IX4ufye+Kz8zvi1/BL50Pxa+e/8m/kH/c75Dv3++RT9M/oe/Vf6F/1q+v38fPri/JD6x/yl+rH8v/qb/NX6hfz2+nj8Jvt4/Fr7f/yP+4X8vfuG/O37iPwn/JT8ZPyk/JD8o/yu/JP8wvx5/MD8TPyr/Ar8nfzQ+6j8r/vG/KL76fyd+w79l/sx/ZD7T/2G+3D9f/uT/Xz7r/1y+8f9Zvva/VP71/0s+8X99/qv/cD6k/2C+oX9VfqG/Tf6f/0S+n/99vmL/eb5l/3Y+ar90fnF/dT54f3a+fX91/ns/bn5zf2G+af9Tvl7/RH5XP3j+FP9y/hL/bb4RP2i+E/9pPhk/a/4fP3A+Iz9yfiJ/cD4gv22+Hz9rPhw/Z74cv2g+IP9sviP/cD4i/2/+Hz9tvhu/a74Y/2o+Fn9p/hm/bz4k/3z+Mz9N/n3/W/5FP6a+R/+s/kf/sL5HP7O+Rz+3/kY/uz5D/72+Q3+B/ob/in6Lf5P+j7+dPpf/qv6kv7z+sP+O/vp/nn7Cv+x+yL/4fsx/wj8NP8j/DP/O/w3/1j8NP9u/Cz/f/wq/5f8Kv+x/DH/0fxS/wr9fP9P/Zr/hv2v/7T9v//d/cf///3T/yL+0/87/rj/N/6X/zD+gf8w/mr/MP5d/zr+Zv9Z/nT/fP6M/6r+p//Y/q//9v6v/wr/nf8K/3j/9v5d/+z+Rf/m/jH/4v4v/+7+G//o/vP+zv7b/sP+wP61/qr+qv6u/rj+tv7K/r/+3f7M/vD+x/7y/sL+8/7C/vf+r/7p/pr+1/6G/sb+bv6u/mL+of5c/pz+WP6X/mL+nf50/q7+lv7M/rX+5v68/uj+vf7i/sr+6P7d/vL+8/4B/wr/Dv8R/wv/EP8A/wv/8P4U/+z+Jf/w/jb/9f5Y/wj/kP80/83/Yv8BAIj/MgCo/2AAxv+JAN//mQDe/50A0f+gAMP/kwCl/5MAk/+0AKP/4gC//xwB5/9fARcAlgE9AMABVQDiAWQACQJ3ADcClQBgAqsAdQKuAHsCowB6Ao8AdAJ3AHUCZwB/Al8AhgJVAIQCQQCWAkIAygJnAP8CjAArA6gATQO7AE8DrwBDA5UANAN4ABgDTwD/AikA8gIQAOcC+f/lAuz/8QLu//YC6P/yAtv/7wLO/+8Cx//4Asf/BwPQ/xED1P8LA8n/9QKu/9cCjP+8Am7/owJS/34CKv9WAgP/OgLm/isC1v4vAt3+RwL2/lYCCP9lAhn/aQIj/1YCFf86Av3+HALo/vgByv7bAbX+xQGo/qgBlP6TAYv+lgGX/qYBtP65AdP+xwHv/tcBC//iASb/5AE2/94BPv/YAUr/2wFd/+wBf//9AaH//wG0//EBuP/YAbT/wwGx/7wBvv/JAd7/6wEUAA4CSgAjAnQAOgKeAFICygBpAvYAhQIoAZUCSwGPAlsBhgJnAX0CcwF4AoIBfwKdAY4CwAGjAukBuAISAsICMAK/AkECwgJWAtQCfQL2ArECGAPkAisDCQMiAxMDCQMKA+sC/ALFAucCqwLdAq0C7gK0AgMDuAIVA7cCIgOqAiIDrgIyA8ACTwPDAl0DvAJgA7ICYAOfAlUDjAJLA3sCQQNiAi0DTAIfA0MCGwM0AhEDGAL5Av0B4QLxAdYC7wHWAvwB4gISAvkCIQIHAysCEAMlAgcDAQLgAt4BuQLMAaECuAGIAq0BdwKuAXECqgFlAq4BYALDAW0C1wF3AucBfQL/AYkCFwKWAiMClwIrApACNgKQAkgClQJgAp8CdwKnAncClwJnAnoCXAJfAlUCSAJjAkUClQJnAtoCnQIvA+ECfwMhA7EDQQPNA00D6ANWA/kDVgPzA0AD3gMaA8wD9gLKA+IC2QPhAvYD7gIiBAoDXgQ0A6MEagPkBJoDGgXCA0gF4gNsBfYDegX2A3QF4gNcBbwDQQWWAzUFewMpBWYDGgVKAxcFPAM1BU8DZgV4A5wFpAPKBcoD7wXnAwYG+AMOBvsDAAbnA9oFuwOnBYQDdAVNA0AFFwMOBeIC7wTCAuoEvgL5BM0CFQXsAiQF/AIaBfUCDgXvAgYF6wLzBN0C3gTQAsYEvwKjBKQCbwR6AhUEKwK0A9MBbQOZAUcDfwFKA5ABaQO/AYcD6wGqAx8CyANMAsMDXAKrA1UCdAMzAiED8wHJArEBcAJuASICNwH9ASkB/wFDARoCdwE9ArQBUQLiAVYCAQJUAhoCUQIzAlgCVQJUAm4CRAJ7AigCfQL4AWoCvgFPAosBOgJiATACSAE2AkgBVQJmAZICjwHaArgBIwP1AX4DKwLUAzoCAwQyAhoECwIUBMwB8wOMAdEDVAG3AywBrgMoAcgDNwH1A04BKQRjAVsEaQF9BHoBqgSdAecEuQEeBcwBSwXPAWcFuAFqBZcBYgVwAVEFOgEyBQABDQXQAPIEuQDvBLgAAgXDAB8F4gBPBRgBlQVSAd4FcwEOBmwBFAZDAfgF+gC7BaoAdAVqAD4FNwAUBRkA/AQQAPYEAQDrBPb/4QT8/+gEAwDrBBUA+QQwAA0FMgAEBSUA6wQUAMwE+v+hBOn/fQTi/18E1v85BMP/CQSo/88Dnf+fA7b/kwPn/5oDJQCtA3QAzAPCAOcDAQHxAyoB4QM7AbUDTwGIA3QBaQOkAVID2wFAAw4CIwM+AgMDhALzAtsC8wJEAwIDvwMcAzIELwOcBDMDDgU9A3sFPgPgBTQDVQY3A9YGQwNDBzcDoAcbA/wH+AJVCNECugiyAi8JoQLECa0CegrZAkQLFAMMDEsDuwxpA0wNYwPPDVEDUA43A8gOFQNJD/gCzg/gAlQQxQLtELwClxHCAkISyALwEs8CmhPTAjgUyALNFLICaBWkAh8WrwLgFsYCkRfKAjcYwwLQGK8CSRl9ArUZOgIZGvMBihq3ASIboQHYG60BlxzAAVkd2AEWHuwBth7iAT4fwwHAH6ABOiB0AasgQQEiIRUBlCHnAAQiuACIIp4AFCOQAJ0jgQAsJHoAtCRtAC0lVgCuJUcAMyZAALAmMwAsJykAricoACkoIgCMKAgA0ijW/xQpof9tKYv/1imF/0gqj//LKqv/SivK/8Er5P8zLAAAnCwVAPssKABULTcAoC1AAOEtQgAgLkgAXC5RAKMuaQD1LpIAPS+4AIEv3QC/LwQB9C8mASUwSwFaMHgBlTC0AeEwBAIlMVUCUzGTAm8xxgJzMegCZDH9AlExFANHMToDUzF7A2gxzQNzMRoEdTFlBHUxsgRwMQQFaDFWBV0xqwVJMf8FEzE1Br4wVAZvMH4GITCuBtgv6gajL0AHby+cByQv5QfJLicIWy5ZCPEtlgiULeQILy0yCdAsiwl5LO4JBSw6CncrcwrZKpwKMyq/Cpkp8gr9KCwLTShbC4EnfguhJpkLzCXJCwslGgxMJHcMjCPfDLkiPA27IXoNlCCZDUwfow38Ha0NuRzPDYIbBg5GGkIO9hhwDowXjg4kFrcOxRTuDmgTLw8jEo4P8BAGEKwPcxBDDsEQrQznEPcK8RA8CfsQiAcQEd0FMRE6BF0RmgKOEfgAwBFc//oR2/1QEmr8thLw+hYTbvlrE9T3qRMf9swTaPTsE7byDhQM8TgUb+9rFMvtlRQo7LwUjernFOPo/xQw5wwVmeUuFSjkchXZ4tIVkOEyFjLgeBbD3qYWSt3BFszb0hZg2u0W/NgHF4/XEhci1hMXstQHF0PT9hb00fgWytAYF7zPSBe+zn8Xwc2rF77Mxxe7y9kXs8rYF57JwBeRyKUXjseJF4rGXReDxSMXgMTgFovDoRa7wngWEcJoFojBbBYewYIWrsCGFi3AahamvzkWH7/+FaC+uhUlvm4Vq70WFTa9sxTCvEYUWLzSExi8ehP/uz4T+rsGExS83xJIvMcShLylErG8aBLMvA0S57ylEQ69PhE+vc4Qe71bEMC94A8HvlUPX77IDte+TQ56v+sNPMCZDQDBPA3NwdUMqcJtDIrD+wt2xIULdsUWC3LGkgpbx+4JPMgzCRvJaggDypwHAsvXBh7MJAZhzYsFzM4OBUjQmATB0RMENNN9A6XU2gIW1i0Cidd6AQjZzACS2hsAB9xR/2rdbf7e3pD9buDM/BriGfze43v7ruXi+nTnOvo46Yz5Bevi+NnsPPi07pr3kvD59mjyS/Yu9Iz13/W19Hz3y/Mg+efy2/oa8qz8ZPGW/sXwhgAv8GYCiu83BNnuBAYl7tYHeu2sCdbshws77F4NoOsZD+7qtxAk6lQSX+n9E6zophUF6FYXbOf7GNXmjBo45hIcouWMHQ7l/h6E5HAgDeTYIaHjPSNE45Ak5+KuJWnipCbZ4YgnSOFUKLTgJCk34AAq29/GKn3feSsc3xsswt6xLG3eVS053gIuId6jLhLeOS8J3q8v8933L8PdIDCI3SwwQt0zMArdTDD13F0w7NxfMOjcYjD13FAw/9wqMAbdEjAv3Qowet0IMNrd/C9B3skvkt5kL8De2i7d3kMu+t62LTDfMy2B36cs198PLC/gcyuS4NkqBOFGKovhuikm4i8p0OKjKITjBCgy5EYnyeRtJlXlhSXc5ZMkYuanI/bmtCKP568hIeinILXonR9T6Zce+emnHb7qyRyc6/QbiuwiG4DtOBpl7ioZKu8CGNvv2BaN8KsVQPF2FPHxOROa8vQRP/O3EO3zjg+y9HwOjvV6DXv2gwx095ELcfiiCnH5nwld+oEILftfB/b7NQa1/AcFbv3nAzH+uwLl/n4Bhv9ZADoAVf8KAWr+7gGU/eQCwPzUA+z7vwQY+6MFOPp2BmD5SAeU+B8IxPfqCPP2qgkS9k4KFvXOCiT0SgtN89MLnPJ0DCDyPw2+8RMOYPHcDv/wlQ+S8DIQJvDBEMzvUxF179kRHe9QEsTutBJY7vgS4u0jE4DtUxNH7ZwTO+0CFEftdRRi7eUUfe1GFZTtlBWt7dgV4O0kFiPuchZi7q8WlO7OFqzuxha67qUW3O6MFiDvhhaH75MWD/C2Fqvw3hZA8fQWxPHqFkny1Rbi8sgWjvPBFkb0vBYC9awWpvV7FjH2Ixa19roVQfdQFej39hSs+K8UhvlzFHT6QhRZ+wEULfylExT9UxMH/gYT+v6wEvn/XhLuAP4RvAFuEXoCyBA3Ax0QAgR2D+sE7Q7sBXcO7Ab/DecHgw3QCPkMrAloDI8K5At0C2wLWAz5CjUNhwr6DQIKlw5bCRMPmQiDD9AH+w8UB4QQbQYTEdQFnhE9BSASpASfEhAEJxOPA7QTGwM7FKgCthQ2AhkVtAFZFRoBgBV0AKEVzv+9FTP/3xWn/v0VIv4EFpL9/hUA/fgVefzwFf379BWZ+w8WV/s4Fi77VBYF+0wWxPoSFl36txXi+VkVbfkCFQ75sBS/+F0UfPgFFD74nxMA+DQTx/fMEp73bhKK9xwSj/fEEZj3VhGX98gQg/chEGD3cA8+970OJPf+DQr3OQ329nMM6vaiC9z2yQrU9vEJ1PYfCeX2aQgb98UHbfcXB7z3Rgbz90oFB/g5BA/4LAMj+CICQfgaAWj4CwCT+O/+tvjF/dH4j/zm+GP7Dvlc+l75b/nQ+Yr4T/qX98T6g/Ye+1r1Zvsh9KL73PLX+5vxEvxh8Fn8He+X/Mftx/xp7PL8Guss/eTpgf3P6Pf93ueU/u/mM//k5bX/w+QiAInjdQBH4r4AGuEbAfLffgHK3tsBo902AmvcfgIz27wCEdoKAxXZdgNB2P8DfNePBLLWEwXf1YUF9tTaBQLUGwYg02YGVtLBBpPRGge80FUH1M95B+7OkwcQzq0HUM3ZB8TMLghdzJ0IDcwaCcLLjwlky+YJ8cobCnPKOgr7yVIKmMl0CjvJjwrYyJkKfMicCivInwr1x64K38fSCuDHAAv7xz0LGchvCyHIfQsnyH0LO8h+C1vIgAuFyH4LschyC9jIUgvyyBsLCcnTCivJiwpiyUsKvckiCkfKHQrkyh4KfcsQCg3M6wmNzKwJC81eCY7NCgkVzrAIpc5SCDHP5we6z2wHT9DyBufQcwaU0f0FaNKmBVLTWAU71AIFGNWVBOzVFwTN1pwDs9ceA57YnQKS2RsCfNqJAWHb6wBE3EEAFd1+/+zdvP7o3hf+CuCS/UfhIv2H4q78vOMt/O/kovsW5gf7Pedo+nDo0PmS6ST5rept+M/ruffu7AH3Eu5J9knvovWa8BX1/vGY9GTzHPTR9KbzNPYm84L3kPLb+AXyQvqJ8aL7BvEG/YfwYP4B8KX/Z+/hAMTuFwIg7l0Dje3BBBrtMAa47LAHaewwCR7snArC6wMMZuttDRLr2A7C6kcQfuqmES7q7BLL6SQUX+lQFe7ofxaH6L8XNugKGfnnXRrM57Mbp+f5HHvnLB5D51kfD+ecIPbm5SHv5iMj5OZZJNrmdCW+5mAmfeY1Jy7mByjk5eQosOXWKZzl0yqa5dArpOXMLLjlvy3N5a0u5+WWLwfmbTAf5iExHuazMQfmOzLx5bcy2uUvM8nlvjPa5Vg0AubjNCfmYjVK5s81ZuYtNn3mlDaq5gQ36uZ4Nznn7zeY50846ueJOCHoojhB6J44UeiTOGXomDiS6Kw42ujEODHp1jiL6eU47en3OF7qEDng6ic5aesxOfDrIzlo7Pg4zuy2OCftZzh87Rw43+3cN1bunjfY7lM3V+//NtXvqzZa8FE25fD/NX/xujUt8no16fI/NbLz9DRx9Ic0FvUJNLL1ejND9uYy1/ZaMnj3wDES+BkxpfiAMEz55i/2+VQvsfroLpb7hC6F/BAuav2RLUn+6ywH/yUsp/9bK0cAkSrrANMpngEiKWACYygYA5gnxgPFJm8E7CUUBRwlwwViJIsGvyNqByEjTghnIhsJkCHICaogaAq5H/4Kvx6IC8QdEwzJHJwMxxseDcQanw3GGSMO3xi9DhYYcw9SFyoQhxbWELMVdhHIFPoRxxNiEr4SvhKzERMTuRB1E88P5RPrDlcU/w3AFP4MExX4C2QVAwvHFRAKLRYWCY0WHQjxFhsHTRcHBpgX6gTbF8gDGRigAlIYdAGHGD4Asxj2/soYm/3OGFb86Bgu+xwZFvpeGQv5rBkE+P0Z+fZGGuX1hRq39Kcac/OvGijyqxrd8KUapu+vGnPuuRou7asa9OukGsfqpRqb6aIakei6Gpvn4hqf5gAbseUjG7zkOhuu4zEbmuIdG4XhABtt4NgaVd+oGjLeZxoZ3SoaINwEGjrb6Rlu2uEZwtnwGSbZBxqF2A8azdf6GQXXyxk41o4ZZNVEGZjU9hjb068YJtNnGHbSGhjP0c4XMtGDF6XQPhcj0PgWtM/AFlPPiRblzjwWf87tFSvOqRXdzWAVjc0JFTLNoRTIzB8UXsySE/XL/hKVy2kSWMvtET3LixE2yzERQsvjEFjLlBBeyysQXcuzD1/LNQ9fy6wOXcsWDmTLgw11y+4MjctYDKnLvwvPyygLE8ylCm/MMQrVzMEJQM1OCanN0wgTzlQIkc7gBxbPbQeez/YGMdCEBsXQDAZM0X4FvtHUBCvSHgS80n8Db9P8AjrUhgIk1SsCINbUARLXbQH+1/gA5dh0ANDZ7//O2nX/zdv1/sPcZP603cf9mt4c/YzfdPyS4Nv7p+FM+8rix/r540n6OuXX+YjmbvnS5/34IOmN+HzqJ/ja68H3Ku1L92TuvPaN7xn2s/B09d3xz/QY8zv0bPS+89L1VPNF9/byuPiY8iD6MPKM+8zx/vxx8Wr+D/HK/6PwGwEr8FsCo++aAx3v1ASV7hMGE+5mB6ztvwhM7REK6exmC43suAw07AYO2etaD4rrsBBD6wES++pGE6/qehRX6pcV8OmiFn7pnRcF6ZYYkuihGTrouRr8584bxefbHI/n6B1m5+8eROfkHx3nySD05qMhzeZjIpzmACNY5o8jFOYeJODloCSx5Rolh+WSJWzl/CVV5VkmP+WxJjPlAycz5VEnP+WYJ1Ll0ydq5QIoheUdKJzlGyik5QQoqeXqJ7XlyCfJ5Zwn4eVlJ/7lKSci5ugmUOanJojmbSbX5jkmOOf2JZbnoSXv5z0lRujGJJXoSiTo6NEjTulTI7fpwCIW6hwib+pzIcvqvyAo6wQghutWH/vrvB6N7CIeJe2IHcjt6Bxr7iwc++5gG4HvjRoI8KwZhvDIGAjx6heU8QQXHfITFqTyIRUq8yoUsPNDE0z0cxIC9ZwRs/W6EFz24A8P9wEPv/cXDmf4Mw0Y+U0Mw/lXC2H6UQrv+jgJa/sXCN/7/QZY/O4F2vz/BHv9KwQ2/lYD7v6JAqr/wgFqAOkAFwEKALcBKP9SAjn+2wJF/V0DTvzWA077QQRX+rEEcvksBaD4tQXj904GOvfyBpT2lgf69T0IaPXkCNH0gAky9AwKmvOUCgHzFAta8n0LsvHaCw7xMgxr8IEM2e/WDF/vOA3+7qcNwu4vDpLutw5b7isPLu6cDwvuDBDm7WwQwO29EI3t9RBT7RkRHu01EfDsShHP7F8RwOx6Eb3skhHS7LcRBe3sEUftJBKe7WQS/u2fElruzBK67vASGu8IE2fv/xKp7+IS4++vEg/wZBJM8B4SsPD1ETLx3xHR8dsRi/LpEU/z8xEV9PcR3/T1EZj12xFD9qgR7PZpEYn3FhEg+LQQvPhQEFr55A/9+XYPr/oSD3v7vg5W/HMOOP0qDir+6Q0p/7ANKABwDSUBKg0aAtYMAANwDOIDAgywBHoLYgXVChEGKwrJBosJlgf/CHoIighoCSIIaArQB2gLhAdODCIHLg2/BgMOWQa6Dt4FYg9bBfMPyQRkECQE0xCEAzsR5QKcEUoCExLMAYYSUgHwEtgAbxN8AOcTIgBRFMD/yBR1/0EVM/+hFeH+4BV3/vMV6f3tFUz95xW5/OAVL/zeFbL78BVV+w4WDfskFsn6PhaQ+lsWaPp1Fkb6gxYl+pEWDPqTFvP5bxbA+S4WePnYFSn5bxXQ+P0UePiQFDH4NRQI+OkT9/eYE+z3PhPi9+QS4/eUEvr3TBIg+PoRSPiREWP4DxFu+GgQXvivD0b48g40+C8OI/hwDSL4wQw3+BEMV/hrC4f4zwrL+CwKD/mBCVX50Aia+RAI2vlHBxb6cAZO+oUFd/qSBJ76kAO/+oQC2vqIAQv7mQBO+53/jPuc/sn7p/0V/MT8e/zv+/D8H/tw/UX66f1S+Uz+QviW/iT31v7+9RD/z/RB/5rzcP9v8qr/XfH//1jwYwBi79YAeu5WAY7t1AGe7E4CquvFArfqOgPF6a4DwugRBLHnYwSt5sEEpuUVBZjkXwWW47EFjOL0BYfhNgao4JkG298GBx7fegd73gII1t19CCXd5Ahq3DkJo9t5Cd3argkK2tAJLtnhCWvYAAq41ycKG9dbCqTWrAom1u0KqdUkC1DVdwv51MELltT3CzrUKAzV00kMedNmDCnThQzO0o8MfdKZDDTSnwzi0ZQMpNGODHHRiwxM0YoMT9GmDGfRzAx90eYMn9H/DMbREg3m0RQN+tH+DPrRyQz60YoMBdJKDBrSCgxC0tILedKfC8TScwsr01sLq9NOCzPUQgu21CULKdXuCpTVpgoE1lgKbtb7CdjWlQlO1y8JxtfCCELYUgjQ2OgHa9mHBw/aJAfC2sUGgtttBkTcDgYL3a0F2t1LBaHe3QRm32IELODhA+vgVAOm4bsCYOIcAiHjfQH04+sA4ORsANrl9f/g5oT/6OcS/+rolP7q6RH+8eqQ/ffrCv3w7HT86e3b++ruR/vs76/68/Ac+gjylPkg8w75OvSG+Fn1BPh89oX3qPcM9+H4n/Yb+jX2UPvH9YL8VPWq/dj0xv5S9OL/y/P8AEXzDgK38iMDMPJPBMHxjAVl8dAGFfEWCMfwUglz8I4KI/DLC9jvAw2L7zQOO+9VD+DuaBB87oQRJO6hEtPtvBOG7ecUUO0MFhftIxfW7EEYpexaGXPsZxo77HsbEuyNHO7roh3T68AeyevJH7HruyCK66QhYeuBIjPrVSMI6ykk4er9JMTq2SW26qsmp+p0J5nqRiib6hEpoOrdKa/qqirH6l8r0uoGLNXqrizm6k0t8urfLf/qbS4Q6+0uG+teLyLryC8s6zIwP+ucMFvrBjGB63wxu+v1MQPsXTJD7LYyfuwGM7rsQzPr7GwzE+2NMzvtozNk7b4zmO3cM9nt/jMn7iE0ge48NNvuTTQ172A0l+9hNPPvUzRG8EI0ofAuNAHxEzRh8fEzxPHLMyvyozOX8ngzCPNJM33zEDPw88syYPSKMtn0UzJk9Rwy9vXfMYn2njEf91UxtfcBMUT4nDDK+C8wTPm6L875RC9V+tUu5vpbLnT74S0F/HItp/z8LEj9hyzu/Rgsnv6dK0f/Eyvk/4IqfgDgKQsBQSmgAbAoQwIYKOUCgSeJA94mJQQpJrEEcyU9BbkkyQX8I1QGSyPsBqEijAf8ITIIWiHeCK8ggQn+HyAKSB+4CnweOgulHbQL1BwyDP4brAwnGyINUBqYDYAZEg62GI8O8BcMDzEXjg98FhYQvhWSEPMU/hAjFGQRXRPOEZoSORLIEZUS8BDnEhkQOBM9D4MTZg7PE5wNKBTZDIcUDwzeFDMLJhVbCnEVhQm+FZkI+BWnBy0WugZoFrsFlBa/BMEWxQP0FrUCEReqATIXsQBlF7j/mhfG/tQX0f0LGMT8KRio+zcYivpCGG/5Txha+F4YSfdyGEn2kxhJ9bIYMvS3GBnzthgB8rUY6vCwGObvuhjm7scY3O3DGNzsxhjm684Y7urQGPzp0hgG6csYDOi8GBTnqBgT5oYYCuVWGAfkJhgU4wAYOeLqF3Hh4xet4NgX4d+/Fw3flRc53mcXat01F5zc/RbY28gWH9uXFmbaXRau2RwW9tjUFUnYjhWy11kVItcfFZbW4xQT1qgUlNVoFBzVJhSl1N8TMNSNE8fTQxNh0/MS8dKOEo3SLRIm0sARsNE+EVrR0RAm0X0Q/dAtEOPQ4w/V0JwPutA/D5XQzw570GIOatD1DVPQfQ1B0P8MPNCFDDvQCAw/0IgLUNANC2vQlgqk0DUK79DgCTHRewl40RQJzdG0CBzSRghv0tcH1NJxBzXTAAeW04kGAdQUBmvUmAXY1BUFV9WgBO/VOgSa1uEDUNeLAwrYMAPG2M8Cg9lnAkDa9gEE24YB0dsVAY3cjQBC3fb/Ed5z/+je8P6/32f+tOD1/bvhkP3B4iP90uO8/OPkT/zt5df7Budq+yvoA/tL6ZP6b+oj+ojrpfme7CD5vu2i+NjuG/jq74r3C/EH9zjyjfZx8xz2tfS29ff1TfVC9+/0mvib9OP5N/Qc+8TzVvxT84j92fKx/lny0//S8fgAUPEtAuDwcAOA8LIEIfD0BcTvNgdr73sIGe/FCc/uDwuI7lQMQ+6NDfftsw6e7cwPP+3SENPsyBFi7MUS/uu6E5vrqBQ566EV7eqfFq/qpBeB6rcYbeq8GVTqqRou6owbCOpQHNDp9xyE6ZAdOOkcHuvoqh6s6EIfhejQH2HoTyA86M0gJOhEIRPosSEG6BIi/OdwIvznxyIF6BEjDehKIxToeiMh6JojK+igIyjokCMg6HMjFOhVIxfoOSMp6BwjSegGI3ro6yK06Moi9eivIkfpfyKR6TEiyenfIQbqhSFJ6hwhh+qnIMLqJiD/6qsfSus3H6bruB4C7C0eW+ynHcHsHR0u7ZAcnu0AHBPuahuL7tAaCO8xGofvihkC8M4YcvACGNjwNRdC8WQWrfGUFSHyzxSk8ggUKPNFE7bzjhJU9NMR8/QNEYn1SRAk9oYPw/a7Dl735w3w9wkNe/gkDAD5OQt/+UsK/vlmCYb6iAgU+64Hp/vaBj/8AwbT/CsFZP1fBAH+lQOe/tACQP8RAuL/RQF3AG4A/QCd/4UB0f4RAgf+mQI6/RsDcPycA6/7IQTy+qQEMfoeBXz5nwXV+CYGN/ixBqH3PAcS98YHifZOCP71zQhs9TwJ3PSjCVT0DQrR828KT/PJCtXyJAth8nwL+vHVC57xLwxK8YcMAvHhDMzwQw2l8KcNffACDlDwSg4g8IYO8O+0Dsfv3Q6p7wgPju8oD33vRw+L73oPnu+lD6nvvQ/I79wP7u/4DxDwAxBM8B0QlfA5ENvwRxA08V0QivFlENHxUxAj8kIQdfInEMDy+g8Y89EPdvOjD+LzeQ9r9GQPAfVTD5v1PA8/9iUP4/YID5D36g46+MEO0Ph9Dm35Ng4O+vANqPqZDUz7Rg31+/AMl/yPDFP9QAwc/vkL2P6gC57/Swt6AAYLWAHCCj0CgAohAzoK+APnCb8EgwlvBQYJBAZzCJYG3QcwB1EH0gfSBn0IYAYvCfkF4AmYBZYKQQVVC/gECQyqBJ8MRQQkDdYDnw1mAwIO5QJKDlICiw7CAcgONAEDD68ARw89AIsP0f/MD2v/DxAR/1MQv/6YEHf+2BAw/gUR3/0kEYn9KBEf/QgRmvzjEBj8xRCl+6UQN/uNENz6fxCR+mkQS/paEBL6RxDe+S4QrvkdEI35/w9q+dEPP/meDxv5VA/m+PEOoviIDmP4DQ4Z+JEN2PchDaz3twyP91cMhvf1C4P3iAt+9y8LlvffCr/3dwrY9wcK8/d9Cfv3zwjm9x8I2/dqB9H3qwbE9/wFzfdIBdv3jgTo9+IDDPg8Azv4kwJv+AQCw/h7ASP50wBr+QsAmvk3/8L5XP7m+XT9BPqM/Cf6q/tW+sb6hfre+bb69Pjp+gz4I/s693T7ffbf+8H1TvwB9bz8MfQc/U/za/1e8rH9ZPHu/WTwJv5n72P+ae6g/m7t4f557Cj/jet4/6nq0//V6ToAEemyAFLoLQGS56YB1eYcAgPmfgIY5cACK+T9AkfjPgNl4n0DfuGwA5bg2wO53w4E7t5KBDDejgSP3ecE/dxIBWrcoAXi2/wFWNtNBrjagAYW2qcGcdnFBsfY0gYp2OQGidfrBujW5wZZ1u4G2dX7BnbVHQc41VkHBdWYB9nU1gez1BAIfNQwCD/UQwgC1EsIv9NECHXTLggn0wkI29LeB6HSuwd20p8Ha9KWB3vSoAeX0q4HytLIBwnT5QdC0/IHdtPxB6XT4AfL07wH79OPBwXUSAcR1O8GLdSdBlzUVAai1BoGB9X2BX/V2wUH1sYFmta1BSrXmAWx12kFNtgwBbzY7wQ72aAEstlBBCfa2QOW2mADANvdAn7bZQIR3PwBttyeAXjdVgFK3hUBJd/aABDgpwDz4GYAyuEUAJritP9S4zf/9uOg/pzkBv495WP94+W//JzmKfx257L7c+hZ+33pCPuE6rL6ketd+pvsBPqi7aT5pe49+ZfvxPh68Dj4UPGe9yDy+/b48mH23vPR9c70TPXV9d708PaC9BL4LfQ++eLza/qY85n7T/PA/P/y2v2l8un+QPLw/9Xx3gBR8b4Bw/CrAkPwpwPV764Ec+/FBSXv7wbt7hsIuu5GCYjubwpa7pILKO6xDPft0A3K7eMOlO3dD0rtxxD17KwRoOyXElfsihMb7IQU6+uHFcnrjBax65cXo+upGKPrsxmi67ManOu1G5/rqByZ64YdhutdHnLrIx9U69AfJeuFIAXrSiH86g0i+OrJIvXqhSP86kUkDesLJSzr1iVX65omg+tYJ7PrBijZ658o8uspKQbspCkT7BAqF+x5KiPs3ioy7DorQOygK2HsEyyY7IUs1ez1LBrtYi1k7cktr+0uLgHuhy5Q7s8ulO75LsXuDC/m7hsvDO8qLznvMi9o70Avpe9XL/HvaS9C8H0vnPCULwLxrC9v8cUv5/HYL13y2C/K8sEvJ/OYL3jzcC/U80MvLvQGL4D0xC7V9HwuKvU5Loz1CC4E9tYtg/apLQz3ji2u92stTPg6LeP4/Cx0+aAs7Pk2LFn6zSvN+lwrPvvoKrL7cyop/P0ppPyVKTD9Kym//bsoTP5XKOn++SeQ/5knOQAzJ94AuSZzATMm/QGnJYYCEiUKA3gkiQPbIwcEOSOEBJYiAgXoIXYFQiH1BbggjwYvICwHqh/PBzYfhAizHiwJGx6+CXgdRgrEHL0KBBwnC0YbkguHGvwLxxlhDAIZwQw+GB4NiReIDeIW/w1MFoQOvhUQDysVlQ+RFBIQ8xOGED4T5BB5EjIRtBF/EfEQyBEgEAUSPQ8tEmEOWhKfDZwS6wzuEkcMTBOtC7ITEAsTFGMKZRSpCagU4AjcFA4ICBU5BzEVZQZbFZAFhxWnBJ4VsQOrFcYCwRXTAdIV2ADZFfn//xUx/zsWYv5xFpD9oRay/McWxvvcFtX67Rbf+fcW4/j9Fur3ABfj9vQWz/XbFsD0wxaw86gWrfKYFtHxrBYE8csWMvDjFmTv+haK7gIXpu3+FsTs9hbT69sW2OqyFuvpkxYJ6XgWIOhTFjPnJBZQ5vgVgOXcFbzkyBUC5LUVTuOkFZniixXq4XEVReFdFZ/gPxX53x0VWN/4FKTeuhTf3WUUHN0JFFrcqRO021sTKtsmE7Ha9xJJ2tQS69myEonZhBIw2VoS3NgrEnnY6REb2J8RvNdREU7X6hDc1ncQctYGEBHWlA/A1SsPitXWDmfVjQ5X1U0OUtUQDkjVyQ071XYNO9UqDUjV4QxN1Y0MRdUiDCrVoAsH1Q0L79R+CurU/gn91IsJNNU4CY3V/gjs1cIIRNZ5CJbWIgjr1sYHRNdqB6LXDAcB2KYGY9g8BsfYzwUl2VQFg9nUBPPZXwR02vMDA9uPA6fbNwNS3OEC/9yFAr7dMwKV3vMBbN+rATrgUgH84OgAseFpAF/i3f8N40r/uOOu/nnkIv5c5bT9V+ZW/VXn+fxa6Jv8aelE/IHq8/uf66H7vuxO+8/t6PrP7nD6x+/r+bnwXfmo8cr4qPJF+Lrz0vfc9G33BfYM9zH3rvZk+Fb2ofkH9uH6uvUe/Gv1Vf0W9YX+uvSn/1L0sQDS868BSfO1AsjyxQNU8uQE8fETBqHxPwdT8WkICPGZCcfwxgqJ8PILT/AWDRLwJQ7K7ywPgO8jECvv+BDA7ssRWO6jEv/tchOm7UUUV+0aFRbt5xXW7L0WpuyYF4bsbhhp7EUZV+wLGj/suBoW7E4b4evJG5zrNxxU66IcF+sNHePqex2/6usdqepOHpTqsR6I6hUfjep0H5jq0B+t6hkgvupMIMLqaSC/6m0gseprIKnqcCC06mcgvupaINDqTiDw6i0gCOsDICHr2h9H66ofcut6H6frSR/p6wsfJ+zKHmzsgR607CMe8ey/HTLtVR127d8cue1mHAHu5htM7l0ble7SGubuVRpJ798ZwO9kGTXw2Ril8EsYFvGsF33xAhfg8WAWU/K9FcjyFRU+83IUvvPKEz/0ExO29FASI/WEEY31xxAI9hoQmPZyDy73zg7N9yUOavhpDfP4pwx5+egLBPooC4/6aAob+5gJmfu+CAr87geI/CYHDf1gBpP9pwUl/vMEu/4+BE//jAPi/9ECbQASAvIAWAF3AaAA/AHv/4UCRf8RA5z+mQPv/RoEO/2OBIj8/QTh+3QFQvvsBa76aQYf+uQGivlSBwH5xQeF+D0ID/i1CKX3Lwk496AJvfb7CUv2VArZ9acKXfXoCvH0LwuT9HwLOPTEC/DzFAyp81wMXvOYDC3z4wwL8zUN4/J1DcDysQ2r8vENnvIuDpPyYQ598oEOZ/KVDlrypw5Z8roObPLZDony9Q6h8gIPyvIWDwnzNg9K800PjPNaD8/zXw8W9F0PYPRUD6z0RQ/79C8PUPUUD6n19w4O9tkOffbADvP2ow5o934O4/dVDmv4Mg70+AkOfvnZDRj6sA25+ogNVftVDff7IQ2d/OoMO/2mDNf9WAxw/gMMA/+lC6j/UgtdAA0LDgHCCsIBdwqBAjYKPgP0Ce4DpgmVBE4JNgX1CNMFmwhlBjcI7gbQB3AHZQftB/kGZQiOBtUIHwZBCbEFtQlSBSkK9QSWCpkEAwtBBGYL5QO6C38DDAweA1QMuQKPDE8CvQzdAdoMZAH3DPAADw2BABsNEAAsDar/RA1T/1gNAP9rDbX+dg1p/nYNG/53DdX9Zg2F/TgNHv0KDcD84wxu/LAMGPyBDM77UAyJ+wwMOPvLC/P6jgu4+kYLefoFC0n60wow+pgKFfpXCv35DQrj+bAJvflNCZj53Qhx+VEIM/nEB/r4SAfc+M8Gx/hbBr/47AXD+HMFxPgCBdT4nQT3+BsEBfmHAwX58gIO+VUCEvm0ARv5FwEs+WYAMfmv/zT5CP9P+Wf+dPnA/Zj5Ff2/+XT88vnf+zj6P/t4+o/6q/re+eL6LPkc+234TPuo93v72/al+wj2zfs69f37bvQx/Knzbvzt8rn8MfIE/X3xWv3P8Lj9F/AN/lrvXf6b7q7+y+3v/u3sIP8W7Fr/Suug/4Xq6f+76SwA7ehqACLoqABi5+wArOY5Af/liwFU5dgBq+QlAgfkcQJg47UCsOLpAvnhEwND4TcDkOBYA97fdgMz35IDld63Awne5wOF3RoE/dxABHfcYgQB3I4ElNu7BCXb3gS22vsEQdoJBc3ZDgVj2RUF8tgQBX/Y/wQd2PYEy9f4BIXX+wRF1/wEEdcCBfDWEwXX1iQFudYoBaXWLQWR1i0FdNYaBWDWBwVM1u8ELNa/BBXWlQQZ1noEJNZgBC3WPAQ/1hcEZtb/A5rW7gPS1tkDGdfJA2jXuQOx15wD+dd3Az/YSAN82AcDvNjCAgPZfQJO2TQCqtnzARTavAGK2okBFNtiAaPbOQEp3AABuNzKAEzdkwDd3VEAat4GAOzeqP9s30L/89/h/n/gfP4Q4Rf+reG4/VLiXf354v78ruOq/HTkYPxD5Rv8E+bT++Pmhvuq5yz7ZejC+iHpVvrX6eL5fepZ+S7r1/j362v4xOwC+Jjtm/d57kH3Wu/j9j/wifY38T72NfL59SbzpfUJ9EL14PTU9LX1YfSK9u/zWvd48zP4B/MW+aTy/flC8uT64vHY+5Dx0fxF8cn9+PDN/rrw2v+E8OEATPDiARDw1wLK77QDbO+PBBLvcQXA7ksGaO4sBxruGwjf7QMJn+3tCWXt6wpD7e0LKO3tDBDt+g0J7fwO/OzmD9nswRCt7J4RiOx6EmnsTBNC7BUUF+zfFPTrqBXW63kWxOtMF7rrGhix6/YYu+vbGdbruBru65EbCuxjHCPsEh0g7LgdGuxpHifsDR8s7KUfLuxCIDvs0CA87EshNezTIUDsaiJk7BIjnuzHI+vsaiQu7fUkYe10JY3t6CW37VEm3O2rJvzt+SYU7kAnLu6FJ03uwidr7v0nju5DKMLujygG7+EoVu86KbPvkikX8NYpbvACKrPwHirw8DUqL/FLKnPxWSq38VIq7fE6KhfyISpJ8hMqivITKuDyGipF8xsqq/MbKhP0ISqH9CEq/vQWKm71/SnY9dYpN/anKZb2din39i4pRvfUKIr3fSjV9ygoJ/jeJ4r4ricM+YsnoPlnJzb6QyfR+g0nX/u/Jtj7bSZT/Bomzvy0JTv9OiWZ/b8k+v1EJF3+yiPF/l8jPv/8IsP/nSJOAEIi4QDkIXEBhCEEAighnQK8ICkDSCCtA9cfNgRYH7QExh4fBSYefgV/HdcF3Bw2BkgcpgbDGyQHRhurB84aNghTGr8I4RlQCXQZ5An2GGYKaBjZCtQXQgsxF5wLjBbxC+YVRgw8FZIMlBThDPYTOQ1YE5INvRLrDSoSSg6cEbEOFxEdD44Qhg8BEOcPaQ8/EMgOihAdDssQXw31EJgMFRHaCzwRKwtuEYEKoxHcCdkROgkTEqYIVBIRCJQSeQfPEucGDxNGBj4TkAVYE+IEeRMtBJUTaQOhE6gCsBPnAcATFQHBE08AzBOP/+ATxv7qE//99hM7/QYUe/waFMf7OxQZ+2AUXfp2FJT5fxS8+HkU3vdrFAr3ZRQr9lYUPvU1FGD0IRSK8xMUt/IIFPbxCRQ88RIUhvAZFNLvIRQX7yAUWO4WFJntCRTY7PYTEOzYEz/rrxNr6nwTn+lPE93oJhMe6P0SYufRErPmrBIT5pQSe+V/Eu/kbxJl5FoSz+M2EjzjDxKp4uMRC+KmEW7hZRHb4CcRT+DqEM/fsRBS33cQ1947EGTe/g/93ccPod2UD07dZA8A3TIPudwCD27cxQ4e3H0O2ts8Dpnb9w1J25wNANtCDb/a6Ax02oAMONohDBHazwvm2XYL1dkvC+XZAgv62dMKEtqiCiDaXwoY2v8JEtqbCRLaNgkH2r4IB9pLCB7a5wdC2owHcto1B6ra3gbr2osGPdtDBprb/wX827gFX9xvBcPcIgUs3dMElt1/BPrdIgRV3rQDtN5EAybf4QKe334CHuAcArDgxgFR4XoBC+JAAdriEgGd49MAVOSBAAblJQC35cD/b+Zf/zLnAf/u55f+pugl/mbptf0u6kj9/urd/N3rf/zL7Cr8uu3U+7nuiPvB70L7xPD0+sXxofrD8kb6svPe+aT0dPmd9Q/5jvah+HL3JPhk+LP3bflZ94D6Cvek+8f20fyR9vb9UvYS/wn2JQC69SkBXvUrAgL1LAOo9CYETPQhBfDzEwaT8wIHN/P0B+Dy5QiR8uEJUfLhChzy1wvj8ccMqfGwDXHxig4v8V4P8fAuELTw7RBu8J4RIPBDEtHv4BKA74MTPO80FA/v3xTj7okVwO4/FrDu7Rah7oIXgO4JGFrukBg87hIZI+6HGQbu8hnn7VAayO2kGqbt8BqI7TQbbu10G1jtwxtd7Q4cae1FHG7teBx37Z4cge24HIjt0xyc7eUcs+3tHMvt7xzn7eEc/+3HHBTunRwl7mYcNO43HFTuDxyH7u0byO7JGxLvkxtT71YbmO8UG9/vvRoa8GcaYfATGrDwsBn68E8ZTPHoGJ/xaxjm8ewXMfJ1F4ry/Rbq8oIWTfMCFrLzexUV9O0UdvRkFOL04xNb9WQT3PXZElT2QhLE9p4RLffqEIn3NBDj94QPTPjhDsD4SQ5F+bYNzvkdDVb6gwze+ucLZvtEC+b7nQpn/PwJ7PxeCXT9twjz/fwHYP5EB87+kwZE/+cFvP9IBUEApAS/APkDMwFcA7IBuQIrAhICmQKCAR4D+gCkA2kAHgTY/5MEQP/7BJ3+VQUA/q4FYf0ABsf8UQZL/LsG5vs1B3X7nAf9+vUHivpOCBv6ogi2+fsIXvlZCQP5rAmg+PEJQfgzCt/3awqA95wKMPfWCur2Ewuo9ksLbfaDCzv2ugsO9vAL7/UqDOD1awzR9aMMyPXaDMb1DQ269S4NsPVJDab1Vw2V9VgNnfVmDbL1eQ3N9YoN+vWiDSL2rA1G9qoNgPa0Dbn2tA339rENSPe3DZH3rQ3X95gNKfiHDXz4bw3U+FQNMfk1DZP5Ew0A+vcMcPrTDNf6owxI+3MMxvtLDEv8JAza/P8Ldf3jCxL+wguh/o8LJv9NC6f/BQsqALsKsgBzCj4BLwrNAe0JVgKkCdsCWQlfAw8J4gPFCGcEfgjlBDMIXAXlB88FmAc6BkQHnAbrBvkGkwZUBzwGsAfrBQUIlgVKCDYFiwjXBMEIcQTyCA0ELAm0A2IJXAOcCQ0D3gnMAgwKegIvCiMCVQrTAWwKewF+CiUBigrNAIgKcACDChQAdwq5/2sKZv9hChz/SgrO/ikKfv4TCj3+AAoI/uMJ0P27CZT9jAlY/VkJH/0iCeb83giq/IoIY/wwCBv81gfb+30HofssB3X71wZM+4UGLftGBib7/wUf+6oFD/tZBQv7+AT6+oIE3voOBMf6iwOo+gkDj/qSAon6EgJ/+osBdfoJAXT6hgB4+gYAhfqM/576EP+4+oz+0foL/vP6jP0b+wH9Ovtp/FL7yvto+yb7fvt/+pT71/mu+zP5zvuT+Pn78vcj/Fb3WPzA9pb8J/bT/I71Ev369Fr9WfSZ/aXzxf3z8vb9RfIs/o7xXf7Z8JD+K/DM/njvAf/H7j3/IO6B/3Ltvv/M7AEAMuxSAI/rlgDu6toAWuooAcLpcAEe6agBd+jaAcznBAIa5yICcuZHAtfldAI55ZkCnOS7Ag7k5wKF4xMDCeNEA5LieAMR4poDluG/AyXh6AOr4AMEL+AUBLTfIgQ63ywExd41BE7eNQTa3TMEcN0zBA3dNgS43D4Ea9xKBCzcWQT823EExtt+BIvbewRM228ED9teBN3aTgSs2jkEgdoiBF/aDQQ62u8DI9rXAyDazAMY2rQDGdqgAynakwM02nsDSdplA2baTwN82i0DmtoLA7va5wLX2rUC+dqEAiDbUQJM2xsChtvsAcbbvgEO3JABZ9xuAcncTAEo3SMBhd3yAN/dtgBA3nsArd5HABrfCwCF38r/9d+G/13gNv/J4OL+ROGa/snhVv5V4hT+5eLQ/X3jkP0k5Fn9xeQY/WLl0PwH5or8quY+/Ern7Pvr55f7heg3+yXp1/rC6XT6XOoK+grrr/nC6135fOwI+T/tuvgG7nH40+4p+KLv4fd28Jv3UPFa9x3yC/fV8qf2ivM89j/00fX79Gz1yPUY9Z/2zfRy9330PPgm9Ar50fPb+X/zs/o185n7+PKB/MDyZ/2H8kf+RvIR//Tx2v+h8aYAUPFxAQTxTALH8CsDkPAABFPw1gQX8KMF1u96BqHvbQeN72EIee9HCV3vKwpC7wALHO/LC+vujgy67lANiu4ZDmXu5A5J7rYPNO6EECPuTREN7hwSBe7pEv/trxP17YIU/+1WFQ3uGBYP7tcWE+6KFxLuMhgL7uAYDe6OGRbuLhoW7soaF+5eGxfu9hsg7qEcQO5QHW7u+h2Z7qge0e5MHwTv2h8l718gRu/XIF7vRSF177khl+8oIrfvjSLW7/Ai+u9IIxnwoCM88AEkcfBuJLfw4SQJ8UMlUPGcJZXx7yXc8SwmEPJjJkjynCaD8r4msvLhJuXyAycf8xUnT/MlJ4DzPSfD82UnGfSPJ3j0sCfU9NMnN/XsJ5X18Sfm9fYnPvbxJ4721yfR9sUnIPepJ2v3eCen90gn6PclJzr4CSeY+PUmBPniJnf5yibo+bAmWvqOJsr6YCYz+zImnvsAJg38viVr/HAlxvwfJR/9wCRu/WUkxf0XJCz+zCOa/okjFP9FI4///CIHALYihgBrIgQBGCJ6AcAh7wFdIVwC8iDCAnwgIQMAIHoDhR/XAwcfMwSNHpUEJx4MBccdiQVZHfsF4hxjBnUc2QYOHFQHoRvJBzMbPAi9GqoIPhoMCbgZaAkpGbcJlBgDCggYVwp9F6wK9xYCC3gWYQsBFsgLjhUxDBkVmQyfFP4MJBRfDZ8Ttw0JE/4NaBI5DsERbg4PEZcOWBC7DrYP8g4eDzUPgQ5wD+sNrw9RDekPtAwgECoMZRCiC6oQEwvnEIUKIRHvCVERSwlvEZ8IgxHqB4oROQeUEY8GoRHsBbARVQXLEcME6hE6BA0SsgMyEigDVBKnAn8SHwKhEoIBrxLkALsSOgC+Eon/uRLY/rMSHP6jElr9jhKg/IAS5ftzEjT7bxKK+nIS6/l9ElL5kRK1+J8SD/ilEmP3oRKv9pcS/fWNEkX1ehJ99FcStvM0EvDyDRIn8uQRaPHCEbrwsBEZ8KYRf++iEerunxFR7pURsO2BEQ/taBFr7EoRwOshERDr8BBl6sAQuOmIEArpTRBp6BoQ1ufxD0bnxw+75psPOeZ1D8HlVA9X5TwP7OQgD3vk9w4J5McOkuOODhXjSg6Y4gEOGOKvDabhZQ0+4SEN2eDZDILgnAwz4GEM6d8nDLjf/wuI39MLVN+cCyjfawv23isLud7cCoLejApK3jUKDd7QCd3ddAnA3SUJqt3WCJbdggiQ3TYIlt3vB53dpgeu3VwHx90XB+Xd0AYJ3ogGLd46Blbe7gV/3pkFnd41BcDe0ATp3mwEHN8NBGbfwQO733oDGOA3A4Xg/wLy4MICZuGGAt7hSgJL4v0BtOKoASbjVgGg4wcBGOSvAI/kUQAR5fj/n+Wl/zbmVf/X5gr/fee8/izodP7q6DT+punw/WXqqP0r62H98esX/bHswvxp7WD8Ie76+9/ulvuj7zb7cvDb+kbxg/og8i76CPPj+frzofnp9Fr50vUL+b/2vfiy93X4pPgq+I/51/d1+oD3V/sm9zj8y/Yb/XL2/P0Y9t3+wfW//2/1pAAh9Y8B3vR7Ap/0bANo9FsENPRBBfvzGAa5894Ga/OdBxzzXAjP8hEJgvLGCTjydwrx8SELpvHPC2nxfgwy8SsNAfHfDdvwig6z8C4Pi/DSD2vwaRBC8PMQFfB1Eebv8BG272USiu/UElvvOxMu76ETBu/+E93uYhTE7tQUvu4/FbvuohW57voVs+5CFqjuhxah7sAWl+7zFpHuHReN7jEXeu5CF2/uWRdy7moXeu59F5Hukxev7p4Xz+6kF/PupRcc76IXSe+TF3PvbxeU70YXt+8SF9jv0Rb075gWI/BjFlvwHxaO8NwVy/CbFRDxTxVR8f4Ul/GwFObxZxRA8iMUpvLOEwTzaRNW8wsTs/OcEgj0DRJC9IcRifQJEdz0hhAx9Q0QlPWSD/n1Eg9c9p4O0PYsDkv3sw2/9zINMPiqDJ74JQwP+Z8Lg/kWC/b5iApm+u0JyfpNCSn7sQiP+xgI9/uKB2r8AAfl/HoGYP38BeL9ewVj/vgE3f56BF3/9gPU/2UDOgDJApYAMgLwAKABTgERAaoBhgAJAgcAbQKN/9MCGf88A6P+mgMo/vEDuP1OBFb9tAT2/BcFlvx0BTT8ygXQ+xgGY/tYBvT6jwaM+sgGJfr8Bsr5Ngd8+XYHNPm1BwH5BQje+FwItfipCJD48gho+DMJN/hiCQf4jAnR96oJpPfICYL36glc9wAKRvcgCkL3Sgo692UKO/eEClD3sApu99oKlvcGC7/3LAvj90cLBfhXCx/4VQsz+EcLVfg9C4L4OQuv+CsL4fgbCx/5EQtn+QkLuPkACxH6+wpr+u8KyfrgCjH71Qqk+84KFvzBCoP8pwrp/IMKPf1GCo39Agrs/cgJSP6HCaf+Rwkj/yEJqv8CCS0A3giyAL4IMgGWCLQBcQgpAkMIiQL+B+wCvwdLA3sHmgMuB+cD3gYhBIEGWAQiBqYE3gX1BKAFQwVjBY4FKAXSBegEGgaxBF8GewSYBjwEyAb5A+wGrQP9BlQDAwfxAv8GiAL5BiIC+wbJAQcHfgEaBzsBLwcDAUQHzwBNB5AAUAdSAFQHGQBNB9v/QQed/zAHYv8NBxf/3AbG/qMGdP5gBh7+JgbY/fsFp/3MBXf9kwVF/VgFF/0hBfL85QTO/K0Es/x3BKP8MgSI/N4DY/yCAzv8FQMI/JwCzvsjApr7sQFx+1UBY/sHAWr7rwBq+0wAZvvo/2P7gf9k+yD/cPvC/oL7Vf6K+9H9gvtH/Xf7tvxq+yf8Y/uo+3D7KvuD+6X6kfsj+qj7oPnC+xv53vug+AX8Kfg3/LX3bfw696H8tvbQ/Cr29vyQ9RT94vQg/S30Jv2E8z799vJw/WvyqP3f8eL9VPEc/sHwUv478JT+x+/p/krvN/++7nT/KO6o/47t1//77AoAZOw5AMLrWwAq64QAlOqrAPnpzQBm6fIA3+gfAV/oUgHh54IBaeeyAQLn8QGb5iwCIuZRApzlYwIM5WkCgeRtAgDkeAKI44YCE+OTAp/inAI84q8C5eHPAonh4QIz4fMC5eAKA5bgGgNI4CgD+t8vA67fMwNg3zIDDt8jA7zeEwNt3v0CIt7nAu7d4ALH3eECnd3XAnzd0AJn3c8CU93JAkzdyAJC3b4CL92kAh7dhgIL3V8C9twyAvPcDQL13OkB9dy8AQbdmgEm3YQBS91qAXrdVAGo3TcB2t0aARzeBwFY3ucAi964AMfejQD/3lkAOd8hAIHf8P/I37n/DuB+/1vgQf+x4Ar/F+Hd/n7hrP714Yb+fuJt/vviQv5w4w3+5ePT/VTkjP3B5ED9NuX3/K7lrPwp5mH8rOYZ/EPn4vve56v7b+hn+wbpJvul6ej6ROqo+u3qbfqL6yb6JOzV+c7slPl97Vb5Ku4S+dPuyvh173b4FvAi+L3w0Pdg8Xj3DvIq99Hy8PaX87n2WvR89h31P/bb9f31mPa39Vb3dPUF+CD1s/jL9G75hPQj+jf02vrs86H7sPNh/G/zIv0w8+79+/Ky/sPydf+H8j0AU/IDAR/yzwHx8Z8CyvFpA5/xLARv8ewEPvGqBQzxXAbS8A0HmPDMB2/wjwhP8FQJMvAhCiDw8QoV8L4LCfCHDP3vQg3m7/INyu+nDrTvXQ+i7wwQkO+9EIPvchF97yYSeu/ZEnzvhhN67yYUcu/UFHzvhhWO7y0Wme/eFrPvlBfY7zsY8+/bGAvwcRke8PoZKPB5Gi/w7xoy8GgbPvDsG1fwbhx28PQcnvCCHdTwDx4M8ZMeQvEOH3Pxgh+l8e4f0vFPIPvxqyAk8gAhTfJWIXryoyGl8uUhyvIvIv3yfCI488IicvMHI7DzRyPt84sjNfTTI4f0BCTH9DMkC/VwJGD1mSSm9bUk6PXNJCn20CRZ9s8kjPbaJM726CQZ9/gka/cEJb/3DSUS+BglbvgoJdL4MCU1+SglivkRJdf5+SQm+tskcvq0JLr6kCQL+3AkYftEJLL7HCQK/PkjafzMI8T8oCMj/XojjP1WI/n9NCNt/gkj2v7PIjr/kyKe/0Ei7v/dIS0AiyGCAD0h4ADiIDABkCCOAUgg+AEAIGUCvx/ZAn8fUQM3H8ID5B4rBIwekgQqHu8Ewh1GBVwdoQX0HP0FiBxVBhwcrQaoG/8GMxtRB8caqwdaGgUI8hliCJgZ0AhGGUQJ7RizCY4YGgonGHcKqxfBCiMX/wqhFkQLGhaDC44VvQsWFQoMmhRVDBYUmAylE+4MMRNCDbISiA07EtkNuREdDiURUQ6bEIsOFhDMDo4PCQ/4DjYPXQ5eD8cNiA8oDakPhAzBD+oL4w9XCwkQzAo1EFIKbxDaCakQYQndEN4IBhFRCCERvAc0ESIHPhGCBj4R5QU+EU8FQBHDBE0RQQRhEcEDdRFFA4oRzAKhEUoCrRHAAbMRPgHAEcAAzxE7ANYRr//YESL/2BGL/s4R6P25EUf9phGn/JQRBPyAEWv7dRHY+m8RPvpkEbH5YhEs+WsRm/hoEQr4YhF5910R2/ZHES32IxFy9fEQvvTFEB/0qRB984sQ3PJrEEjyVxCy8T8QH/EoEJLwFBD/7/gPcu/fD+TuwQ9K7pcPtu1sDyjtRw+V7BoPAuznDnPrtw7k6oEOV+pKDtPpGg5a6e4N5ujFDXbonA0H6HANpudNDUfnKg3e5vcMc+a+DArmhAya5T0MMuX7C9bkvwt75IELLORKC+TjFAuV49AKT+OUCh7jYgrr4iwKvOL0CZDiuAlm4nkJQOI4CRri8Qjv4aAIxeFICKDh8geB4ZoHZ+FEB17h+AZm4bgGc+F3BoHhMgaW4e8FteGwBdbhbQXs4RwFAOLDBBzibwQ84hoEZeLIA5jiewPT4jQDGuP1Am3jvAK843sCB+QyAlvk7gG15KoBFOVnAX3lKQHy5fIAcubAAO/mhgBm50IA1efv/zXoi/+l6C//OOnw/tPptv5t6nX+DOs0/q/r8v1X7K/9Ae1r/a3tJv1n7uj8Gu+g/MHvSfxy8Pf7J/Gn+9jxUPuU8gD7V/O1+iP0cPrz9C36v/Xm+Yr2nflX91P5KvgP+Qf51Pjc+ZT4svpT+Ib7E/hF/L/3/Pxk98D9GfeB/sv2QP+A9goAQvbQAAX2lwHL9WACl/UfA1310wMc9YcE3/RBBa707wV19I8GMfQvB/Pzwget80sIYvPlCC3zgAn+8gwKxPKYCpHyJQtl8qwLOPIxDA/ytwzq8UANz/HIDbnxQA6a8bAOdvEXD1Hxcg8m8cgP+/AlEN3whxDK8OMQufA7EajwjhGa8OARkfA1EpLwihKb8NESm/AQE5zwSROe8GwTkvCJE4fwrRON8MsTlPDnE6HwCxS98CAU1fAqFOnwNxQI8UAULfFFFFPxQBR58TcUovErFNLxExT98fYTKPLSE1fyoRN/8nETsPJCE+ryBhMf884SW/OYEqLzWBLl8x0SMvTkEYr0qRHl9GkRP/UVEYr1sBDL9U4QFfbxD2f2lw/A9jsPHPfZDnj3eQ7Y9xAOM/igDYr4Ow3w+NkMXPl0DMn5EQw4+qALnfopC/36twpk+0MKyfvJCSr8UgmP/N4I9vxqCF/97ge8/W0HF/75Bnv+hAbe/g4GQP+gBaf/LAUEALIEXAA8BLQAwwMHAVIDXwHvAsIBhgIcAhICZwKdAa0CLQH2AsUAQQNgAI4DCADiA7X/NwRW/34E/P7CBKr+DAVS/ksF//2JBbL9ygVj/QMGFP03BsT8aAZ8/JgGPvzNBgP8AwfT+zwHqPt2B3j7pAdL+9IHI/v/B/f6IQjY+ksIxPp6CKj6mwiW+r8IhvrgCG768Qhj+goJY/onCV36Nglq+lQJfPptCYD6cwmX+oUJuPqZCdP6ogn++rQJM/vGCVz7yQmK+8kJs/u/CdT7pgkE/JUJPvyICXj8dgm7/GYJ/fxSCUH9OgmT/SsJ6f0dCT3+BwmL/ugI2P7GCC3/qQh6/4EIwP9SCBQALghnAAkIsQDaB/8ArgdLAYQHkgFSB9sBKAcmAv8GbgLWBrcCrQb2AoAGKANGBlYDDQaEA9MFpAOSBcMDUQXnAxcFAwTaBBsEnAQvBFsEPQQYBFEE3gNsBK4DfQR4A4sERAOWBA4DlQTPAowEiwJ7BEMCbAT/AWMExQFUBIYBQQRKATIEEQERBMwA8gOMAOIDYADKAy0ArQP5/5UDzf9zA53/VANx/zADSP8AAxX/1ALp/p0Cuf5WAn7+FwJP/tMBIP6EAe79RAHN/QEBr/25AJL9gQCJ/UEAfP3w/2b9nv9R/UH/Nv3h/hv9hv4L/SX++fy//eb8YP3e/P381fyT/Mr8Ivy8/K77rvxC+6z85vq9/Iz61fwq+ub8xvn6/F35Df3m+BX9avgZ/fb3Kv2D90H9DvdV/ZP2af0S9nf9k/WL/Rn1pf2m9Mz9OvT5/cfzIv5S80v+3vJ3/mfyof7u8cz+dvH2/vTwGP9z8D3/9+9j/3Dvgf/i7pT/Wu6u/+Lt1v9s7f//9+wmAI/sWQAs7I8AwOu4AFTr3gDq6gMBcuoaAfnpLAGB6TkBBelAAY7oSAEb6FIBqudZAUTnaQHq5n8BjOaPASnmlgHJ5ZwBbeWhARPlpgHB5K4BduS5ASLktwHL460BceOeARHjhQG74nABauJdAR7iSwHo4UsBteFKAXPhNAFB4S0BJuE2AQnhOgHo4DYBvuAjAZDgCQFq4O8ANuDDAALgkwDl33QA099bAM/fSADT3zoA098hANPfBADa3+f/4t/H//jfrv8R4JT/LOB3/0XgU/9R4Bz/X+Dk/nvgsv6V4Hv+uOBJ/urgIP4U4ez9R+G5/Y/hmv3e4Xz9MuJd/Y7iRP3j4h/9K+Pp/HHjrPy342r8++Mj/E3k5vuq5LH7DOV7+3rlT/vr5SD7VObo+sTmsvo854D6uudS+kDoJ/rF6Pr5RunE+cnpj/lG6k75veoH+T3rxvjC64b4SuxG+NXsCvhd7cb36e2D93/uS/cg7xv3zO/09nPwxvYS8Y72r/FU9kbyEvbZ8sv1b/OH9Qv0RvWu9Az1U/XX9PT1mvSX9l70Qfcq9Oz39/Od+MjzVfmi8wv6e/O1+kjzVfsJ8/f7z/Kk/J/yVf118gP+SfKs/hnyU//p8fn/t/GgAIrxVAFp8Q0CUfHAAjXxfwMm8TcEEPHdBO3wjAXV8D0GwPDhBqHwjweO8D0If/DeCGTwgQlP8CEKOPC4Ch3wYgsW8BcMIPDIDCfwcw0t8BsOMvC6DjHwUw8v8PQPOPCZEErwORFa8NERZPBbEmfw3BJk8FsTYvDdE2jwahR88P8UnvCQFb3wGhbd8KgWBPEtFybxrhdG8TEYcfGuGJjxJBm98YwZ2fHtGfHxVRoW8rYaOPIWG17yhxua8uwbzvJFHPrypxw08/ccYfNBHYzzmx3O8+8dDPQ6Hkb0gx6E9LYesPTlHtv0Fh8P9T4fPvVyH3z1rx/I9dUfBPb6Hz/2IyCG9kQgyPZqIBP3miBu98MgxPfXIAv42CBE+NYge/jWILr41CD7+NYgRPnYIJH52iDh+dsgNPrNIHz6tiDA+qwgFPujIGv7lCDA+4UgGfxwIHD8UiDC/C0gDv39H1P9zB+a/aEf6/10Hz3+QR+J/gcf0/7QHiP/pR6C/3se4v9IHj4AFR6cANsd9QCZHUgBWR2eAQ8d7wG8HDYCchyJAjMc6ALoGz0DlhuMA0sb5AP5GjYEpBqFBFMa2wQBGjIFpxmABU8Z0gX7GCgGnxh3BkMYxgbpFxgHjhdoBzAXtwfKFv4HYBZACAIWjwimFeMIPxUoCdIUagllFK4J+xP0CZUTPwonE4EKshK+CkMSAwvREUMLUxF5C9IQrAtOEN0LzA8PDEwPQgzJDnMMUA6sDNIN4QxJDQkNwQwyDUQMZQ3IC5UNSQvCDcsK7g1EChAOtQkoDigJPw6iCFoOGAhwDpwHjg4iB68Omga9DhsG0g6nBfAOJgX8DqkECQ8zBB0PuwMrD0gDOw/QAkMPTAI8D9YBQA9mAUkP7ABGD3sASQ8NAE4Pl/9KDxv/Pw+d/jEPJv4oD679IA80/RQPxvwUD138Gg/t+xoPfPsWDwj7EA+J+v8O/PnhDm75wQ7q+K0OZPiUDtj3dQ5c92UO4/ZaDm32Tg729UMOcvUqDuz0DQ5k9O0N0vPCDU/zow3S8osNUPJtDdvxWA1h8T0N1PANDVPw5wzY78UMVO+YDNzudAxo7lMM+u0zDIvtEwwU7ecLo+y+CzTslAu+62ELVes4C/TqEwuO6uQKLuq6Cs/pjApy6VwKGeksCsHo+Qly6MsJLOiiCd7nagmW5zUJW+cGCR3n0gjk5pwIpOZcCFnmDAga5sEH4OV5B6rlLgeI5fIGc+W/BmLliwZX5VgGRuUaBizlzwUY5YcFCeU+Bfzk8gTx5KQE6uRVBOPkAwTl5LcD/+R9Ax7lRAM55QMDZuXQApnloAK85V0C4+UYAhDm2AFA5pYBeeZbAbfmHwH05uAANuehAH7nYwDQ5y0ALuj9/4rox//x6Jn/Y+lx/8/pPf876gT/purH/hfri/6S61P+DewY/o7s3v0U7aT9ke1d/RbuG/2j7t38Le+X/M7vZPx98D78GfEA/Lfxwvtk8o/7B/NP+5/zBPtC9ML68/SK+p/1T/o/9gT64va9+Y/3fvk1+Dv57PgH+bH54vhm+q74FPt0+MP7PPht/AL4Ff3J97v9j/di/lf3A/8d95r/3PYsAJj2wABa9lUBIPb2Afb1oALV9UADsPXXA4f1bQRg9fYEMPVvBfH04AWz9GAGhvTjBmD0WQcx9NIHCPRGCODztAi38ywJm/OkCYTzEwpq84sKW/P7CkrzVAsn86UL//L3C9/yQwy+8psMrfL7DKnyUQ2h8psNkfLfDYLyHg5y8l8OavKsDnHy9Q588jYPhPJvD4rynw+O8ssPk/L0D5vyGRCm8kUQvvJuENvyhxDu8pkQAfOfEA7zohAf868QQfO9EGvzxxCX89IQzfPPEPjzvRAf9KoQSfSSEHX0fBCp9GwQ6vRXECr1NRBl9QMQl/XID8P1mQ8C9nYPUvZND6L2Iw/29u0OQvemDoP3YQ7K9yEOG/jdDWv4lg28+FENEvkGDWf5sQyz+VgMAPoFDFP6uAuy+nYLG/s2C4j75grm+4cKN/wgCn/8tAnG/FQJF/0ACXT9sQjX/WYIPf4UCJr+rgfk/kMHKP/dBm7/ega2/yQGCwDWBWcAgAW4ACUFAQHNBEwBdASTASEE4AHUAy8CfgNwAiEDqALFAuECZgITAwoCQwO5AX0DdAG/AzcBBAT5AEUEtQB+BGoArQQfANYE3v8GBar/PgV1/3QFQf+kBRD/1gXX/vkFmf4UBmn+OQZF/mYGJf6SBg3+wgb2/e4G1/0NB7z9LAeo/U4Hlv1sB4z9jAeJ/bAHgf3IB3f92Qdx/egHbf31B3H9AwiF/RsIo/05CMD9UgjX/VwI6f1fCPz9WQgU/lcIN/5cCGP+YgiQ/mYIv/5oCOj+XggQ/1EIPv9ECHH/Ogir/zMI4v8nCBAADQhHAPwHhQDvB7kA2Qf9AM8HRwHMB3QBqwecAYUH0QFvB/oBSwcaAh4HRQIAB3gC6wanAtQGzQK1BucCjAb8Al8GDgM1BiYDDgY+A+4FSgPCBVEDkwViA3EFbANLBWoDHAVqA/EEZgPDBFkDkARPA2IEPQMvBCUD+AMRA8YD/wKaA/ECcwPeAksDwwIcA6oC8gKPAsgCXwKJAisCSwISAikC/QEOAtcB5AGuAbsBiAGVAU8BYAEaAS8B7wAOAb8A6ACGALwAUgCXAB8AdQDp/1YAuf89AIL/IQBH/wQAC//r/8n+zv98/qv/L/6L/979a/+S/VX/Uf1O/xL9TP/N/Ej/fvw9/yP8Kv/A+xT/Y/sG/wj7/f6z+v3+ZPoH/xH6EP+y+Q7/T/kN/+n4Df+H+BH/Lvgg/9H3L/9190H/G/dY/8D2cP9l9ov/Bfah/6H1tv9D9dT/3PTp/270+v8I9BQAofMsAD7zTADt8nwAlfKnADzy0ADm8foAffEUAQzxIgGf8DMBOfBLAePvcQGG744BIe+jAcXuvAFi7s0B/u3bAaXt8QFF7f0B5+wKApXsHwJA7DAC6es6AovrOgIo6zQC0uo3AoTqQAI16kMC3+k7An3pKAIl6RoC2egUAo7oDQJY6BUCJeghAt3nEgKS5/0BSufpAf/mzQG05q8BduacAUDmjgEJ5ngB0uViAaLlTwFx5TkBP+UcARTlBwHu5PAAxeTWAKPkvgCH5KcAbeSQAF7kgQBY5HcAUuRqAEDkSwAi5BsAB+Ts//bjwv/y46D//OOI/xTkeP8y5Gv/RORO/07kI/9i5P/+duTW/oTkpP6j5H7+xuRZ/ujkLf4M5QD+MOXQ/V7lpf2W5YH90+Vf/RjmQP1c5hz9m+bv/Nzmwvwh55b8audq/MHnSPwY6CP8aOj1+7Hou/v86IH7U+lO+7HpIvsb6v36h+rX+vjqs/pw65T64ett+kzsO/q77Az6KO3Y+ZXtofkL7nL5f+4++ffuDPl57+L49++z+HnwhvgG8WP4jvE4+A7yBPiH8sn3B/OQ95HzY/cj9Dz3uvQZ91b1+/bq9dT2b/ad9vD2YPZx9yT28/fp9X74tvUb+ZT1wPl89WH6YPX++j71k/sT9SD85fS4/L70Uv2d9OL9cvRy/kb0B/8h9KD/APQ0ANzz0ADB83cBsvMYAp7zsQKD80QDZfPTA0PzZwQq8wYFHPOpBRPzUQYQ8+sGBfN5B+3yCQjb8o8IwPIXCavytwmt8lEKr/LvCrfymQvN8i4MzvK2DMjyRg3N8tUN0vJoDt/y9w7s8noP8PIBEPjygxAB8wgREPObETHzJBJK86gSYfMuE3/zohON8w8UmPOKFLbzBxXY84cVAvQSFjj0lRZs9AwXmPR0F7b0yBfH9B0Y2/SAGAL17Rg39VcZa/W9GaH1GBrN9Wca8/W8GiP2FBtZ9mcbjva/G832ERwI904cNPeJHGH3yxya9wsd0vdBHQX4eB0/+LEdfvjRHaf47R3Q+CAeFPlMHlP5dR6W+bEe7PncHjf69x51+gofr/oHH9f6CB8F+xkfSPsiH4X7Kh/H+zQfC/wwH0f8MB+J/DEf0Pw3Hx79Ox9w/TMftf0pH/39Ih9M/gsfjf7yHs7+2B4S/7keVf+ZHpf/dB7Y/0keFwAgHlkA9h2dANMd6AC4HUABmh2XAXsd7wFVHUECIh2JAuYcygKkHAcDZxxKAzAclQP0G90DshsfBG8bZQQzG7AE+Rr/BMEaVAWFGqQFPxrsBfoZNQa5GYUGcRnNBiIZEQfVGFgHghiZBzQY3gfmFycIiRdfCCsXmAjXFtoIfxYaCTEWZQnjFa4JihXvCTcVOArcFHkKcxStCgkU4AqUEwgLIxM2C74ScgtJEpwL0xHIC2sRAAz/EDYMlxBwDC8QqQy+D9oMSQ8GDcUOJA1ADj8NyA1mDUwNiA3QDKoNWgzQDd0L8A1cCwYO1QoXDk0KJQ7TCT8OYwlhDvUIgw6ICKIOEAi0DpIHvg4RB8QOkwbIDh8G1g6nBdwOKQXaDrQE3w48BN0OyAPdDmID6Q4AA/UOmgL8DjMC/w7KAf4OXAH1DugA5A58ANwOHwDdDr//3A5d/9kO/P7TDpP+yA4l/rQOrv2ZDkT9ig7k/IYOe/x3Dh78cw7C+3IOTPtXDt/6Rg55+jsOAPoaDoj5/A0Z+eYNnfjEDST4ow24944NUPd+De/2dQ2K9mUNI/ZUDbD1NQ0t9QUNrvTYDDr0tAzL85YMZPN9DALzaQyf8lEMMfIsDLzxAAxU8d8L6vC4C4Hwkgso8HcLzu9YC2/vMgsS7wwLrO7XCkrupgrx7XcKku1BCj3tEQrp7N0JkuyjCUrscwkI7EQJzusbCZ7r+Ahf68EIE+t6CMnqLwh+6uEHROqfBxPqYgfg6R4HvennBqLptAaB6XcGYuk2Bkfp+AUv6bgFGel2BQnpNgX+6PgE8ei0BObobwTh6CwE3+jnA+HopgPr6GUD8ughAwnp6AIp6bcCROl7AmbpRAKW6RgCzunxAQLqwAEu6oYBWupKAYXqCQG06scA8uqQADvrYACO6zcA5OsOADjs2/+Y7LT//OyM/1btU//B7Sr/Me4B/5Huxf777o/+a+9Y/tPvGf5J8OT9wfCs/UDxev3O8VH9TfIY/cry2vxX86r86vN8/IL0Uvwc9Sn8sPX5+0L2xPvG9oH7Pvcx+7336Po/+KL6zvho+mv5PvoE+hH6ofro+UL7xPnV+5T5ZPxh+fn8NPmC/QD5B/7H+I/+lPgK/1f4e/8S+Pr/3veBALP3AQGG94sBZfcQAkL3gQIM9/kC4/Z0A7/25QOU9l8EdfbUBFb2PgUt9qkFCfYHBt71Zga19ckGlPUlB2/1hAdS9eMHOPU3CBj1kggC9fEI9PRJCeL0nwnU9OsJvvQzCqn0fQqb9L8KifQAC3v0Rgt19IoLcvTOC3L0CQxv9D8Ma/R2DG70ogxq9MwMaPQDDXj0OQ2M9HANpvSqDcr02Q3l9PoN+PQNDgX1HQ4S9TQOK/VKDkv1WA5n9WYOivV3DrX1gw7g9YcOCPaHDjT2jQ5r9o0OofaGDtT2dQ4E910OM/dNDm/3Pw6y9yUO7fcMDi347Q1u+McNrPieDer4bQ0m+UQNbfkdDbj56wz9+cUMUvqiDKv6bQz2+joMRfsCDJH7uwvR+3oLGPw2C1387Qqe/KoK5vxjCiz9GApu/dUJuf2TCQb+UQlS/g0JnP7GCOT+gQgs/zIIav/jB6f/nAfs/1AHLAD9BmQAqwaaAFcGzQAGBgEBtQU2AWwFcAEtBbIB7gTyAbAEMgJwBG0CKwShAuUD1AKdAwADVAMoAxMDVgPQAoIDjwKrA1QC1wMSAvwD1wEiBKgBUgR4AX4EQwGhBA0BwQTbAOIEsQAHBYYAKQVjAE8FQQBzBRwAjwUBALIF5//SBb//4QWg//UFif8NBnr/JgZx/0YGYv9YBlH/ZQZS/4EGVv+ZBlP/qQZY/7oGYv/NBm7/3gZz/+QGev/oBov/8gaa//gGrv/8BsX/AAfY/wAH8P/9BggA+wYcAO8GOgDqBmIA7AaEAOgGpADgBscA1wbnAMkGAAG1Bh8BpwY+AZgGUQF6BmIBXgZ7AUgGjwEuBqMBFAa7AQIG0AHsBecB2QXzAbwF7wGTBe4BbQXyAU4F8wEvBfUBEQXvAe4E5wHKBNoBpATDAXcEtAFRBKABKwR+AfgDagHUA18BvANKAZwDJgFuA/gAOgPXABMDwgD5ApkAzwJpAJ8CPQB0AgYAQALM/woCnf/iAXP/vwFI/54BGf97Aej+WAG5/jcBhf4UAUz+7wAV/swA2v2nAJv9fwBa/VgAGP0wANj8DgCa/O//YfzU/y38w//9+7X/zfur/5D7lv9L+3j/Bftf/8L6Sv+C+jr/Qfot//n5G/+y+Q7/ZPn9/g755f7E+N7+jfjs/lL4+f4K+Pz+uPf2/mf39v4W9/f+xPb6/nb2BP8f9gf/x/UK/3j1GP8j9SP/y/Qt/4D0RP8w9Fj/3vNt/5PziP8885f/3/Kj/4Tyr/8o8rv/2/HU/5rx+f9P8RUA+/AoAKbwNwBF8DkA4u83AI7vRABC71UA8O5iAKLubgBW7nsABe6CALrtjABp7Y8AFO2LAMXsiwB37IkAK+yGAOHrhQCN63UANutjAPTqXwCw6lkAa+pPACzqSwDn6ToAnOkjAFrpEgAe6QYA5+j8/67o6/9y6Nb/OOjA///nqv/C54z/gedn/0DnQP8K5yL/4eYQ/7jm+f6R5uL+cubQ/lDmuf4u5qD+EOaJ/vHlbf7N5Uv+qeUm/o7lB/565e/9ZuXR/VHlsv1E5Zf9Q+WD/UTlcP0/5VL9POU2/UblH/1L5QP9UOXi/Fflv/xj5Z78d+WC/I7lZPyg5T78s+UV/M3l8Pv05dX7Hea5+0Hmk/to5m77j+ZF+7jmHPvo5vb6G+fQ+lfnr/qV54/6y+dj+gfoOvpN6Bj6jOjv+dPoyfke6aT5aOl7+bvpWfkU6jv5aOoV+brq6vgQ68P4b+uh+NXrg/gy7Fr4iuws+OfsAPhF7dH3m+2a9/XtZ/dk7kT32e4n90rvBPfA7+P2NPDA9qbwmvYa8XT2ivFJ9vvxHPZq8u/12fK/9VDzl/XL83H1RvRM9cb0KfVF9Qf1yPXn9Ej2w/S99pX0P/d09MP3U/Q8+Cr0xPgO9E/59PPQ+dHzVfqz8976mvNh+3nz7fti8378UvMB/TTzgv0W8wj+/fKP/uPyFP/L8p3/ufImAKXyqwCR8jQBgvK8AXHyQQJh8soCVPJZA1Dy6gNQ8nQETPIABUnyjgVK8hMGRvKTBj/yGAc+8qMHRfIoCEjypAhF8iUJSPKtCVbyLwpg8rQKbvJCC4nyxguc8kAMqPK4DLTyKw2+8psNyPIUDt/ynA4F8yAPK/OXD0nzDRBn838Qg/PmEJrzUBG1874R1vMnEvjzkhIf9P4SSPRiE270vhOO9BcUr/R1FNf02RQI9TgVOPWOFWT15RWT9TsWxPWHFu/10hYd9iYXVPZyF4n2sBez9u0X4fYtGBL3ZxhC96IYdvfoGLn3Jxn5914ZM/iXGXL4xBmo+OUZ1fgMGg75LRpB+UYab/lyGrb5lxr3+agaKfq/GmP62Bqh+u8a4voOGyz7Hxtr+x8bnvsjG9f7KhsV/CobUPwtG4/8MxvV/DQbGf0sG1b9HxuS/RQb0f0OGxj+BRtf/vManv7mGub+3xo2/8oaev+sGrb/iRrw/2MaKgBBGmkAJBqvAAUa9QDhGTYBuRl4AZcZwAF0GQoCTxlSAiYZlwL5GN0CyhgiA5QYYANXGJoDHxjZA+gXGwSyF2AEfBenBDoX4gT3Fh4FvBZiBXwWoQU8FuQF/hUoBr0VaQZ4FacGLRXjBuMUHgeaFFwHTBSWB/0T0AevEwoIVBM8CPASYwiJEooIKhK4CNMR8Qh9ESwJKBFoCdEQoglpEM0J+g/xCZIPHQouD00Kug5sCkYOjArcDbcKZg3WCuoM7Qp6DBELCAwyC5YLUgsrC3kLuwqZC0sKuAvXCdMLWAngC94I8gtvCAwMAAglDJUHPwwdB0sMnwZODCQGUwyqBVUMPAViDNcEdgx0BIgMEASYDKgDoww+A6cM1AKqDGUCowz5AaAMngGqDEABrQzXAKUMdQCfDBwAoAzC/54Maf+YDA7/kQy2/ogMXf59DAD+bAyo/V4MXP1aDBL9VwzQ/FoMj/xbDD38TQzk+zYMiPsbDB/79Au/+tMLa/q/Cxj6rAvN+aALf/mSCy75gAvq+HoLmvhoCz74Sgvm9zILjPcUCy739QrX9twKefa6Ch/2nArO9YcKdPVoChn1RgrD9CgKZfQCCgz03gnD88kJffO3CTnzown28owJofJlCTzyKQnb8e8If/G6CCHxgAjH8EYIevAWCDjw7gf078QHu++fB4bvfQc/70QH++4OB8Tu4QaA7qQGO+5jBvftHwax7dkFf+2hBU7taQUa7SkF8uzzBMXstwSS7HAEcOw3BFXsAgRD7NQDP+yxAzHsfwMX7EMDAuwGA+nrwgLL63UCsOssAp/r6AGW66sBletzAZ/rQQGz6xgBy+vwAOTryQAD7KMAJOx+AD/sTwBT7BgAaOze/4Hsp/+f7HH/x+xE//jsG/8o7fD+V+3A/pLtmv7V7Xj+Eu5M/mHuMf7A7iP+EO8B/mLv3/237739+u+F/T/wTP2O8Bz94/Ds/Dzxv/ya8ZT8AfJw/GvyS/zU8iP8SfMH/L7z6Psu9ML7ovSg+wn1bvtl9TH7z/UB+zr20fqe9pv6Dvdw+oD3Rvrq9xb6Vfjl+cD4tvkw+Yz5qPlq+Sb6UPmh+jT5HPsZ+Y379vjr+8D4RPyH+KT8V/j8/CD4U/3q97X9wfcY/pr3fP529+j+XvdW/0n3wv809y0AIveXAA737wDs9jsBwPaFAZb20wFv9iUCUvZ3AjX2wwIW9hMD/vVgA+b1qgPN9fgDufVIBKz1nASl9fUEqPVPBa71nwWr9dcFlfUOBoL1SwZ29X4GZPWwBlT15wZN9RgHQ/VLBz/1hQdF9cYHVPUOCG/1UgiK9Y8IovXICLb18gjB9RgJzfU8Cdj1Xgnm9YMJ+vWkCRL2wgkn9uAJQfb5CVz2Fgp89jUKpfZVCtL2dwoF95gKPPe3Cnb3zwqu99cK2ffXCgH41Qop+MsKTfi9CnL4rQqa+KAKx/ibCv74lgo7+ZgKgPmbCsr5nAoW+pIKV/p0Coj6VAq5+joK8/odCir7+wlf+9MJkPusCcP7gwn2+1IJI/wrCVr8Dwmd/O8I3/zWCCb9uAhq/Y8IpP1oCN79OggU/gkIRf7UB3X+lQeZ/lsHwv4fB+n+1AYB/5kGKP9xBmP/Swad/ykG2/8JBhsA4wVTALcFhAB6BaQAPgXDAA4F7wDbBBUBpAQ0AWwEUQE5BHMBCQSWAdEDrwGhA88BiAMDAm0DNAJKA1sCLAOFAhEDsQLvAtEC0QL2ArcCGwOOAi8DYwJAA0ECVgMfAmoD/AF7A+EBkgPUAbQD2AHlA90BEwTWATMExwFLBLsBXwSxAXYErgGPBKoBpgShAbUElwHBBJIBzwSMAdkEggHdBIgB7gSaAQkFpwEbBbQBKwW+ATcFzAFEBd0BUgXlAVUF9QFeBQkCaQUKAmAFCQJUBQsCSwUBAjYFAQIoBRICLAUoAjUFOwI9BUsCQAVPAjoFTwIwBUsCIgVFAhQFOgIDBSwC7gQfAt4EEgLPBP8BuQTiAZ8EygGJBLwBfgSmAW0EhgFWBGcBQARFASkEIwETBAYBBATnAPMDvwDdA4wAvgNRAJYDEgBsA93/TgOu/zcDf/8iA1b/FAMz/wsD/P7yArz+0AKD/rcCS/6fAgv+gQLM/WICkP1KAlr9NwIZ/RsC2PwAApr86QFc/NMBIPzAAeX7rwGi+5cBYPuBARn7ZgHT+kwBofpKAXT6SwE++kQB/PkwAbH5FwFu+QYBJ/nwAOH42wCs+NoAefjaAEL41wAO+NgAzvfQAI33xgBX98oAHffKAOX2zwCv9tgAbvbXACv21gDw9d4AsPXiAHH16wA69foA/fQHAbf0CwFy9BIBK/QXAeDzGAGh8yMBbPM7ATXzUQH48l8BuvJsAXXycAEm8moB3/FsAaPxdQFi8XoBIPF6Ad/wfQGe8HsBYfB+ASPwfQHp730BtO+EAXLvdwEl72AB5+5WAaruSwFw7kEBPu47AQLuLAHS7SUBo+0fAV3t/QAZ7d0A4OzGAKjsrgB37JwATOyJAB3sdQDy62MAwOtFAIbrHwBX6wEALOvo//vqxf/J6qD/nup+/2zqVf9D6jP/KOoc/wnqAf/o6eH+zunG/qfpnv6A6XT+ZulV/lHpN/496Rz+MekE/h3p5f0D6b397eiZ/dXocP296EX9segm/bDoD/2w6Pf8vejs/M7o4fzL6L/8yeie/NLohfzT6GP83OhE/OPoIPzh6PL77+jR+wzpvPsk6Z77P+mD+2PpbvuK6Vn7rOk7+8zpGfvx6fr6G+re+kPqvPps6pr6nOp7+snqWfry6i76JOsL+lvr7PmU68r53eu4+SrsqPlu7Iz5rexq+evsRfky7Sb5hO0R+c7t8vgT7sv4W+6n+KruifgB7274T+9L+J/vKfgC8Bj4XvD997fw3/cd8c33ffGy99zxlPdC8n73ovJh9wfzRvdv8zD30fMR9zH08PaO9Mr27fSl9lr1jvbG9Xb2LfZX9qT2SfYb9zr2gvca9vP3BPZy+P316Pjs9Vn51fXH+bz1Lvqb9Zb6e/UB+2D1bvtF9eH7MfVa/CT12vwd9Vn9GPXR/Qn1TP4A9cn++PQ7/+f0uf/j9DsA4/SuANT0HAHD9JABt/QEAq/0egKm9O4Cn/RnA5706AOm9GoEsPTsBLz0ZwXD9OEFyPReBtT00gbX9EQH2/S0B970Hgjc9IoI3/T7COf0bQn09OgJDPVeCiD11go49VULWvXIC3H1NQyF9a4MpvUkDcf1kg3i9f8NAPZrDhz2yw4x9icPQ/aGD1z25A919kkQmPaxEMH2GRHq9oMRG/fsEUz3TxJ597ISqfcOE9T3YhP9970TLPgJFE/4SBRo+JMUkPjiFMD4KhXp+HIVFvm2FUL5+hVx+UYWqfmQFuP50RYY+hYXUvpdF5D6lxfG+s8X/PoAGC37IBhQ+0kYfvt0GLH7kxja+7cYDfzlGEn8DhmF/DMZv/xTGff8eRk4/aEZfP2/Gbv91xnz/eUZJv7wGVj++hmM/voZuP77Gej+Bxoi/woaWP8KGo3/ExrO/yAaFAAwGl8APhqrAEIa7wA/Gi0BMBpiARkakgH6GbkB1BndAb8ZEgKyGVQCnRmOAo0ZzwJ+GRMDYRlLA0kZiwM+GdYDJxkbBAQZVATlGJIEwBjNBI4Y/ARXGCkFKRhfBfoXlgXHF8wFlBcCBmQXPAYwF3EG+hapBssW5waaFiUHZxZiBzkWpAcBFt4HvhUOCHYVOggrFWYI4xSTCJUUvwhGFOgI+BMUCaUTPQlRE2YJBBOWCbkSywlvEgIKIRI1CtMRawqJEaIKIRG/CrEQ0wpQEPcK5A8RC3wPLwsbD1ULpg5mCzgOfgvdDaoLdw3JCxIN6wu2DBQMUQwzDOcLTgx5C2IMCgt0DJkKhQwgCosMrgmYDEYJrAzTCLMMYwi7DPkHyAyOB9AMKwfhDM8G9QxsBgINEAYTDbEFHg1EBRkN3gQaDX0EGw0TBBQNqgMKDUUDAg3lAv4MiQL5DCkC7gzUAe4MjAH1DDcB8AzlAOgMngDqDFIA5AwLAOEMwP/WDG3/wgwm/7cM3/6qDI/+kQxC/noM8v1eDKr9Rwxt/TwMMf0xDAH9MQzN/CoMjfwXDFj8Dwwe/P8L0/vhC5P7zAtV+7cLB/uUC7n6cAtw+lALJ/ovC9/5Dwuk+fkKbfnoCjD50Ar2+LoKvPijCnv4gwo8+GUK/vdGCrX3Ggpt9+4JIPe9Cc32gwmA9k4JP/YiCQH2+QjB9cwIhvWiCFL1fQgd9VcI5vQrCKj09gdn9L4HK/SIB/HzVAe68x8HgPPlBjvznwb68lkGxPIfBpHy5QVk8rAFO/J7BRXySgX38RwF1PHoBLDxsgSV8YIEdfFLBE3xCwQm8ckD+/CCA9HwPAOv8PkClfC+AofwjAKG8GUCifBBAonwFwKL8O8BlfDNAZfwoAGR8GoBkvA6AZvwEAGi8OEAnPCmAKHwcAC08EoAyPAiAOLw//8F8eL/J/HF/1Txrf+K8Z3/uvGF/+zxbf8f8lL/RvIs/2/yAf+Y8tf+vPKk/unyeP4h81P+XvMz/qbzGf748wj+SfTz/Zr03v3w9Mr9QvWx/Y71kP3c9XD9LfZP/Xb2J/2y9vD87Pa4/DH3iPx+92D81/dC/DH4J/yK+Ar87fj3+0754vuk+cL7Afqo+1f6iPuo+mP7/PpB+0L7FPuF++L6yvu1+gv8hfpY/F/6r/xG+gj9Mfpj/R36tv0F+gr+7Plk/t75uP7H+f3+pflC/4X5hf9k+cL/P/n5/xX5MADs+GwAy/ioAKz48ACb+EMBlviMAYn40QF5+BgCbvhgAmb4qgJh+OkCVfgcAz74UQMq+IEDFfioA/r31APj9wQE1fc6BM73dwTS97QE2PfqBNj3JAXh92IF7/ehBQH46gUf+CQGMPhIBi74bQYx+IwGMPidBiP4ugYj+N4GMPgKB0X4Ogdh+GUHe/iSB5r4ywfJ+PsH7/ghCBH5SAg1+XAIXfmRCH/5owiX+aoIp/mwCLj5vgjS+dMI+fnnCCD6+whJ+hMJePooCaj6PAnY+lAJC/tmCUL7hAmD+48JtfuBCdD7eQnw+2wJD/xRCSL8RglF/EAJcfwwCZT8IQm5/BYJ5PwTCRj9GAlW/RsJkv0YCcr9Dwn9/fwIKP7jCEz+vghm/o8Id/5jCIv+OQih/hEIu/74B+T+4AcN/7cHKP+ZB0v/jAeC/34Htv9qB+X/VQcSADcHNwANB08A2QZcAKQGaQBzBnoARgaMAB8GpwD8BcIA1wXdAL4FAAGhBSEBhwVDAX0FdAFwBaABVAW+ATcF2gEVBe8B6wT6AcEEBAKZBBACeAQiAlgEMwI2BEECGgRWAgcEcwL/A5YC9QO5AvED4ALyAwsD7AMvA9sDRAPIA1gDqwNgA44DZwN0A3ADVgNzAzwDdwMpA4IDGwOQAxoDqgMiA8wDKwPsAzYDDQRAAywEQwNDBD4DUQQwA1QEFANHBP0CQATzAkUE3QI+BL4CLQSqAigEnwIrBJkCNQSdAkcEoAJbBKECbASdAnoEjgJ9BHcCeARWAm0EMAJcBAsCTgTeATkErQEfBIEBDgRYAQIEMgH4Aw0B8gPrAPEDzwDzA6gA8QN8AOgDUgDiAyUA3QPz/9EDuf/BA3T/pAMt/4cD5P5pA5T+RwNJ/ikDC/4YA9T9EQOe/QoDZv0CAyz9+AL1/PICvfzsAn783gIw/MUC5vutApv7lQJH+3QC9PpWAqf6PQJX+iMCDPoNAsr5AAKR+f0BXfn/ASD5+QHm+PUBrvjzAW346QEq+N0B5ffPAZv3vAFM96QB+vaIAbD2dAFx9moBNfZkAQD2YwHN9WYBnfVqAXj1eAFU9YkBKvWSAfv0lgHI9JYBjPSLAVP0hAEg9IQB5/N9Aa3zcwF282wBQvNpARbzbAHt8nMByPJ7AavyjAGL8pkBZfKgAULyqAEX8qcB3fGWAabxhgF48X8BQPFtAQHxUgHP8EMBo/A5AWzwIQFA8BIBJvAVAQvwFQH17xoB3e8YAbbvBwGL7/IAXe/WACjvsgD87pcAy+5zAI3uQQBf7h8AP+4HABru6//67dH/4+2//8/trv+67Zz/oO2C/4btZ/9k7UT/Oe0V/wvt4v7f7LH+tuyB/pTsWP527C/+VOwD/j/s4v0x7Mf9Huyo/RPsjP0G7HH99OtO/ebrLf3P6wT9tOvV/KLrr/yS64r8eeta/GTrL/xb6w/8VOvv+0Prxvs866X7R+uX+03rgftT62r7ZOtf+2nrR/tr6yf7cusO+3Dr6/pw68n6eeus+n7rjPqI6276mOtV+rDrQfrV6zj69Osp+hDsFPo17Af6W+z3+Xzs4fmY7Mb5uOys+drskfn17G/5E+1O+TvtNfli7Rn5kO0B+cLt7/j07dr4NO7O+Hnuyvi37rz49+6u+C/vl/hp74D4pu9r+NXvRfgI8CT4UfAY+JLwAvjR8Ob3FvHS917xwPez8bn3CPKw91fyofev8pj3BPON91bzfvei82j34PNC9yb0I/d79BP3y/T+9ib18faC9eb20fXO9jP2xvaT9r/26vas9lL3qfay9572B/iJ9mr4gPbG+HH2HPla9nj5S/bQ+TX2Mfor9pn6Jvbz+hP2V/sL9r37BPYb/Pb1hvz29fX8+fVd/fb1yf309Sj+6fWF/tz17/7b9VL/1fW1/8/1IQDR9YkA0vXuAM/1UQHN9bcBzvUiAtT1lgLj9QoD9PVzA/v12wME9kgED/amBA72BgUR9nAFH/bPBSL2LgYn9pIGM/b0Bjv2WwdM9sQHYfYzCH32pwif9hMJuvZ6CdL23Qnp9jMK9PaUCgv39wok91ILOve7C133Gwx7920MjPfLDKn3Jw3H94AN5ffhDQ74QA40+J8OXPj7DoX4Tg+n+KgP0Pj3D+/4ORAH+YgQLfnSEE75ExFo+WIRlPmqEbr57BHc+TwSD/qHEj/6zhJu+hYToPpWE8v6lxP5+tgTKvsTFFf7UBSI+4MUsvuoFND70hT1+wEVIPwrFUn8VhV3/IoVrvy9Feb85RUV/QwWSP05FoH9Xha0/XsW4f2OFgj+ohYw/rkWXf7DFoH+yxak/uIW2P72Fgr/BRc7/x8XeP8wF6//Oxff/0gXFwBPF0cAVhd7AGEXtQBhF+UAXRcSAVMXPQFFF2QBPheWATQXxgEhF+8BEhccAggXUgIAF4sC9BbDAuwW/wLjFj0D0hZ0A70WqgOpFuEDhhYNBF0WMgQ4Fl8EDxaIBN8VqwS6Fd0EnBUVBXUVRwVPFXgFLhWyBQgV6AXiFB8GuhRVBokUggZZFLIGJhThBuITAAebEx4HWhNBBxoTaAfjEpkHqRLIB2US7wcnEhsI6RFKCKkRdwhsEaoIKhHXCNwQ+wiLEB0JNRA5CdwPVAmBD20JIw+ECcQOnAlpDrgJFg7cCcAN/gllDRoKDQ05CrgMWwpbDHYK/AuOCpwLpQo1C7QKzgrCCmYKzwoACt0KmQnqCiwJ7wrFCPgKXwgCC/QHBguVBxQLPAcnC9oGLwuABjwLLAZOC9QFWwt4BWMLFwViC7QEXwtWBGEL+QNfC5YDVQs0A0sL2gJHC38CQgsoAjoL2AE6C5IBQgtMAUcLCQFNC8AASgt3AEQLMwBDC+f/NQuT/x4LR/8MC/f+9wqr/t8KZP7LCh/+twrm/a0KvP2wCpT9sQpq/bAKNv2iCv78jwrQ/IUKm/xyCmT8Wwoz/EcK+vsrCrj7Bgp7++MJRPvECRT7rAno+pYJuvqACZP6bAlt+lgJRfpDCRz6Kwns+QoJvPnqCIr5xghP+ZgIEfllCND4LgiQ+PkHV/jJByD4mQfz93QH0PdVB6T3Lwd+9wwHVvfnBiL3tQbx9oUGwfZVBof2GgZS9uMFGPakBdX1XgWX9RoFZPXgBDz1sQQW9YIE8fRVBNj0LwS29AIEjfTMA2r0mgM/9GIDGfQsA/vz/ALP874CqPOEAofzTgJg8xECQvPdASfzqgEJ83MB+vJKAfDyJQHm8gAB5vLiAN7yvADP8pAAzfJtAMXyRwC88hsAtvLz/6zyxv+h8pf/nvJw/5/yS/+p8i3/vvIZ/9byB//t8vP+BPPb/hnzwv4w86j+SfON/mDzcf5z807+ivMs/qLzCv688+b94PPN/Qn0tf0w9Jf9XfSB/ZT0cf3K9GD9AvVP/T71Pv109Sb9ovUH/dT16fwI9s38OPaq/Gf2hvyY9mP8x/Y+/AD3IPxF9w/8jPcA/ND37PsL+NH7Rvi1+434ovvN+Ir7Bflq+z/5Tvty+Sf7pPkB+9j53voK+rn6Qvqa+oL6g/rC+m36Cvtg+kv7TPqB+y76u/sU+vP7+vkx/Ob5dPzX+av8vfnh/KT5Ff2K+Tv9Y/lt/Uj5qv04+d/9I/kZ/hX5Vf4I+Yn+9PjD/un4/P7c+DP/0Pht/8n4nv+5+NH/rvgIAKf4MACT+FYAfviGAHX4tgBu+O8Ab/gpAXb4WQF1+IgBcvi+AXn47gF++B4CgvhVApD4iwKe+LQCofjWAqD4/AKk+CkDsvhYA8H4fgPL+KoD2/jhA/n4EAQO+T0EJPltBD/5lgRW+cYEcvn4BJT5HAWo+UMFwvlnBdr5fQXl+Z8F/fnMBSL67gU/+hgGZPpEBo/6Ywas+oQGzfqiBuz6ugYI+9oGLvv2BlD7Awdn+xMHf/soB6H7PAfC+0oH3/tVB/r7XwcW/GwHNvx7B1z8iweB/JUHo/ydB8T8qQfr/LEHDv2wByr9pwdB/aMHWv2dB3X9kgeM/Y4Hqv2LB8z9ewfh/XMH/P1wBx/+Xwc2/lQHUv5VB3z+Swea/joHsv4vB9H+IQfu/gwHA//4Bhn/4AYt/8MGO/+qBk7/mgZq/4wGhv+ABqX/cwbG/2MG4v9XBgEASAYfAC4GMAAXBkUAAgZcAOQFagDQBYIAxQWkAKsFtgCQBckAgAXkAGoF/ABWBRQBTQU2AUAFVQEsBW4BHgWMARQFrwH8BMIB2gTKAcEE2wGpBO4BjAT6AXoEEgJqBCkCUgQ6AkgEVQJDBHQCOQSQAi8EqgIfBL4CDgTQAvkD2wLbA94CyAPsArUD/AKWA/0CewMDA2YDEANSAx4DRAMwAy8DPgMTA0UD+QJPA9sCWAO+Al8DoAJnA3gCZwNOAmcDJQJnA/MBYAPAAVkDjwFWA18BVQMvAVUD+QBPA8YATgOaAFYDZwBYAzMAWAP5/1YDuP9LA3X/QQMt/zMD5P4lA6j+JQNm/h4DGP4OA9H9AwOG/fgCPv3uAvf85QKj/NACWPzGAhX8wwLE+7ICfPurAjv7qwLp+poCnfqOAlf6iQIB+nQCqPlcAlz5TwIV+UoCyfg+Ann4MAIt+CMC5fcbAqH3FwJg9xUCGPcNAs32AwKJ9v0BQvb1Afv17AG39eUBdvXiATT12wHw9NMBsPTPAXL0yQEu9L4B8fO4AcHzvAGU88MBZ/PHATnzygEM88wB3vLHAaTytwFu8qgBRfKkARbymQHs8Y8By/GOAajxhgGG8X4BYvF0AT/xZwEk8WIBC/FbAe7wUQHY8EgBt/A3AZfwIgF58BABVPD1AC/w1wAP8L4A8O+jANLviQC0720Am+9TAI3vRQB67zAAaO8bAFvvCgBD7+v/J+/G/w3vpP/n7nT/zO5O/7vuMP+e7gb/ge7a/mvutP5R7on+PO5j/jLuRP4t7ir+JO4O/hLu5f0B7r399O2a/drtaf297TH9qu0G/Zjt2vyE7av8cu1+/GLtUvxW7Sn8Te0E/Ent4vtJ7cb7R+2n+0Dtgfs57Vz7NO03+yvtEfsd7eL6Eu25+hLtmvoU7Xz6FO1d+hLtOvoM7RX6De33+Rbt4fkg7cr5Lu25+TztqPlH7ZP5Vu1/+V/taPls7VP5fO0/+YHtI/mH7QT5lO3s+Jztzvit7bn40e2z+O7tqPgJ7pj4Me6W+FHuivhs7nj4kO5t+KnuVvjB7jz45+4z+AvvIvgk7wf4Ru/z92zv4veV79T3we/H9/Hvv/cm8Lj3W/Cw95XwrvfS8Kz3CPGl90Dxnfdy8Y33l/Fx98fxXvf78U/3JvI192DyKveo8iv35vIj9yjzH/dy8x/3ufMc9/7zGfc/9A73ffQA98H0+fYH9fD2RvXj9oX11PbD9cP2Cfa69lb2t/af9rD26fap9jf3p/aG96T21fef9in4ovaC+Kj2zfih9hT5lPZh+Y32qPmA9u35cvY6+mr2hvpj9tX6XfYm+1n2e/tZ9tr7Y/Yw/GX2g/xl9uL8b/Y6/XL2jP1y9uX9dvY5/nb2iP5y9tf+b/Yl/2v2fv9x9tj/efYtAH32iACH9ucAlvZKAaj2rQG99gYCx/ZmAtn2zALx9hwD9vZsA/r2wQME9xAECPdlBBX3vAQk9xAFMPdqBUT3wwVW9xoGaPd7Bof34Aao90AHx/ecB+L37gf290EIC/iZCCb47gg++D8JVfiLCWj43QmC+DUKoviLCsT42grh+CUL+fh2Cxj50wtF+S4McfmBDJj50gy9+RsN3PlcDfb5nw0S+uYNM/ooDlP6ZQ5t+qYOj/rxDrr6NA/f+nMPA/u3Dy37/w9d+0cQj/uHELv7whDi+wQREfwyETD8VhFH/IcRa/y2EZD85hG2/BkS4vw/EgP9aRIq/aMSY/3REpD9/RK9/S4T8/1XEyD+dRNH/pETa/6wE5P+yhO7/tsT2P7wE/3+DBQq/yEUUv85FH//VhSy/2wU4v+JFBgAnxRMAKsUdAC6FKQAyxTWAM4U/ADPFCUB0hROAcsUcAHFFJYBxBTAAb0U6QG6FBcCuhRKArQUeAKvFKgCqRTbAp4UCQORFDcDgxRmA24UjwNXFLkDOxTgAx0UBAQFFDIE3xNRBLkTcQSmE6kEkBPbBHETCQVgE0QFQBNzBRUTlgX1EsgFyBLsBZUSDgZwEj0GPhJgBv8RegbMEaAGlxHGBl0R6AYlEQ4H7RA2B60QVwdpEHQHKxCaB+sPvweiD9oHXw/+Bx4PJQjPDj8Ieg5UCCcObAjVDYQIgw2dCC4NtQjaDNAIiAzrCDMMAwngCx4JhwszCSwLRAnXCl4JfQpyCSIKhAnMCZkJbAmmCRAJtQm3CMYJUQjJCe8H0AmRB9kJKwfZCdMG5gmABvcJKAYACtkFEwqCBR0KJAUbCtIEJQp7BCkKHgQlCsoDKAp0AycKGAMgCsMCHQpzAh0KJQIbCtcBGwqLARoKQwEYCvwAGAq4ABgKdwAaCjIAFArs/w0Kq/8HCmf/+wkg/+sJ3/7eCZ7+zQlg/r0JJv6uCfX9pgnF/ZsJmv2SCXf9jglP/YMJJv1zCQD9ZQnT/EoJpPwuCXz8FglP/PUIHvzNCPf7rgjU+5IItvt3CJv7Xwh8+0EIXfshCEX7Bggp++cHCPvBB+n6mgfN+ncHsvpUB5H6KQdn+vUGP/rCBh/6lgb3+WIGzvksBrb5Bgaa+d0Fd/mqBVr5fgU/+VUFJPkpBQv5AAXq+M8ExPiZBKL4ZgR/+DIEXfj/Azj4yAMR+I4D8vddA9n3MgO59/8CnvfRAon3qgJu93sCUvdLAjf3HgIc9+8BAffAAer2lgHU9mwBtvY6AZb2BAF99tgAa/ayAFn2jABL9moAO/ZHACn2IQAd9gEAFvbl/wz2x/8C9qr//fWQ//T1dP/m9VL/2fUw/831Dv/B9e/+w/Xa/sr1zP7R9bz+2/Wv/ub1of7p9Yz+8/V7/gf2dP4W9mb+IPZS/i32QP449iz+QvYS/lT2Af5q9vL9e/bd/ZP2zv2z9sX90fa4/fP2r/0T96T9K/eM/Uz3f/1193j9mPdq/b/3X/3f90z98Pcp/Qv4D/00+AP9Wvj1/H/44vyl+NH8y/jA/PP4sfwf+aP8SfmW/HL5hvya+XT8w/lk/O35VfwO+jv8J/oc/Ej6A/xt+u/7kPrX+7X6w/vi+rj7D/ur+zv7nvto+5P7kfuD+7v7dfvs+277Fvxh+zf8TPta/Dj7d/wf+4/8Afu9/Pz68Pz6+hL96Po6/dv6av3Y+o39yvqv/br63f24+gr+s/o5/rP6Z/6z+o3+rPqx/qL61v6b+vr+lvof/5D6Rf+N+mv/jPqT/4z6w/+X+vL/oPobAKT6RQCr+nEAtfqcAL36xgDJ+vMA1PoeAeH6SAHs+m4B9PqQAfn6twED+94BDvsHAhz7NwIw+2UCQvuTAlf7yAJx+/kCifsoA537UgOx+3gDvfugA837yQPe++8D7fsYBP77QQQS/GkEJfyPBDf8sARE/NYEVvwKBXj8NgWS/FYFo/yBBbz8sAXd/NMF8vzrBf38BgYN/SQGH/1BBjP9WwZF/XMGVf2OBmr9sQaI/c8Gof3nBrb9AwfQ/RoH5v0pB/b9PQcL/lQHJv5qB0H+fgda/oUHZ/6IB3H+kQeB/pIHjf6TB5n+owe1/rgH1v7EB+7+yAcB/88HGP/WBy//3QdH/+MHX//jB3H/3Qd//9oHkv/TB6H/yAet/8UHwP/EB9j/vwfu/8EHCgC/ByUAtQc3AK4HTACpB2cAoweBAJ0HnACYB7YAiwfNAHYH2wBeB+cATQf8AD0HEgEvByoBKAdLAR4HagEOB4EB+waXAesGrwHgBs8B1wbvAcUGBwKyBh4CoAY2AokGSAJvBlgCVAZmAjYGcwIhBoYCEwahAgMGvALxBdQC4QXuAtAFBwO4BRoDowUwA5gFTwN9BWADVAVjAzUFcwMTBX8D4gR+A7sEiAOaBJcDcASgA0oErQMsBMMDCQTWA9oD3gOwA+sDiwP/A1wDCgQmAxEE8gIYBLECFQRtAhEEMwIVBPIBFQSrAREEbQEVBCoBFwTpABoEsgAoBHEALQQsAC8E6P8zBKD/MwRY/zMEEP81BLz+KwRq/iIEIP4kBNH9HgR6/RMEKf0LBN78DQSS/AsEQfwEBPP7AgSv+wkEZ/sKBBj7BgTG+v0DdPr2AyP67wPN+eIDdfnTAyr50QPf+M0DivjBAz/4vgMB+MUDwffMA3/3zwM398kD7fbDA6/2yANv9skDKfa/A+X1uQOi9bIDVvWgAwv1jgPR9IgDmPSCA170egMu9HgDBPR4A9LzbgOl82cDgvNmA1nzXAMm80UD+vIzA9LyIQOk8gYDePLpAlPy0QIw8rgCEPKgAvrxjwLp8X8C2PFtAsrxXAK58UcCo/ErApHxEAKA8fMBafHQAVTxqwE/8YYBJ/FdARDxMwH+8A0B8PDpAOPwxgDb8KYA0vCEAMrwYgDB8D4AtPAUAKPw5/+X8Lz/h/CN/3XwWv9n8C3/VvD6/kLwxv438Jf+LvBr/iTwPv4e8BX+HfDu/R7wyv0d8KT9FfB3/Q/wS/0I8B79+u/p/PPvvPzs74/83e9a/NbvLfzW7wf81e/e+9LvtvvM74r70e9q+93vUPvc7yr74O8K+/Pv9/rx79P67O+o+vPvjPru72T65+87+u3vIPrs7/357u/f+f7vzvkJ8Ln5GvCp+S/woPk+8I35UPCA+WLwcvln8Fb5cvBB+YvwOvmb8Cr5qPAV+bfwA/nI8PD44PDm+Prw3PgS8dH4LvHK+FDxxvhz8cP4l/HA+LLxs/jK8aT47PGe+A/yl/go8ob4RvJ5+GjycfiG8mH4qPJX+NTyVfj/8lL4K/NQ+F7zUviN81D4t/NJ+ObzRvga9Ej4SPRE+Gr0MfiT9Cb4xvQk+PP0HPgj9RP4V/US+If1C/i99Qj4+vUL+DP2C/hv9g74q/YP+OH2Cvgf9w74XfcO+I/3BPjG9/73+ffz9yL43vda+Nj3nfjb99z42/cg+d/3Xvne95353Pfm+eX3Kfrm92366fe4+vL39vrt9zH76Pd0++b3r/vf9+z72fcz/N73cfzZ97L81ff6/Nv3Rf3j95b98Pfk/fr3LP7+93r+CvjG/hP4Cv8V+E//GPiW/xv43v8g+CkAKfhxAC74uAA0+AcBQfhUAU34oAFX+O4BZvg3Am74hAJ8+NsCk/goA6L4cAOr+MIDwPgRBNL4WATc+KAE6fjqBPf4MgUE+XgFEfnBBSD5FAY7+WkGWfm4Bm/5DAeN+WUHsvm7B9T5Dgjz+VUIB/qSCBL61Qgl+hcJN/pcCU/6rAlu+u4JhvouCpr6fgq/+swK5PoTCwH7ZQss+64LUPvwC237OAyR+3kMsfuwDMb76wzi+ycN/ftYDRL8jQ0q/MQNSPz8DWb8NA6F/HIOrvy2Dt388g4E/SwPLP1sD1r9og+B/cwPnv36D739IxDb/U4Q/f11EBv+khAx/r4QVv7rEIH+CBGa/i4Rv/5fEfL+iREc/7YRTv/gEXz/9BGX/xASu/8yEuj/RhIHAFoSKABsEkoAcBJgAHoSfACLEqEAmBLDAK0S8ADFEiMB2RJSAe4ShAH9ErEB/xLWAQQT+gEMEyYCCRNLAv8SZwL3EogC7RKoAuASyQLYEu4C0RIVA8wSQwPPEngDzxKrA8US1wO3Ev8DqBIoBJgSUgSJEn0EcBKgBE8SvAQrEtYEBRLxBOYREwXHETYFoxFVBYoRgQV4EbUFWxHgBTsRCQYgETkG/xBjBtMQhQamEKYGdhDFBjwQ3Qb8D+4GwQ8HB4sPJgdTD0MHGw9lB+QOhQepDqMHcA7FBz0O7QcIDhQIzA01CIgNUAhDDWkI9wx7CKUMiAhRDJYI+QufCKULqghbC8IIDQvVCL4K5Qh7CgUJOAoiCeoJNQmiCU0JXgloCREJegm8CIMJYwiICQkIiwmrB4oJUQeKCQAHkwmuBpkJVwaZCQYGoAm/Ba4JgAXCCUEF2Qn7BOMJsgTrCXAE9wkiBPcJzQPuCX0D5wklA9cJ0QLLCYwCywk+Ar8J8gG0CbUBtwl4AbcJPgG3CRIBxAnhAMkJpgDBCWwAuAksAKYJ6f+RCbL/gQl3/20JO/9VCQj/QwnT/isJo/4UCXz+BglR/u4IL/7eCB/+3QgB/ssI3f2uCMX9nAil/YAIf/1ZCF39Ngg4/Q0IGf3lB/z8vwfa/JIHwPxqB6/8SweZ/CIHjfwFB4388QZ//M0GcvyqBmT8hQZP/FcGPvwsBib8+wUE/L4F7fuLBdT7VQWy+xgFqvvyBJ37yQSB+48Ee/ttBIP7WAR8+zUEbvsJBFr72QNJ+6sDOPt+Ax77RQMA+w4D6frbAs76pgK1+nECoPpDAoz6FQKC+vMBe/rUAW76rwFd+okBT/pkAT/6QQEu+hsBHPr1AAr60ADz+agA2vl8AML5VQCp+S0AkPkGAH755f90+c3/a/m5/2P5pf9a+ZL/T/l7/0b5av9E+V3/OPlK/yP5Lf8V+RX/B/n//vT45f7l+M3+1/i4/tD4qP7U+KP+1fic/tj4lP7f+JL+6fiS/vT4kP72+Ij+7/h0/u34ZP7t+Fj+7PhH/u/4O/70+DD+9vgi/gD5Gf4I+RH+FfkK/iz5Df46+Qf+RPn9/Vz5//1v+f39ePnu/YP54v2T+dr9mPnH/Zj5rv2d+Zr9q/mN/br5gv3J+Xf94fly/QD6d/0Y+nL9LPpq/UH6Yf1P+lP9X/pF/XL6O/1/+in9ivoV/ZT6Af2g+u38s/ri/Mr62vze+s38+frJ/BH7wPwn+7b8Rfu1/GD7r/x0+6P8jfub/Kf7k/zA+4z82vuD/N/7afzm+0/8B/xO/CP8Sfw3/Dv8Wfw9/Hv8PvyT/Db8tvw4/Nj8Ovzt/C/8Cv0q/Cn9KvxF/SX8Yf0i/Hr9GfyW/Rb8v/0e/Nv9G/z1/RT8Hv4c/D7+HPxj/h/8lv4x/Lv+Nvze/jf8Dv9H/DP/SfxR/0X8c/9F/JP/RPy4/0X82v9F/Pn/QfwoAEv8WABY/H8AXPyrAGP82gBu/BABf/xHAZL8cAGW/I4BjfyvAYz82AGP/AcCl/w0AqD8YgKo/IwCrvytAqr81gKv/AkDvfw5A8r8agPY/JwD6PzDA+/88gP8/B4EBv06BAP9WQQE/X4ECv2jBBL9yAQb/ecEH/0KBSf9NwU9/VsFSP16BU/9oQVh/cUFcf3lBX79BgaM/RcGi/0oBo39SAae/WIGq/13BrX9jwbD/Z8Gyf2yBtT9zQbp/dwG8/3sBgD+CQcb/h4HMP4vB0T+PwdW/kEHXf5EB2n+TQd4/k0Hgv5OB5D+UAee/ksHqv5OB73+UAfR/lEH6P5cBwj/Xwci/1cHNP9YB0//VAdn/0MHdP85B4j/Lged/xsHq/8RB8X/Dgfl//0G+f/oBggA3QYjANIGPgDMBmAAxgaEALcGnQCrBrsAnQbWAIAG4gBmBvUAVwYQAUAGJQEmBjkBDQZMAfUFYgHhBX0BxgWSAasFpwGdBcoBhwXlAWYF+QFHBQ4CIQUeAvkELQLWBEMCqwRRAn8EXwJUBG4CJAR7AvEDhgK8A5ICiwOhAl0DtwIvA8wCAwPkAs8C9QKMAvoCVAIJAxsCGgPUAR4DkAElA04BLQP8ACkDrQApA2oANgMoAEMD3/9LA5z/WANY/2UDDf9tA8L+dAN4/n4DKP6BA9X9gQOG/YcDNP2IA978hQOC/H4DL/x+A+L7hQON+4QDO/uFA/b6kgOq+pkDVfqWAwX6mgO6+aEDa/mjAxb5nQPA+JcDb/iVAxn4jgPA94EDcfd+Ayf3fgPc9n0Dl/Z/A1b2hAMV9ocD1fWIA5H1hQNF9XYD+/RnA7f0XANu9EoDKvQ5A+/zLwOt8xsDc/MNA0nzCwMZ8/8C4vLrArLy2QKG8skCWfK0AjDynwII8okC4/FzAr3xWAKU8TYCaPEOAkbx7AEq8c0BBfGjAefwfQHd8GYBz/BKAcDwKAG68A4BsPDuAKXwygCh8KsAlPCBAITwUgB18CIAYvDu/1TwvP9N8I//RvBi/0XwOf9D8A7/QPDh/kPwuf5F8I/+R/Bm/kzwPf5M8A7+UfDl/VPwuP1H8H79PPBE/TvwEf008Nv8LfCk/DLwePw+8FP8QvAm/Efw/ftY8N77YfC1+2nwjft68HD7fPBB+3XwCvt58N/6fPC1+nrwhfqB8F/6h/A3+orwDvqV8O35pfDS+bPwtvnD8Jv51fCG+eLwavnu8FD5AfE9+QzxI/kW8Qj5IPHv+CTx0Pgq8bX4O/Gk+Ejxj/hW8X74afFx+H/xZ/if8Wj4wPFr+NXxY/jl8VX48/FF+AvyP/gn8j74NfIu+ELyHfhb8hn4c/IT+IfyCvih8gT4vPIB+NXy/ffz8vv3HPMF+ELzDPhg8wv4gvMM+KLzDvi38wL42PMC+PvzBPgP9Pb3KvTv90308Pdn9On3ivTp97r09vfl9P33EfUF+EX1Ffhx9R34lPUb+Ln1Gfjc9Rj4AfYW+Cf2FfhL9hL4cfYS+Jr2EvjA9hH46PYR+BL3EfhG9xz4g/cw+Lr3PPjp90H4GfhG+Eb4Sfhx+Ej4nfhG+Mn4Rfj3+Ej4I/lG+FD5RviC+Uv4s/lN+Oz5Wfgs+mj4Xfpr+Jr6dvjb+on4BfuD+Db7g/h0+5D4ofuN+NX7kPgV/J74Sfyh+H/8pfiy/Kf44vyk+CL9sPhp/cT4qv3S+PD96Pgx/vb4bv7++LH+Dvns/hb5Iv8Z+Vr/HfmS/yP5yf8n+QEALflFAD35jABQ+cwAXfkVAXT5ZAGQ+acBofnnAa/5KAK9+WkCy/mvAuH57ALs+SUD9PlpAwf6pwMV+uIDIvooBDf6bARL+rAEYPr8BH76RgWa+osFsvrPBcn6GAbm+l8GAfugBhb74QYt+x0HPvtLB0L7hAdT+8UHa/v/B377Qwib+5EIw/vXCOT7GgkB/FwJIPyYCTj81QlT/BEKcPxGCoP8egqZ/LUKtfzqCsr8Gwvh/FQL/PyICxX9uwsw/fILTv0oDGv9XgyL/ZgMrv3TDNX9EA3//UANHP5rDTb+mA1T/rcNZP7TDXL+/g2Q/igOr/5RDs7+eg7w/qAOEP/MDjb/+g5f/x0Pf/9DD6X/aQ/M/4EP5f+YD///sQ8eAMcPOQDaD1UA8w94AAwQnAAeELwALRDYADwQ9gBOEBsBaRBIAYEQdQGLEJYBlxC4AaUQ3gGoEP0BohASApwQKwKhEE4CohBwApsQiwKZEK0CnxDWApsQ+AKZEB4DmxBHA5cQbQOSEJMDiBC1A3cQ0QNoEPIDWhATBE0QNwRAEFwEJRB3BBAQlgT/D7sE4A/UBMIP7wSqDxEFlQ85BYQPZQVpD4cFRQ+jBSQPwwX8Dt4F0g74BaoOFQZ+DjAGUQ5KBh0OXwbjDW8GsA2IBoMNpgZVDcUGKw3rBvgMBge7DBoHhAw1B0kMSwcIDFwHzgt2B5ILjgdLC5wHBQupB8EKuwd5CsgHMgrWB/EJ6wexCQAIcgkWCDMJLgjxCEAIqghQCGMIXAgUCGEIyAdpCIEHdgg5B4AI7waHCKAGighVBo4IEwacCM0FpAiJBa4ISwW8CAQFwgi7BMIIdgTFCC8ExQjsA8kIrQPPCGYDywgfA8UI2wLBCJICtAhIAqcICgKiCNABoAiWAZwIYwGcCDIBnAj4AJEIuwCACIQAcQhPAGUIGwBVCOf/RAiy/y8Iev8TCEH/9QcX/+EH7/7PB8X+tQek/qQHg/6RB1j+bwc3/lQHIv5DBwb+KAfs/QwH0f3uBrL9yAaU/aAGeP14Bl39UQZH/SsGM/0EBh/93QUR/boFCv2aBQH9eAXy/E8F7PwtBez8EQXd/OIEzPyyBML8iQSy/FsEpfwsBKD8BASW/NkDjfyuA4n8iAOD/F8De/w0A3j8EQN5/O8CdfzKAnH8pAJw/IQCZvxZAlb8KwJF/PoBMfzKASr8pgEc/HsBBPxKAQT8LwEB/BQB8PvpAO/70QDt+7sA5vueAOH7hgDN+2AAuPs6AKv7HgCP+/D/efvO/3v7w/9t+6v/XfuQ/1n7hP9M+3D/Pvta/zT7S/8n+zr/Hvst/xX7IP8N+xX/BPsN//L69/7f+ub+1frb/sP6yf6z+rn+rPqy/qD6p/6a+qH+m/qk/pf6nv6U+p3+nvqn/pv6o/6J+pD+f/qF/n76gv51+nr+cPpx/m76bf5o+mT+ZPpc/mr6X/5w+mL+cvpf/nX6XP58+l/+g/pf/oj6Xf6M+lr+ivpT/oj6SP6D+j3+gvox/oP6Kv6C+h/+gPoU/oX6Dv6P+g7+m/oP/qf6Dv6s+gj+uPoH/r36Af66+vD9uvri/b/62v3H+tT91frT/dX6xf3V+rX95Pqy/ej6p/3v+p79Bfuj/RX7of0j+579Nvue/T/7lv1M+5D9V/uI/WH7f/10+379ePtt/XL7Vf2C+0/9k/tL/aT7R/2/+0v90PtH/eL7Qv3++0X9FPxE/SX8Pf02/Db9SPwv/WP8MP11/Cn9g/wb/Zb8FP2q/Av9wvwH/eX8Df0G/RH9Iv0P/UL9Ef1j/RL9hf0U/aT9Ev3H/RX96P0V/QT+Dv0j/gr9RP4I/WD+Af18/vf8nf71/MX+9vzw/vz8GP/9/ET/Af1z/wj9nP8K/cL/B/3r/wb9FAAG/ToAA/1fAPz8iwD9/LsAAf3kAP78EQEA/T4BA/1sAQT9oAEL/dEBEf0EAhf9OQIg/WkCJf2aAiz90AI2/foCNv0jAzT9UQM4/XcDNv2fAzT9ygM4/fUDO/0lBEf9WwRW/YkEYf2xBGb92wRw/Q0Ff/05BYz9YAWW/YgFof2nBaX9wgWl/eMFr/0CBrj9HQa9/T0GzP1gBt79egbo/ZEG8P2yBgj+1gYg/uoGL/7/Bj3+DgdJ/hgHUf4oB2L+Ngdx/jcHd/49B4L+SgeZ/lQHrP5fB8P+bAfe/nQH9/53Bwv/ewcj/4QHQf+EB1n/fgdr/3YHfv9tB5D/aAeo/18Hv/9QB9D/SAfr/0YHCgA8ByMALAc6AB8HUgAeB3cAGgecAAcHsQD1BskA5QbkAM8G+QC3Bg0BnwYiAYgGOgF3BlkBXgZxAUEGhgEoBp4BCga1AfUF1gHgBfgBwQUQAqcFLwKHBUcCVAVRAikFYwIABXcC0gSGAqsEoQJ/BLgCSATDAhUE1ALkA+gCrgP5An4DEANSAy0DIQNFA+ECUQOjAl0DYgJqAx4CdAPaAX4DkAGFA0MBhwP9AJMDuACfA3AAqgMvALsD6//KA6f/2wNr//MDI/8ABM3+/wN+/gQELf4JBNf9BwSC/QcEMf0LBOT8EwST/BcEQfwYBPD7GwSg+x4EVvsmBA77LwTG+jkEe/o+BC36PgTc+TwEjPk3BDT5KwTi+CIElvgfBET4FATy9wQEoff4A1f37wMY9+8D2PbsA5H24QNN9tYDD/bNA831vwOG9asDQfWVAwD1fwPE9G4DhvRYA0X0PAMF9BwDxPP6Aorz3QJd88kCMvO0AgXzmgLc8oECrfJgAn3yOQJX8hoCMPL2AQjy0AHj8agBt/F3AZTxSwGA8SoBZ/EDAVHx2wA/8bUALfGLACPxZwAc8UIADvEVAATx6P/68Ln/7fCF/+bwVf/j8Cb/3PDz/tbwvf7V8Iz+3PBg/uDwMf7j8AD+7fDU/fPwof398HT9D/FP/RnxH/0j8fD8NPHG/DTxjPw38VX8Q/El/Erx8vtX8cP7Z/GZ+3PxavuH8UT7m/Ee+7Lx+vrE8dP6x/Gd+tbxdPrz8Vn6//Eu+gzyBfoh8uX5K/K6+TXykflI8m/5WvJQ+XXyO/mA8hj5ifLw+KTy3vi88sr4y/Kv+OPynfj78o34DPN2+BzzXvgt80z4Q/M++FfzMPho8x/4ffMT+JTzDPis8wX4wfP+99bz9vfw8/T3CPTy9xz07Pc49O/3U/Tw92P06Pd09OL3ifTf95703ve19N/3z/Tl9+X04/f69OP3GPXt9zL18/dI9fT3aPUA+Ib1Cvia9Qr4tfUS+NX1H/jv9ST4AfYj+Bn2J/g19jH4UvY6+HH2RfiU9lb4r/Zd+Mf2YPjo9m74DPd++DD3jfhN95f4aPed+IX3p/ie96v4ufew+Nn3vfj098H4E/jL+DX42PhN+Nr4dPjp+KL4AfnB+Ar55fgV+Qv5JPkk+ST5Rfkt+Wv5O/mI+T75qPlF+c35UPnw+Vr5G/po+UX6ePln+n/5iPqD+a76j/nb+p75BPup+Sf7sflM+7b5ePvE+aL70PnE+9L55vvV+RH83/k6/Oj5ZPzy+Yz89vmz/P356fwR+hz9IvpJ/Sz6ev04+qv9Rfra/VL6B/5a+iz+Wvpc/mb6k/53+sD+fvrv/oj6I/+W+lP/oPqC/6f6tP+y+u//x/ooANj6WQDh+pMA9PrMAAT7+QAL+y0BFvtdAR/7jgEm+8oBOvsDAkv7OgJa+3MCavuqAnj76AKP+ygDp/tgA7b7nQPL+9MD2Pv9A9z7PATy+3oECPyuBBb87AQs/CwFRfxjBVb8nAVp/NYFfPwNBo38Rgah/IIGufzBBtP8+Qbo/C4H9/xgBwf9lgcb/c0HMP0DCET9OQhZ/WwIav2gCH/93Aib/RMJtP1DCcf9dwne/awJ9v3kCRT+Fgoq/kEKPf5zClb+ogpt/ssKf/74Cpf+IAuq/kkLwP58C9/+pQv5/skLDf/7Cy//KAxP/1AMav90DIT/mAyd/7oMuP/aDNH/9Qzl/xMN//8yDRsASg0yAGQNSgCKDXEArA2VALsNpwDPDcAA8Q3pAAUOBAEUDhwBKw4+ATYOVAE8DmcBSg6EAVcOoAFlDr8Bcw7gAXoO+gGKDh8Clw5BApUOWAKlDn8Csw6nAqkOuAKvDtkCuw4DA7MOGgOsDjIDqQ5PA58OZwOYDoQDkg6jA44OxQOIDuUDdw79A3MOJAR2DlEEZg5tBFsOjwRQDrIENg7JBBsO4QQDDvwE5g0UBcwNLwWqDUQFhw1ZBWwNeAVNDZMFJA2nBQMNwwXrDOoFywwKBqMMJAZ2DDcGRwxLBh4MZgbuC30GsQuFBoMLnQZXC7gGGwvGBu4K4QbECv8GhQoMB1AKHwciCj0H5AlKB6QJVQdsCWgHMgl5B/kIiwe6CJYHdgifBzkIrQf7B7gHtQe+B3AHwgcyB8wH+AbcB7wG6Ad+BvIHRAb+BwoGCQjIBQwIggUJCEMFCggABQoIuwQFCH8EBwhABAUI+wP7B8ED+weHA/gHTQP1BxUD8gfTAuMHmQLZB2oC2gczAs8H+QHCB8UBtQeJAaIHUQGMBxwBegfnAGYHtQBSB38ANwdPACIHKAAQB/j/9QbO/94Gsf/QBo3/uwZi/5oGOv97Bhz/Ywb6/kcG1P4hBrb+Awaa/uQFf/7DBWf+owVF/ncFLf5SBR/+NwUE/gwF8v3lBO79zQTh/aoE1f2HBM79ZQTA/TwEtP0TBKP95AOa/bwDlP2WA4j9ZwOJ/UgDj/0rA4H9+QJ+/dMCgv2yAnz9iQJ+/WcCgv1FAn/9HwJ8/foBd/3QAXj9rwGB/ZYBd/1qAWr9OwFr/RwBbf3/AGr93gBm/bwAY/2dAGH9fwBh/WQAZ/1SAGb9OQBY/RQAT/32/0n93f89/b7/MP2g/yr9if8q/Xv/Jv1q/x/9WP8b/Ur/Gf0+/xH9L/8G/Rz//fwQ//b8BP/s/Pf+3/zp/tj84v7X/OH+0fzd/sP80f61/Mf+sfzG/qz8xv6d/Lz+kvy2/o38uP6F/LX+fPy0/nX8tf5u/LX+Zvy0/mD8tf5Z/Lb+Tvyy/kL8r/43/Kz+MPyu/ir8sf4i/LH+G/yx/hz8u/4Y/L/+C/y7/gP8uf7++7z++vvA/vb7w/7p+73+3/u7/uL7xf7i+8r+0/vC/sr7v/7L+8b+w/vD/rX7u/6v+7v+qvu5/qX7uP6i+7n+nfu4/pn7uP6R+7L+g/un/n77o/57+6H+dfue/nj7of50+57+avuT/mb7j/5h+4v+XPuD/lr7f/5f+4H+Y/uC/mT7gf5j+3v+Z/t6/mP7cf5a+2L+V/tY/lz7Vf5d+07+X/tH/mT7Qv5t+0D+d/s+/oH7O/6I+zb+kPsx/pP7Jf6T+xX+m/sN/qr7Cv62+wT+v/v6/cv78/3c++/96fvl/fP72P0F/NT9FPzK/SD8vf07/L/9Vvy9/Wn8tf1//K79k/yk/af8m/29/JL90/yI/e/8gv0G/Xf9HP1r/UH9bf1d/WT9ev1c/aT9Yf3A/Vj92/1L/QH+Sf0g/kD9RP46/WT+Mf2C/iX9r/4m/db+IP3z/hL9Jv8Y/VP/GP16/w/9qP8R/db/D/0BAA39KgAH/VYAA/2NAAv9tQAD/dgA9/wQAQD9PgEA/WYB9/yWAfr8vwH1/OkB8/wcAvr8SgL6/HUC/PynAgP90wIG/f0CCP0rAw79VgMV/X0DF/2nAx/91AMp/fIDKf0aBDH9RQRA/V8EPf19BEH9pwRV/cYEXf3kBGb9BgV1/R4FfP02BYb9TgWS/WcFnv2BBa79kwW7/akFyf27Bdj9zAXo/eEF/P3vBQ3+/AUe/hMGOv4lBlP+KwZj/jUGeP5ABpD+RAaj/kEGsf5KBsz+VQbp/lUG/f5VBhT/UgYo/00GOv9SBlz/WAZ7/08GkP9PBq7/UgbQ/00G6/9EBgQAPAYeADUGOwAsBlgAHQZuAA4GiQAABqQA6wW7ANQF0ADBBesArQUGAZkFIgGCBT0BbwVdAV8FhAFIBaMBJQW3AQIFzwHlBOsBvwQBApgEGAJ0BDQCRQRHAhQEVgLlA2wCtQN/AosDmgJiA7kCLQPMAvoC5ALIAvwCiQIJA1ECHAMbAjMD3QFEA5oBUgNYAV8DFwFuA9cAgQOSAI4DUQCgAxIAsgPK/78Dhv/NA0T/4AP8/usDtP72A2r+AgQf/gcE2/0XBJn9JgRM/SwE+fwpBKr8KwRj/DMEHPw6BNH7PASD+zwEO/s9BPT6QASr+j0EYPo6BBn6NwTQ+TIEgvklBDT5GATv+BAEovj/A1b47AMZ+OgD2PfdA5H3ygNV978DFvexA9L2mQOJ9nsDRfZfAw/2TwPY9TwDl/UcA1v1AAMk9eQC7PTGArP0pAJ29HoCQvRYAhP0OQLc8w4CsvPsAZPz1AFr868BRfOLASjzbgEE80UB2PISAbTy5wCV8rsAdvKNAGHyZgBI8jkAMPIIACby5/8X8rz/+vF//+3xUv/p8Sr/3/H8/uDx1P7g8ar+2PF1/tjxR/7f8R7+4PHu/d3xuP3j8Yn96fFZ/efxIP338ff8C/LT/BDyoPwh8nX8OfJS/EbyI/xa8vz7avLQ+3XyoPuR8n/7ovJT+63yI/vK8gP74vLf+vfyuvoM85b6H/Nu+jvzUPpP8y36XvMF+nzz7PmY89H5svO2+c3znfne83v59vNh+RD0TPkh9C35N/QU+Uz0/fhh9Ob4gvTc+J300Pi39MH41PS5+Oz0q/gI9aT4IfWd+DL1jPhJ9YL4YfV8+Hv1efib9X74sPV2+MP1b/jj9Xb4/fV4+A/2dPgq9nn4SfaC+GD2hfh49of4l/aT+Lb2ofjQ9qj45fas+Pb2q/gK96/4J/e9+ET3yvha99H4b/fa+If34/ik9/L4w/cD+eH3FPn59x35C/gk+ST4Mfk6+Dr5TPhB+Wr4UvmG+GP5oPhx+b34g/nV+I/56viY+Qv5rvkp+cD5PfnJ+Vb51fly+eb5jPn0+aL5APq6+Qz61PkZ+uj5IPr++Sr6Fvo3+i76QvpJ+lD6ZPpd+oL6bvqk+oL6vfqN+tf6mfrs+qD6/vqi+hn7rvo0+7n6TvvD+nH71fqT++b6r/vy+sr7/Prk+wP7/fsK+xL8Dfss/BL7UPwj+278LPuJ/DP7svxH+9j8Vvv1/F37Ff1n+y39aPtJ/W37bv15+4z9gfuv/Yr71/2Z+/X9nfsY/qX7Pv6y+1z+tft//rz7o/7D+8f+y/vy/tr7Gf/k+z7/6/tu//37mv8L/ML/FPzp/x78CwAf/C8AI/xbAC/8gQA2/KsAPvziAFX8FQFm/DoBavxjAXH8lgGD/MYBkPzvAZn8IQKo/FICtvx7Ar38rgLN/OIC3/wUA+38RAP8/G0DAf2aAwv90AMf/fwDJ/0tBDb9ZwRO/ZUEWf3MBG79/wR+/SQFgf1cBZn9kAWr/bAFqv3jBbz9GAbR/UgG4v2CBv39sQYN/uAGHP4bBzn+RgdF/m8HUv6kB2v+0Ad8/vsHi/4lCJz+UQiu/oEIxf6qCNf+zQji/vUI9f4fCQr/Swkg/3MJNP+YCUj/vgld/+cJdP8QCo//OAqn/1sKvP97CtH/mArh/7MK8v/QCgYA6woYAAwLMwAzC1MAVAtwAHALiACLC6AApgu5AMIL1gDTC+cA4Av2APsLEgEWDDIBKwxMAT8MZgFUDIQBaQyhAXcMuAGEDM8BlAzrAaIMBgK0DCUCyQxKAtoMagLhDIIC4wyWAugMrwL0DM0C9wznAv4MBAMFDSMDAg05AwUNVgMSDX4DFg2fAxINuAMKDc8DCA3sAwMNCgT7DCQE/wxLBAENcQTrDIQE3QycBNMMuwS/DNIErQzqBJYM/wR+DBQFcgw2BWUMWQVQDHYFOQyQBSUMsAUPDM0F5wvbBcIL7AWmCwcGgQsbBlsLLgY4C0QGDwtVBusKbQbLCokGowqdBnYKrgZJCr4GHgrSBvQJ5QbGCfgGmwkKB2wJGwc8CSkHDAk6B9YIQwebCEcHZghRBzMIXAcDCGkH0Ad0B6AHggdxB5EHPQeYBwUHmgfMBpwHjgaZB1UGmQcfBpwH4wWWB6sFlQd3BZUHPgWRBwoFjwfXBI4HnQSEB2oEgAc9BH4HBARzB88DZgefA2AHaQNSBzADPwcCAzUHzAIhB44CBQdcAvEGLQLgBv0BywbTAboGpwGmBn4BlQZbAYQGMAFtBgcBVAbdADcGrwAYBogA+wViAN0FPQDBBRkAowX4/4QF1/9lBbj/RAWc/yUFhP8KBWn/6ARM/8MEOv+nBCj/iQQU/2cEBP9KBO/+JATW/vgDyf7XA7v+tAOk/ocDnf5nA53+TwOT/isDjf4JA4v+6QJ//sICfv6jAoL+iQJ7/mMCcv47AnH+GgJu/vYBZv7PAWD+qAFp/pABbf51AWn+UQFw/jkBdf4fAXX+AAF7/ugAd/7GAHX+qAB+/pUAeP5zAHH+UgB4/kEAfP4sAHv+FAB3/vn/d/7k/3v+1P91/rz/dP6o/3r+nv94/o3/eP5//3T+cP9x/mL/eP5f/2r+SP9a/jH/YP4x/1n+Jf9R/hj/WP4c/1b+Gf9W/hn/Vv4Z/0n+Dv9H/g3/Rf4N/0H+Df9C/hL/Ov4Q/zP+Dv80/hf/Jv4Q/xj+Cv8c/hf/FP4X/wT+EP8H/h7/Dv4t/wD+LP/1/Sr/8v00/+v9Of/h/Tv/2P0+/9D9Qv/K/Ur/wP1P/7L9Tv+u/Vb/q/1i/539Yv+P/WL/jP1t/4v9eP+C/X//ev2E/3H9if9k/Yv/Vf2L/0n9jP8+/Y//NP2T/yX9kP8V/Y//D/2W/wf9mv8A/aD/+vyl/+z8pP/i/Kf/3fyt/838p/+7/KD/rvyd/6X8nv+h/KP/lvyg/4r8nP9//Jf/cPyP/2n8jP9k/Iz/XfyL/1z8jP9S/IX/Sfx8/0j8fv8+/HP/NPxp/zT8Zv8p/Fn/IvxO/yX8TP8f/ED/Gfw0/xz8MP8b/Cb/Hvwf/yf8Hv8l/BH/IPwA/yP89f4p/Oz+Lfzh/jT81/47/M3+QvzC/kj8tP5T/Kv+XPyd/l/8i/5t/IH+g/x//pT8d/6e/Gb+q/xY/sD8Uf7X/En+4fw3/vL8KP4I/R/+Gf0P/i/9A/5I/fr9X/3u/Xf94f2P/dT9rP3M/dD9yv3p/bz9Bv6v/Sr+rv1I/qH9Zv6W/Y/+lP2y/o390f6B/fD+dP0U/2v9Ov9n/V//Xf2G/1r9tf9c/dv/Vv0BAE/9KgBM/U4AQv14AET9pwBF/coAQP3yADv9FQE3/TkBMP1mATb9jwE3/bUBN/3kAUD9CgJC/SwCQf1UAkX9eAJL/Z8CUf3CAlb95AJa/QkDY/0mA2f9PgNn/V0Dbv2BA3z9nwOF/bkDjf3UA5f98wOn/RAEtf0pBMP9RATU/VwE4v1zBPL9iQQB/pYEC/6hBBX+tQQo/sYEOv7XBEz+6gRj/vsEev4MBZL+HgWs/igFwP4pBcz+MwXi/k4FC/9fBSz/XwU9/2UFU/9pBWv/ZgV8/2cFk/9vBbH/dAXO/3cF6/96BQgAewUmAHQFPQBxBVgAcwV6AG0FlgBjBa8AWQXKAEoF4QA+Bf0AMgUaASEFMgETBVEBAgVtAe4EiAHaBKYBwQS+Aa0E3QGYBP0BdgQRAlgEKwI8BEgCFARbAucDagLBA4ECowOhAn4DvAJVA9QCMAPyAgADBgPMAhQDnQIsA2wCQQM+AlsDEgJ2A9cBggOgAZUDagGqAykBsgPvAMMDuwDZA38A6ANCAPYDBAACBMX/DQSC/xQEQP8bBAv/MATT/kEEi/5ABEn+RwQI/ksEv/1IBHr9RwQ0/UUE9fxIBLj8TQRx/EcEJ/w8BOX7NgSh+y8EX/soBCL7JATh+hoEm/oKBFr6/wMY+u8DzfnWA4r5wgNP+bQDDPmdA8n4hAOF+GcDQvhLAwv4OQPN9xsDk/cCA2f38wIx99oC8/a1Arz2lQKA9nACRfZIAg/2IwLg9QQCtvXnAYX1vwFS9ZMBIfVqAfv0SAHX9CUBrvT8AI301wBu9LQARfSCABz0UQD68yMA2/P1/8Dzyv+p86H/lPN3/3/zS/9l8xn/UPPp/kPzv/4585T+MvNt/i3zRP4m8xj+GfPl/Q7zsf0M84X9DvNa/Q/zL/0Y8wf9IfPi/CPzsvwm84L8LfNW/DXzKvxB8wH8VPPh+2vzwPt/8577kPN5+5jzSfuk8x/7wPME+9Xz4vrf87b68POR+gL0bvoW9E76MPQx+kn0Fvpo9AP6g/Tr+Z300vm99ML50fSn+eD0iPn69HL5EfVc+Sv1TPlC9Tj5U/Ug+XT1GPmO9Qz5pfX9+Mr1/vjo9fn4Afby+CP28/g79uz4Uvbm+G725fiG9uH4n/bh+Lb23vjI9tj44/bc+AD34vgZ9+j4Mffq+Ez38/h09wf5kfcV+aj3G/nA9yL50vcm+er3LvkL+EH5I/hM+Tv4WflQ+GH5Y/ho+Xz4d/mR+IL5rPiT+cv4qfni+Lb5+fjE+RH51Pki+d75Pfny+Vr5B/pv+Rb6hvkm+pb5MPqi+Tb6tflC+sn5T/rc+V/69vly+hH6iPoq+pv6P/qs+lL6uvpn+sr6fvrc+pD66fqe+vP6s/oD+8T6DvvT+hb76fop+/z6NvsI+z37IvtQ+zj7YftI+2r7XPt4+237gvuB+4/7l/ue+6j7qPu9+7b70/vD+977xvvr+8v7/vvV+w782/sf/OL7OPzy+1L8Afxj/Af8d/wP/JD8HPyk/CX8tfwq/M38NPzk/D389/xC/A/9TPwm/VP8Mf1P/EL9UPxh/V/8gv1u/Jv9d/yy/Xv8zv2F/O/9kvwH/pf8I/6g/Ej+r/xf/rH8bf6o/IL+qPyZ/qj8tf6u/Nv+vPz9/sb8GP/K/D3/1fxn/+b8hv/s/KX/8PzK//z87P8B/Q4ACP0zABH9TgAR/W0AEv2PABn9rgAb/dgAKf0EATb9IQE0/UwBQf19AVP9oAFZ/ckBY/34AXL9JQKC/UsCif1lAoL9ggKB/agCif3QApD9+QKb/SMDp/1RA7X9gQPG/acDzv3NA9f9+QPk/SEE7/1PBAD+ewQP/qAEF/7BBBn+4gQg/gcFKv4sBTT+UgU+/n0FT/6gBVn+wwVk/vIFev4aBov+PQaW/mUGqP6LBrj+sQbK/tQG2P7vBt/+Cgfo/iYH8v5HBwH/bQcV/44HKP+wBzr/0AdM//EHX/8TCHX/MgiI/1IInf9zCLT/jAjD/6cI1//ICO//3Qj//+8ICwAGCRwAHwkyADgJRQBNCVgAYwltAH4JiACcCaYAvQnGANYJ4gDtCfoAAAoUAQ8KJgEbCjcBKApLATIKXQFACnMBUQqOAWEKpwFvCsIBgQrgAZQKAAKfChsCrgo5Ar8KWwLICnUCzgqOAs8KpALLCrcCzgrPAtYK7wLWCgkDzwobA8wKNAPMCk8DxQpnA8gKiAPLCqsDwQrDA7sK4AO3Cv8DowoQBJEKJASECj0EbwpRBFgKYwRGCnoEMQqQBB0KqQQHCsEE8QnXBNoJ8QTICQ0FtQkrBZgJPQV2CU0FVAlcBS8JagURCYAF8giSBcUImQWcCKEFdwixBVQIwgUyCNMFCgjeBecH7wXIBwMGnwcNBnkHGgZOByIGGwchBu8GJgbFBi4GlQYuBmMGLAYzBisGBAYrBtMFKAakBSUGfQUrBlQFLgYrBS8GAgUvBs0EIgacBBoGcAQUBkAECQYNBPsF2gPrBa0D4AWEA9cFTwPCBRsDrQXzAqEFzwKZBaoCjwWBAoAFVgJsBTACXAUGAkYF2gEtBbQBGgWLAQIFYAHlBDQByQQRAbEE7gCZBMUAeASkAGAEjQBPBG4ANgRRABwENgADBBcA5AP8/8kD4f+rA8D/iAOl/2kDjP9IA3H/JgNV/wIDPv/hAjD/xgIi/6sCFP+QAg3/egL//lwC8P49Auj+IgLi/goC1/7pAcn+xwG9/qcBtP6GAaf+YwGg/kUBnP4qAZr+EAGZ/vYAlP7aAJP+vwCU/qgAk/6NAJf+egCd/mYAl/5IAJb+LwCc/hsAlP79/43+3/+S/sz/k/64/5L+of+T/o//lP58/5n+bf+j/mT/qv5c/7H+Uv+2/kj/sv40/7L+KP+4/iL/sf4O/6r+/f6r/vX+q/7s/qz+5v6r/t/+qv7Y/rT+3v65/uH+tf7b/rv+3v7A/uT+vP7f/rj+3f61/t3+rv7Y/qT+0/6k/tj+o/7d/pz+2/6c/uL+nP7p/pf+7/6U/vX+k/79/pf+C/+X/hj/kP4b/4/+Jv+I/i3/eP4q/3D+MP9n/jb/Wf43/1P+Qf9M/kr/RP5R/zr+Vv8x/l//MP5u/yz+e/8j/oX/G/6N/wv+kv8A/pf/8/2d/9/9nP/T/aH/xv2n/7T9p/+q/a//m/20/4j9sf97/bj/d/3F/2v9yv9Z/cn/TP3N/0H90f8t/c3/HP3N/w79zv/5/Mb/5fzA/9T8vv/D/Lj/tfy2/6P8r/+Z/K//mfy5/438uP+D/LX/efyy/2n8qP9f/KP/Uvyc/zr8iP8t/H7/Jfx3/xb8av8L/F//B/xZ/wD8Uf/3+0X/9fs+//P7Of/r+yr/6Psg/+L7FP/Y+wH/2vv5/tj77P7N+9b+0PvK/tP7v/7J+6j+yfuX/tP7kv7X+4P+1/tx/uT7av7w+2L+8/tP/gP8SP4U/EH+Fvws/h78GP4q/Av+Lfzz/TP83f1E/NH9VvzF/Wf8uP1+/K/9l/yn/az8m/3C/JD92/yG/fX8fP0K/XD9G/1c/TP9Uf1O/Uf9Yf00/Xf9I/2Q/Rj9qv0K/cr9A/3w/QP9FP4A/Tn+/fxd/vr8gf72/KD+7fy5/uH82P7a/Pn+1PwU/8f8M//A/Fn/wPx8/7/8nP+5/MD/ufzr/8L8EADC/DYAxvxcAMz8dwDE/JkAx/zFANT84gDU/AAB1fwfAdj8NgHU/FEB1PxuAdr8jAHf/LEB7/zUAf389gEL/RICFf0sAh79TwIx/W4CQv2GAkz9oAJa/bUCZv3JAnD94QKB/fYCkP0NA6H9JQO1/T4Dzf1YA+b9ZgP1/XgDB/6SAyX+qwNB/sEDXf7PA3H+3QOI/vIDpf72A7T++QPC/goE4f4VBPn+HAQQ/ysEL/85BE//SgRz/1UEkv9bBK7/YwTN/2kE7P9qBAgAaQQiAGIEOQBgBFUAXARxAFQEiQBOBKgASwTJAEQE6AA5BAYBLQQiASQEQwETBF8BAwR7AfUDnQHgA7gByQPTAbED7gGMA/8BbAMSAlEDLwIzA0oCEwNjAvICfQLRApcCrgKxAoUCxQJjAuECQQL/AhoCFQPvASwDwgE+A4sBSANYAVUDKgFqA/oAewPHAIsDkwCXA1sAoAMlAKsD8v+4A7v/wQOF/8oDU//ZAx7/4APi/uIDp/7kA2b+4AMj/tcD4v3RA6f90ANr/c0DLP3FA+38vAO2/LsDgvy5A0j8sgMK/KYDzfuZA4/7iQNJ+3EDC/tdA9H6TwOR+jkDUvohAxb6CgPc+fUCovndAmb5wwIw+asC+/iWAsD4dwKK+FwCVvhBAh/4IQLo9/8BrvfYAXX3sQE/944BDPdnAdz2RAGp9h4Befb2AFD21AAm9q8A/fWJANn1aQC19UQAjfUbAGX18P9D9cn/JvWk/wH1df/Z9ET/vvQc/6T08/6G9Mb+Z/SW/kj0Y/419Dv+K/Qb/h/09v0V9NH9BfSn/fTzeP3n80z91vMb/c/z8vzL88r8w/Oe/MTzePzD80/8wPMj/MfzAPzR89/72PO7+9vzkPvi82r78fNL+/rzJfsH9AH7GvTl+in0wvo39KD6RvR/+lb0Xfpq9D/6fPQf+o30/vmm9Ob5wPTQ+d/0v/kA9a/5GfWY+TH1gvlJ9Wv5XvVT+X/1Rvma9TX5q/Ub+cb1DPnm9QT5BPb5+Cb28/hJ9vD4a/bs+Iz26viu9uj4yvbi+OP22/gE99z4Kvfj+Eb34vhg99/4e/ff+Jf34fiz9+X40vfq+Pb39/gW+AP5N/gM+Vf4Gfl4+Cb5nfg4+bz4RvnS+E758/he+Q/5avki+W75Ovl7+Vb5iflx+Zj5kfmv+bH5w/nO+df58vny+Q/6Bfol+hT6Qfop+l/6P/p0+k/6ifpg+qH6cfq2+oL6y/qU+uL6pfr3+rj6DfvK+h/72/o3+/D6VfsN+277I/uF+zr7nvtQ+6/7YPu9+277zvt/++H7kPvy+6L7/vuu+wj8uPsZ/Mr7L/ze+0H88vtT/AT8ZPwU/Hn8KvyP/D78nfxM/Kv8XPy7/Gr8zfx8/Nj8hvzb/Ir84vyP/Ov8l/z3/KH8C/2z/Bv9w/wq/dD8O/3e/E/98Pxm/QP9df0O/YP9Gf2S/SP9mf0m/aP9Kv2s/TD9tP0x/cP9O/3U/UX94v1L/fX9Vv0G/mD9F/5n/Sr+cv07/nv9Tv6D/WD+jP1u/o/9f/6U/Yz+lv2a/pb9r/6e/b3+oP3K/p794v6o/ff+rv0O/7X9Jf+7/T7/xf1g/9X9df/a/Yj/2v2j/+L9uf/m/c3/5v3b/+H97P/e/QoA6P0lAO79OwDv/VkA9v13AP/9lgAH/rYAEf7UABj+7gAb/goBIP4qASj+RAEq/lkBKP5wASb+iQEp/qgBL/7GATT+4AE2/vwBOv4fAkX+RAJS/mkCXf6IAmb+pAJq/sgCdP7lAnv++QJ3/hMDeP4sA3v+QwN7/mYDiP6IA5P+pAOZ/soDqv7uA7j+BAS5/iQEw/5NBNj+agTh/oIE5f6hBPL+uQT3/s8E+v7rBAP/AwUK/yIFGf9BBSj/VgUs/3gFPv+cBVP/ugVj/9kFdP/5BYb/EwaT/ysGnv9DBqr/Wwa2/3YGx/+RBtf/owbf/74G8v/cBgcA9AYYABMHLwAuB0QAQwdSAGAHagB3B3wAjgePAK0HqwDBB7wA0AfKAOcH4AD4B+8ABgj/AB0IFwEzCC8BRghFAVkIXAFsCHQBhAiSAZkIrQGnCMMBvgjiAdIIAALZCBEC2QgeAuAIMALrCEgC8QhdAvwIegIJCZYCDAmrAhgJzAIkCesCJAn/AiwJHgMvCTcDLAlOAywJZwMiCXgDGwmMAxYJowMHCbEDAgnJA/4I5APyCPkD6ggQBOQILATgCEgE1ghiBMUIdAS1CIgEpgicBI4IpwR3CLUEYwjIBEYI0AQrCNoEGgjvBAMI/wToBwoF0gcaBboHJgWjBzcFjwdKBXQHVQVVB1sFNgdiBRcHaQX1BmoFzwZpBasGagWMBm8FaQZwBUMGbQUkBnAFAwZxBeEFcwXGBXcFoQV0BYIFdAVmBXcFNwVmBQ0FWQXrBFUFwgRIBZkEOgVxBC0FSgQfBSQEEwUABAYF4AP9BMID9QSkA+4EhQPiBGID0gQ9A78EGgOtBPMCmQTMAn8EpgJpBIYCVgRgAj0EPQIlBCMCFwQKAgYE7gHyA9YB4QO7Ac0DnQG1A4UBoANpAYgDRwFpAyoBTgMQATQD8gAVA9gA+gLAAOECrgDKApwAtQKGAJoCegCIAm0AdQJWAFgCSgBDAj4ALwIqABECGAD1AQ0A3gH9/8IB6f+hAdv/hQHN/2oBx/9WAcf/RwG//y8Bv/8fAb//EAG1//UAtf/lALL/0QCl/7IAoP+dAJz/iACX/3MAlv9gAJD/SgCP/zcAk/8sAJf/HwCZ/xEAof8KAKT///+j/+7/p//k/6j/2P+n/8r/qP+//6j/tP+o/6j/qP+e/63/mf+v/5P/rv+L/7b/jP/A/5D/w/+M/8P/iP/F/4X/yv+I/9H/jP/U/43/0/+M/9P/jP/X/4//0P+L/8z/iP/O/4//zv+S/9P/nP/W/6P/1P+o/9//u//h/8L/2v/D/9v/zv/a/9f/1//e/9P/5P/G/+T/v//p/77/9f+5//3/tf8IALT/FACu/x4Ap/8mAKD/MACa/zoAk/9FAI3/TwCG/1sAfv9kAG3/ZgBY/2MAS/9pAED/cQA0/3gAJv9+ABv/hQAR/48AAP+SAPP+lwDr/qEA3v6oANH+rwDC/rEArP6vAJf+rQCC/qoAcf6qAFz+pgBJ/qMAPf6nACr+pAAf/qcAD/6nAPr9oADu/aAA3v2eAM39mQC//ZcArP2PAJT9gQCB/XUAcP1uAF39YwBM/VkAPf1RACz9RAAg/T0AEv0zAAb9KQAA/SYA9fwbAOj8DgDd/AMAyvzv/7z83v+v/M7/oPy5/5T8qv+I/Jb/f/yI/3z8fP94/G7/dfxj/3T8Vv9u/EX/a/w3/2r8Jv9j/BH/YPz//mD88P5g/N7+Y/zQ/mb8v/5g/KX+YfyT/mf8gv5u/HT+e/xq/n78Vf6J/Ej+mfxA/qD8LP6q/Bz+tfwN/rv89v3E/OX91PzY/eT8zP3w/Lv9/vyr/RH9oP0l/ZT9Ov2M/Uv9fv1g/XT9e/1x/ZD9Z/2l/Vz9u/1S/dD9SP3m/T79+v0z/Q3+Jf0e/hf9NP4P/VP+D/1w/gv9i/4H/af+Bv3F/gT95f4I/QH/B/0c/wT9Nv8B/U///vxn//z8fv/3/Jz/+vy5//380P/8/Ov//fwGAAH9JQAK/UQAEv1jABz9hQAp/aAAMP2/AD393gBJ/fIATP0JAVP9IgFc/TYBYf1PAW79bAF+/YUBjP2dAZv9vgGy/eABzf34Ad39DgLu/SsCBP5FAhv+WwIs/m4CPv6GAlX+lwJm/qMCcv63Aon+0AKk/ugCwP78Atr+DQPy/iYDEv89AzH/TgNM/1wDZ/9mA3z/dgOa/4QDtv+LA87/jwPk/5ID+f+aAxcAowM0AKgDUQCxA3EAtQOPALgDrQC+A88AxgPzAMIDEAG5AygBuANIAbEDYwGmA30BmQOVAYUDpwF4A8IBagPdAVUD8QFKAxECOQMtAigDSAIcA2oCBwOEAvECnALdArgCwgLNAp8C2wJ7AukCWwL6AjQCBwMLAhED6QEiA8kBNAOoAUcDgQFUA2ABZQNDAXsDHgGJA/UAkwPJAJoDnACdA2kAnQM2AJwDCACfA9T/mgOj/5kDeP+fA0T/mQMS/5YD5v6XA7b+kwOJ/pIDWv6OAyj+hQP2/X4Dwv1xA4j9XwNO/UsDG/09A+X8LQOs/BgDdfwDAz/87wIO/N4C3vvNAq77vAJ++6gCSfuPAh/7fwLw+moCtvpIAoP6LAJJ+gkCDvrhAd/5xgGu+aYBe/mFAU/5ZwEj+UoB+fgsAdH4DgGs+PMAhvjXAF74tgA0+JIAB/hqANv3QQCs9xQAhffs/2T3zP8+96P/Gfd7//r2WP/b9jH/wPYQ/6z28v6Y9tT+fPas/mT2iP5T9mn+NfY7/hb2C/4F9uj98/XC/dz1lv3H9W39vfVL/bX1Kv2o9QT9pfXm/KX1yvyk9az8ovWN/KH1bfyk9U/8n/Uq/Jf1APyT9dr7lfW5+531m/uk9X/7q/Vh+7X1RPvE9S373PUg+/D1Dfv69fD6Dvbc+iD2yfou9q/6P/aZ+lD2g/pj9nD6dfZc+or2S/qe9jr6svYn+s32Hfrm9hT6AvcM+iL3CPo79wD6V/f6+Xj3+vmX9/r5rvfw+b334vnb9+L5+vfl+RL44fks+OH5SPji+Wv47PmN+PT5qfj6+cv4Bfrt+BH6CPkY+ib5IPpI+S76Zvk6+nz5P/qY+Un6s/lV+s35X/ro+Wr6Afp1+iP6ifpB+pr6Wfqn+n76wPqg+tj6vfrr+tr6/frt+gj7BPsW+x/7Kfs3+zr7TvtJ+2H7V/t1+2b7jPt3+6f7jfvA+6H72Pu2+/n70/sP/OX7IPz1+zv8DfxP/B78XPwp/HH8PfyJ/FP8mfxh/KH8avy1/Hv8xPyM/M78lPzi/Kj8/PzC/A/91fwc/eL8L/31/EH9CP1M/RT9XP0j/Wr9Mf1y/Tr9gv1L/Y39Vf2T/Vr9oP1n/av9cv21/X79xv2P/dj9oP3k/av97v20/fr9v/0G/sn9Dv7R/Rj+2v0i/uL9Lf7r/TH+7P05/vD9RP75/Uz+/f1Y/gb+ZP4P/nL+Gf6G/ij+k/4w/p3+NP6l/jf+rv46/r/+RP7H/kT+yf4+/tT+Qv7e/kT+6P5F/vX+Sf4G/1H+F/9Y/ij/X/45/2T+S/9r/l//dP5q/3T+df9y/ob/d/6U/3j+of93/q3/dP67/3T+zv96/tr/d/7r/3j+CACG/hgAhf4oAIX+QACN/lMAkP5pAJT+ewCX/o0Alv6gAJf+qwCS/rkAj/7QAJP+4gCT/u8Ajf4HAZT+JgGg/jsBpP5WAaz+cQG1/okBu/6kAcP+tAHA/sABu/7aAcL+7gHD/voBv/4JArv+IQLA/j4CzP5WAtP+bgLa/oYC3/6fAub+vgL1/toCAP/yAgf/BwML/xoDDf8tAxH/QQMV/1UDGf9mAxv/egMg/5YDL/+uAzf/yANC/+UDUv8ABGD/HwRw/zkEfv9PBIj/ZQSP/3cEl/+MBKD/oASo/7cEtP/NBMD/4gTM//sE2P8TBef/LwX6/00FEABmBR8AgQUyAJ0FRwC0BVgAyAVkANsFcQD1BYUACgaWABsGowAvBrIAQwbDAFgG1gBsBugAhAb/AKIGGwG4BjMB0AZLAeoGZwH8BnsBCgeOARsHowEpB7UBNQfGAUAH2AFNB+wBWAcAAmkHGwJ3BzMChAdKApgHagKmB4UCtAegAsIHvALFB9ACyAfiAswH+ALNBwoDzQccA80HLwPPB0QDyQdSA8UHZQPMB4ED0gedA9YHuAPSB8wDywfbA8wH9gPIBwoEtwcRBKcHHASdBywEkQc5BIAHQwRtB0sEXgdWBFIHZQRGB3MENwd/BC8HkwQkB6EEEQerBAIHuATvBr8E3AbGBMUGygSkBsUEjAbGBHMGyARVBsMEOgbCBCEGwwQOBskE/AXQBOQF0ATPBdMEvAXZBKMF1gSCBc0EZgXGBEgFvwQlBbEEAgWjBN4ElQS/BIgEnwR7BIEEcARnBGkETwRjBDoEXgQmBFsECgROBO4DQQTTAzUErgMeBI8DCwRuA/gDRwPdAygDyQMNA7gD6wKhA88CjgO8AoUDqAJ4A48CZgN7AlkDZgJLA0wCNwMyAiEDFAIHA/kB7wLdAdYCvwG7AqQBowKJAYgCcwFxAl8BXQJOAUwCQAE9AjABKwIlARwCFwELAgQB9QHyAN4B3gDGAdEAtAG+AJoBowB4AZMAYgGGAE4BewA7AXUALQFtABsBZAAKAV8A/ABdAPAAWwDkAFUA0wBPAMIARQCuAD4AnAA5AIsALABzACIAXQAhAFEAJQBKACUAQAAjADIAJQApACgAIQAtABwANgAbADIADQAzAAQAOQABADMA8v8sAOT/KgDa/y8A1/8yANP/NgDQ/zoAzv89AMz/RQDO/1IA1/9VANb/WQDX/2MA3/9nAOH/ZADd/2QA3f9qAOH/ZgDe/2MA3f9pAOL/bADp/24A7/91APn/dwD//3oABwCBABQAhgAfAIYAJgCJADIAiQA6AIQAOwCBAEIAfgBKAHUATABxAFMAbABZAGoAYwBsAHEAaQB8AGcAiABkAJMAYwCgAGQArwBcALgAUgC8AEoAxQBAAMkALwDJACEAzAAYANMACgDWAP3/2wDz/+EA6P/nAOT/9QDb//wAzf8AAcb/CQG5/w0Brf8RAZ7/FAGI/w4Bcf8HAV3/AwFL/wABNP/5ACX/+QAZ//wAC//8AP/+/QDw/vwA4f76ANb+/ADD/vUAsv7vAKP+6wCL/t4AdP7RAF3+xQBJ/rkAN/6vACD+oQAP/pcABv6TAPf9jADr/YIA3/18ANP9dADD/WcAuP1fAKr9UgCS/TsAe/0lAGn9EgBW/QAAR/3u/zb92v8t/c7/IP2//xX9rv8S/af/Dv2a/wj9j/8E/YL/9vxt/+v8WP/h/EX/1fwv/8z8G//A/AT/uPzv/rP83v6u/Mz+q/y5/q/8r/6z/KX+sfyT/rX8hv65/Hr+tfxm/rX8U/61/EL+tfwv/rP8G/6z/Af+tfz1/bX84v27/NT9yfzN/dH8wP3a/LX95vys/fP8pP3+/Jn9A/2I/Qv9e/0X/XD9Hv1h/SL9Uf0n/UD9Mf0z/T79Kf1L/SD9XP0b/W39Ff2B/RL9lv0S/ar9D/28/Q39zP0G/d79A/3v/f78/P32/Av+8Pwc/uz8LP7o/D3+5fxS/uX8bv7v/Ib+8/yd/vf8tf7+/M3+BP3o/g79Af8X/Rf/HP0p/x/9Of8g/Uv/I/1c/yb9bf8q/YX/Nv2c/0D9sv9M/c3/XP3n/2v9AwB+/R8Akv05AKT9UwC2/WcAxf14AND9jADe/aEA7/2xAPr9vgAG/tgAHv7uADH+AQFF/hwBYv45AX7+TAGU/l0Bqv53Acf+kAHo/p0B+v6oAQ3/tAEi/78BNv/MAUz/1AFi/90Bd//oAZL/8gGq//0Bxv8NAuf/HAIKACYCKAAsAkEANAJgADoCfAA2ApIALQKhACUCsgAfAscAGALdABIC8wAOAg4BCgIoAQYCQQEBAl0BAQJ+AfkBlwHpAaoB2wG+AcoBzwG3Ad4BngHpAYUB9QFuAQECVQENAj4BGgIsAS0CFwE9Av8ASgLpAFkC0wBpArkAdAKeAH4CgQCFAl0AiAI9AIsCGACLAvP/iQLQ/4sCp/+FAoH/ggJk/4YCO/+BAhX/fQL5/oEC1/5/ArH+egKL/nQCZP5tAjv+YgIN/lIC3/1BArL9MgKI/SMCXP0SAiz9/wEI/fMB3/zkAbH8zwGM/MIBZvyyATv8ngEW/I8B7/t9AcL7YwGT+0cBZPsqATT7CwEH++8A3/rXALL6uACG+poAYPqCAD36bAAc+lUA9/k6ANT5HwCy+QYAifnl/2T5xv89+aT/FPl//+/4Xf/K+Dv/pfgY/4L49v5j+Nf+Sfi8/i74nv4V+IL+Afhq/un3TP7L9yn+sPcH/pf35f1898L9ZPeg/U/3f/0391z9IPc3/Q/3GP0B9/z88/bf/Or2xvzj9q782/aT/NX2efzQ9mD8xvZC/MD2Jvy19gT8r/bo+6/20Pup9rL7p/aX+672hfuw9m37s/ZV+7/2RfvN9jf71PYj+972Efvq9gP79vbw+gD33/oK98v6Eve4+h/3qPou95r6P/eP+k/3g/ph93n6ePd0+o/3cfqp93D6w/du+tj3avrv92f6Afhg+hX4Wvos+Fr6P/hV+lb4Vfpu+Fb6gvhV+p34Wfq2+F/60vhm+vD4cPoL+Xj6KvmD+kj5kPpg+Zb6dfmb+pH5p/qx+bb6x/m9+tv5w/r0+c76D/rb+if66Po/+vP6WvoD+3X6EvuT+iX7tfo7+876TPvm+lr7BPtw+xz7f/su+4r7SPub+1r7p/tu+7P7hfvE+5r71Puy++b7y/v6++T7Dvz8+yL8FPw2/C38S/xC/F38Vvxt/Gn8fPx4/In8iPyX/Jn8pfyn/LL8tvy//Mn80PzY/N385vzr/P38AP0U/RX9Jf0l/TP9M/1E/UL9Uf1P/V39Wv1t/Wn9ev10/YP9fv2P/Yn9mv2T/aH9mv2v/af9vf20/cb9vP3T/cf95f3a/fP95f36/ev9BP71/Q/+//0Z/gb+IP4L/ib+Dv4s/hL+Nv4Z/j7+IP5F/iP+T/4q/l/+N/5q/j7+d/5H/oX+Uf6M/lP+lP5Y/qD+Xf6j/lr+qv5d/rT+YP64/l3+wP5i/s7+Z/7a/mv+4f5t/uv+bv76/nX+B/97/hT/fv4c/3/+Jv9//jP/gv49/4L+SP+D/lP/hf5a/4P+Y/+C/m7/gv56/4L+gv9//o//gv6h/4n+sf+M/r7/jf7M/5D+1/+P/uX/kv7y/5L+/P+Q/ggAkP4SAI3+HgCL/iwAjf46AI3+SgCQ/lkAk/5mAJP+dQCW/ogAnP6dAKT+rQCl/rgApf7GAKX+1ACn/uEAp/7vAKj++QCl/gQBpP4UAaf+IwGq/jQBrv5IAbX+WwG7/m4Bwv6BAcn+kgHM/qMB0f60Adb+wwHa/tQB3/7kAeL+8QHk/gMC6/4XAvL+KAL5/joCAP9OAgr/YwIS/3gCHv+LAib/nwIv/7gCPv/MAkj/3gJR//MCXP8CA2D/EQNm/yYDc/86A37/TwOL/2YDmf9/A6r/lgO4/6sDxv/FA9j/2gPn//ED+P8JBAgAGwQVAC8EIwBBBDIAVARAAGwEUwB9BGIAiwRtAKEEgQC5BJcAzwStAOUEwgD9BNsAEwXwACQFAwE2BRcBSAUsAVYFPgFiBU4BbQVdAXgFbgGFBYEBlgWZAaQFrgGuBcABvAXXAc0F8QHXBQQC4QUYAuwFLwL2BUQC/QVWAv0FYwIABnMCBAaFAgcGlgIKBqYCDAa3Ag4GyAINBtcCDQblAhMG+gITBgsDDgYYAxAGKwMOBjoDBwZEAwIGTwP2BVYD6wVdA+MFZgPZBW0DzwV2A8YFfwO8BYcDtAWQA6sFmgOfBaADkwWmA4kFrQN3Ba0DZgWtA1kFsQNGBbADLwWoAx4FqgMNBagD/ASnA+oEpgPXBKMDxgShA7cEoAOmBJ8DkwSaA38ElgNqBI4DVASFA0AEfgMoBHMDCwRlA/gDXAPiA1IDyANDA7gDPgOmAzcDjwMpA30DIQNnAxQDTwMGAz4D/AIpA/ECEAPeAvYCzALgArwCyQKrArICnAKdAowCiAJ7AnECagJdAlkCSwJLAjsCPgIrAjACFwIhAgYCEQLzAQEC3QHsAcYB1wG0AcUBoQG0AY4BoAF+AY8BcAGBAV0BbQFOAVwBQAFMATQBQAEpATIBGgEfAQsBEAEBAQMB9QDwAOcA4QDaAM8AzQC+AMIArgC4AKAAsQCTAKYAggCdAHMAmgBqAJYAXwCPAFMAjABKAIgAPgCEADMAfgAmAHUAFwBzAA0AdAAHAHAA/P9tAPD/bgDr/20A4v9qANj/bgDW/3AA0f9zAMz/eADK/3wAyf98AML/fgC//4IAvP+GALv/iQC5/40Atv+QALX/kACy/5UAsf+cALX/owC4/6sAvv+1AMX/vgDK/8MAzf/GAND/zwDX/9QA2//WAN7/3gDn/+QA7P/lAO//7AD4//IAAAD5AAoAAQEVAAcBHgALASgAEAEwABEBNwAYAUIAHwFRACEBWQAiAWAAJQFsACYBdQAjAXsAJQGFACgBkgApAZ4AKgGqACkBtAAmAbwAKAHJACkB1gAmAeAAIgHoACEB8gAYAfgADgH8AA0BBwEGAQ4B+QAQAfUAGgHyACUB6QAqAeIAMgHbADoB0QA+AcUAQAG8AEcBtABMAaQASwGWAEsBiwBOAXwATwFzAFIBZABSAVUATwFIAFEBOwBRASoATgEeAEwBEQBMAQMASwHy/0UB4f9AAdP/PQHD/zkBr/8vAZr/IwGJ/xwBfP8YAWr/EAFY/wQBSP/8ADb/8gAm/+kAF//gAAf/1wD1/skA4v68ANP+sQDD/qYAsv6XAJ7+hgCN/ncAf/5sAG7+XABf/kwAUv5AAEL+LwAz/h8AKP4SABn+AwAO/vX/Af7l//b91//s/cn/3f21/8z9oP/A/Y//uf2C/679cf+j/WD/nf1S/5P9Qf+F/Sz/f/0e/3v9Ef9x/f/+af3s/mH93f5a/c3+Vf28/k/9rP5J/Zz+Rf2N/kH9fP47/W3+N/1d/jb9T/4x/UD+M/00/jT9Kv4x/Rv+NP0P/jf9Bv44/fr9Ov3v/Tr94v04/dH9O/3H/UH9v/1E/bX9SP2r/U79pP1T/Zr9Vv2Q/WD9jP1r/Yn9cv2C/Xv9fP2C/XX9i/1w/ZP9av2Z/WP9pf1h/bT9Yf27/Vz9yf1c/dr9YP3l/V/98v1d/QP+Y/0R/mT9H/5m/TP+bf1C/nL9Uf50/WL+e/10/oL9g/6I/ZL+i/2g/pD9tf6a/cn+pf3b/q/98P68/Qb/yf0b/9f9L//l/UD/7/1S//z9af8L/nz/G/6N/yj+nv82/rX/SP7J/1n+2P9p/u7/fP4BAJD+FACj/igAuP45AMz+TADh/mAA9/5tAAr/ewAe/4kAMf+WAEX/pgBc/7IAcf+/AIj/zQCg/9cAtf/gAMn/6wDh//MA9v/6AAsABAElAA0BPQARAVEAFwFnABoBfAAaAY0AGwGhABoBtAAVAcMAFQHYABUB7gASAQABDgEQAQkBIgEDATMB+gBAAfMAUQHsAGIB4QBtAdYAewHJAIYBuwCQAa8AnQGgAKYBjwCvAYEAuQFwAMABXQDHAUoAzAE2ANEBJgDaARIA3gH6/94B5P/gAcz/4QG0/+ABmf/dAX7/2gFn/9gBTv/XATH/0QEX/8wB/P7HAd7+vwHC/rgBp/6yAYX+pgFj/pcBSP6QASn+hQEH/ncB7P1tAc39YAGr/VEBjP1DAWv9MwFI/R8BJv0OAQr9AAHp/O4Ax/zbAKj8ygCJ/LYAafyjAEf8jQAi/HUAA/xiAOL7SwC/+zIAnvsZAH/7AwBh++7/QfvU/yD7u/8E+6X/5fqL/8T6cP+q+ln/jPo+/236I/9V+g7/Ovr1/hz62P4A+r3+6Pml/s75i/6z+W7+nflW/ob5Pf5x+SX+WvkI/kT57/0z+dj9IPnA/Q/5qP39+I/96vh1/dz4X/3O+Ej9wPgv/bL4GP2n+AH9nfjs/JP41fyJ+L/8gviq/Hv4lvx1+IL8cvhw/G34Wvxt+Ev8a/g4/Gf4I/xo+BT8bfgF/G749vtv+OX7cvjU+3j4x/uC+L37iviy+5T4qPue+KD7qfiX+7X4jfu/+IX7yvh7+9X4dPvh+Gv77/hn+wH5ZvsS+WP7IPld+zH5XPtF+V37Vvlc+2j5Xft8+V/7kPlh+6X5Zvu8+Wv7zvlu++L5cfv5+Xj7Dvp/+yD6gvs3+or7TvqT+2D6mft5+qT7k/qy+6r6vPvC+sf71/rR++/63vsI++37G/v1+y77/vtI+w78XfsZ/HL7JvyM+zf8ovtF/Lj7U/zQ+2P86Pt0/Pr7f/wL/In8I/yb/Dr8rPxM/Ln8YPzH/HL81fyG/OT8m/z1/K/8BP3C/BL90/wg/eX8L/32/D39Cv1M/R79Xf0v/W39Pf14/Uz9hf1f/Zb9bv2j/Xr9q/2J/bn9mv3J/aX90f22/eH9xv3v/c799/3d/QP+7P0R/vn9HP4D/iX+Df4v/hv+O/4j/kL+Lf5M/jr+Vv5C/l3+TP5m/ln+cf5g/nf+af5+/nL+hv56/oz+gv6T/o3+nP6X/qT+of6r/qj+r/6v/rT+tf62/rz+u/7D/r/+yv7D/tH+x/7a/s3+5P7R/uv+1v7w/tf+9/7a/gD/3v4H/+H+Dv/i/hX/5f4b/+b+H//l/ib/5v4w/+n+NP/p/jn/6P5B/+n+SP/p/kz/6P5T/+n+X//u/mb/7v5t/+7+d//w/nz/8P6B/+z+iP/s/oz/6P6Q/+b+nP/p/qD/5f6k/+H+rf/i/rX/4v6//+T+x//l/s7/5P7W/+L+3v/i/uf/4v7s/9/+9f/f/v//4f4EAN7+DQDe/hQA3f4bANr+JgDd/jAA3f43AN3+QgDe/kwA3/5WAN/+YwDk/m0A5f51AOX+ggDo/owA6f6VAOj+nQDo/qcA6P6vAOn+vgDu/soA8v7YAPb+6AD9/vMAAP/9AAH/DgEI/xsBDf8mARD/NAEU/0EBGf9RAR//XwEl/2wBKf97ATD/jAE5/5wBQP+tAUj/wAFS/9EBXP/kAWb/9gFw/wYCd/8YAoL/LAKN/zkCk/9KAp3/YAKr/3ACtf+CAsD/lgLN/6oC2v+/Aun/0wL4/+UCBAD4AhIADQMiACIDMwAzA0AARwNRAFgDXwBnA2wAegN7AIsDiQCaA5kArgOtAMEDvADRA80A5wPkAPUD8wAEBAMBGAQYASQEJgEtBDMBPgRHAU4EWwFYBGcBYwR3AW8EhgF4BJYBhwSqAZUEvgGfBM8BqQTeAbQE8QG7BP8BwQQNAsgEGwLQBCwC1AQ5AtoERQLeBFQC3gRcAuEEaQLkBHQC4gR+AucEjALrBJoC6wSkAusErgLrBLkC6wTDAugEygLiBNAC4ATXAtcE2QLTBOAC0AToAsYE6ALBBOwCvgT1ArQE9QKtBPkCpwT/Ap8E/wKWBAIDjwQEA4QEAwN6BAIDcAQCA2YEAgNbBAADTgT9AkAE+AIzBPMCJQTvAhUE6AIJBOQC/QPhAvED3QLlA9kC1wPTAsoDzQK8A8gCqwO+ApwDtQKLA6sCegOhAmcDlQJWA4kCRwOBAjYDdQIlA2kCGANiAgkDWAL5Ak4C6wJEAtkCNwLKAi0CuQIhAqcCEQKZAgcChgL4AXQC6AFlAt0BUgLNAUACvgEzArQBJgKoARgCnQEKApAB+gGCAewBdQHbAWcBzwFbAcMBUQG0AUEBoQEwAZUBIwGIARcBegEJAW0B+gBgAe8AVgHkAEwB2ABDAc0AOQHDAC8BuAAjAasAGwGhABEBlQAGAYgA/wB+APUAcQDpAGQA4gBbAOEAVQDeAE8A1wBFANAAOwDNADYAygAvAMkAKgDJACYAxQAeAMMAGQDCABQAvwANAL8ACAC+AAQAuwD9/7sA+f+8APj/vwD2/8AA9f/GAPb/ygD4/80A9v/UAPz/2gD//9oA/P/gAP//5QABAOUA///pAAEA7gAEAPAABgD6AA4AAwEXAAkBHAARASMAGAEqAB4BMgAoATsALQFCADABRwA3AU8AOwFWAD4BWwBEAWMASAFsAEsBcQBRAXoAWwGJAGABkwBiAZoAaQGmAG4BsQBxAbkAdQHFAHsB0AB7AdcAewHeAHsB5wB9Ae8AfgH5AH0B/wB9AQkBfwEUAX4BGwF+ASUBfwEwAX4BNwF6AT4BeAFFAXQBTAFuAVEBZwFUAWIBWAFbAVwBVQFgAU8BZgFKAWoBQwFwAToBcQEzAXQBLAF4ASUBfQEcAX4BEgF+AQcBfQH8AHsB7wB6AeIAdwHWAHQByQBwAb4AbgG0AG0BpwBqAZoAZwGNAGMBgQBdAXMAWAFmAFIBVgBLAUgARAE6AD4BKgA0ARwALAENACIB+f8VAen/CwHd/wMBzP/4AL//7wC0/+gApf/eAJb/0QCG/8UAdf+2AGb/qgBW/50ARf+PADT/fwAm/3EAF/9kAAf/VQD5/kcA6/45AN3+KgDQ/h4Aw/4QALb+AQCr/vX/mv7k/4v+0f+C/sb/cv62/2D+oP9V/pL/S/6F/z7+df8z/mb/KP5Y/xz+SP8S/jv/CP4t//39HP/z/Q7/6/0B/+L98/7X/eT+zf3U/sX9xv67/bb+sv2o/qr9mv6h/Yv+mv1//pb9dP6Q/Wn+jf1f/on9U/6F/Un+gf0+/nz9Mf56/Sn+d/0e/nL9FP5x/Qr+bv0A/m79+f1w/fL9cP3r/XL95v13/eL9eP3b/Xz92P2B/dT9gv3O/Yb9yv2L/cb9jf3C/ZP9v/2a/b39nv27/aX9uf2x/bz9uf2//cX9wv3Q/cX92v3H/eT9yv3w/c79+v3T/Qf+1/0U/t39Hv7f/Sr+5v05/u79RP7z/VL+/P1j/gf+cf4R/oL+HP6W/ir+pP40/rX+Qf7F/k7+0f5W/uL+ZP71/nX+BP+C/hH/j/4g/57+MP+s/j7/vP5L/8n+XP/b/m7/7/58/wD/jP8S/5r/Jf+n/zP/tP9F/8P/Wf/N/2n/1/94/+L/i//r/5z/8/+r//3/vv8IANH/EADi/xgA8/8hAAYAKAAXAC8AKQAzADkANgBHADkAVgA6AGQAOwBzAD0AgQA7AIwAOwCaADsAqAA3ALQANgC/ADYAzwAwANgALADiACkA7wAlAPkAHwAEARQACQEKAA4BAwAXAfj/GwHs/x8B4v8mAdT/KAHJ/ywBv/8yAa//MwGk/zYBlv83AYb/NwF4/zoBZv82AVP/MgFC/zIBL/8sARv/JgEH/yIB8v4bAd/+FwHN/hEBtv4JAaH+AQGL/vgAdP7vAGL+6QBI/t0AMP7RABv+yQAB/rkA5v2rAND9oAC1/Y8Anf2EAIX9dQBp/WMAUv1WADr9SAAf/TcAB/0oAO/8GADX/AgAv/z4/6H84f+I/M7/cPy+/1P8qP84/JP/H/x//wT8av/t+1n/1ftF/737Mf+n+x//kfsO/3v7+f5h++L+S/vO/jb7u/4b+6P+A/uL/u36d/7X+mD+wPpJ/q76N/6a+iL+hvoN/nf6+v1m+uj9WfrY/Uj6xf02+q79Jvqb/Rb6iP0H+nL9+vlh/ez5Tv3e+Tr91Pkp/cf5Ff28+QP9tfn1/K755fyn+dX8ovnJ/J75vPya+a78lvmg/JD5j/yN+YL8jfl3/Ir5afyG+Vn8hvlO/Ir5RfyP+T38kfkz/Jb5Kvyg+Sb8p/kg/Kv5GPyy+RL8vPkO/Mb5CvzO+QX81/kB/N/5/Pvr+fn79vn3+wP69/sR+vf7H/r5+zD6/Ps/+gD8T/oD/F/6Bfxu+gj8gPoO/JH6FPyh+hj8sfoc/ML6IvzR+ib85Pot/Pb6NvwH+z38HPtH/DH7UvxF+1z8Wvtp/HD7dPyD+3/8lvuJ/Kr7lPy/+6H80Pur/OH7s/zz+738BPzJ/Bj81Pwt/OX8Qvzz/Fb8AP1r/A/9fPwb/ZD8Kf2k/Df9tfxE/cf8Uv3a/F/96Pxp/fr8df0K/YL9GP2M/Sn9mv06/af9Sf20/Vr9wP1t/dD9gf3f/Y/97P2e/ff9rv0G/rn9Dv7G/Rj+1P0l/t39LP7o/TT+9v1A/gP+TP4S/ln+Hv5i/ib+av40/nX+Qf6B/kn+hv5Y/pP+Yv6c/mn+of5y/qr+ev6u/n/+sv6L/rz+k/7D/pr+x/6h/s3+qP7T/rH+2P67/uH+w/7m/sz+7P7U/vL+2v72/uH++v7k/vr+6f79/vD+Af/2/gT/+v4G/wH/Cv8I/w7/Df8O/xH/Ef8Y/xT/HP8V/yD/Ff8m/xf/Kv8Y/y//GP8z/xn/Nv8Y/zn/F/87/xX/Qf8X/0T/Ff9H/xT/S/8S/07/Ev9S/xL/Vv8R/1r/EP9g/xH/ZP8R/2b/Dv9q/w3/bf8L/27/B/9z/wf/df8E/3X/AP96///+fv/9/oL//P6G//r+if/5/o//9/6U//n+l//2/pz/9f6g//P+o//w/qf/7/6r/+z+q//o/rL/6P62/+b+uf/k/r//5P7G/+T+yv/i/tH/5P7a/+X+4f/m/uf/5v7s/+X+8v/l/vn/5f79/+T+BADk/gsA5f4SAOX+HADp/iYA7P4vAO/+OQDy/kIA9f5OAPn+WQD9/mMAAf9uAAb/eAAI/4IAC/+NABD/mQAU/6YAGf+yACD/vgAl/8wALP/dADb/6QA7//kARP8HAUv/FQFT/yUBXf8zAWT/QQFt/1EBdf9gAX7/cAGI/4EBk/+OAZz/nQGl/64Bsf/AAb//0QHM/+EB1v/xAeL/AwLw/xQC//8lAgsANAIZAEECIwBSAjAAYgI+AG4CSAB+AlYAjgJkAJ8CdACuAoIAvgKSAM0CoADdAq8A6QK+APgCygADA9cAEAPkABwD8gAoA/8AMwMLAT4DGgFIAyUBVAMyAV8DQAFnA0sBcQNYAX0DZgGEA3EBjwN/AZkDjAGdA5UBpAOeAas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AckCvAG+ArQBsgKtAacCpAGcApwBjwKSAYICiAF1An8BagJ1AVwCagFPAmIBRQJZATkCTwEtAkcBIwI+ARgCNgELAiwB/wEhAfIBFQHnAQ0B2wEEAdAB+gDHAfMAvAHpAK8B3gCnAdcAnAHPAI8BwwCIAbwAfQGyAHMBqgBtAaYAZAGdAFgBkgBRAYsASgGFAEEBewA6AXUAMwFuACwBZwAoAWMAIwFfABwBWAAXAVIAEgFOAA4BSgANAUcABwFBAAQBPQABAToAAAE5AP0ANAD6ADIA+gAwAPoALwD5AC0A+gAtAPwALQD6ACwA+gAqAP0ALAD/AC0AAQEwAAQBMgAGATMABwE0AAoBNwAOATsAEAE9ABIBQAAYAUUAHAFKAB8BTgAmAVUALAFcAC0BXwAwAWMANgFqADoBcAA+AXUAQQF7AEcBggBOAYwAUQGSAFQBlwBYAZ4AXAGmAF8BrQBjAbUAZgG7AGoBxQBwAc0AcAHTAHMB2gB4AeQAegHpAHoB7wB9AfgAfgEAAX4BBAF+AQoBfwESAYEBGgGCASIBhAEpAYIBLwGBATMBgQE5AX8BPgF9AUQBegFIAXgBTAF1AVIBcwFVAW4BWQFtAV0BaQFgAWIBYgFdAWQBWAFmAVIBZwFPAWwBSgFsAUEBbAE+AXABNwFwAS0BbAElAWoBHgFqARUBZwEQAWcBCQFnAf8AYwH2AGAB7ABdAeIAWAHaAFUB0wBSAccATgG7AEUBsQBAAagAOwGeADcBkwAvAYgAKQF7AB8BcAAYAWYAEgFcAAoBTgAAAUQA+QA6APIALwDpACMA4AAYANcACwDNAP3/wADy/7YA6P+uANv/pADO/5kAw/+NALb/ggCq/3UAoP9tAJT/YwCI/1YAe/9KAHD/QABk/zQAWP8mAEv/GwBC/xEANv8EACn/+P8g/+7/FP/h/wT/0f/6/sb/8P67/+b+r//d/qT/0f6Z/8f+jf/A/oT/tf53/6v+bf+j/mL/l/5T/4/+Sv+G/kD/fv40/3f+LP9w/iL/af4Y/2L+EP9a/gf/Vf7//k7+9f5H/uv+RP7l/kD+3/46/tb+NP7N/jD+xv4s/r/+Kv67/ij+tf4m/q/+Jf6r/iP+pf4l/qT+Jf6h/iP+nP4l/pn+Jv6W/ib+k/4o/pL+Kv6Q/i3+j/4w/o3+Nv6P/jv+kP4+/pD+Qv6Q/kj+kv5R/pb+Vv6Z/l3+mv5j/p3+a/6j/nX+qP58/qv+g/6v/o3+tf6X/rz+o/7F/qz+zf62/tP+wP7b/sz+5P7X/u7+4v75/u7+Af/5/gv/A/8V/w3/Hv8Z/yr/I/80/yn/O/83/0v/RP9Y/0v/X/9W/23/Y/97/23/hv93/5T/gf+h/4n/q/+Q/7b/mf/D/6P/0f+o/9v/sf/o/7v/+P/A/wMAxf8LAM3/GQDT/yYA1/8yAN3/PgDh/0gA5P9SAOj/XwDr/2kA7P9xAO7/ewDu/4QA7v+MAO//lgDv/54A7/+nAOz/rgDr/7UA6f+8AOX/wgDh/8cA3v/NANj/0wDT/9YAzP/YAMf/3gDA/+EAuP/iALH/5QCq/+cAof/oAJf/6ACN/+gAhP/oAHr/5wBt/+UAY//iAFj/4QBK/94APf/YADH/1wAi/9EAFP/KAAj/xwD5/sIA5v64ANj+sgDK/q0AuP6jAKf+mgCZ/pIAiP6JAHX+fgBk/nUAU/5tAEH+YAAt/lMAHP5KAAr+PQD2/TAA5P0jAND9FwC7/QcAqv38/5n98P+F/eH/cf3T/1/9xf9J/bX/Nv2l/yP9mf8P/Yn//Px4/+n8av/X/Fr/w/xL/6/8Of+b/Cn/ivwb/3n8C/9m/Pr+U/zp/kL82v4x/Mr+IPy7/g/8qv7++5r+7PuJ/t77ev7Q+2v+vftZ/qz7SP6e+zn+kfss/oX7HP51+w3+Z/v9/V377/1S++L9RfvT/Tv7xv0x+7n9J/us/R77nv0V+5L9C/uF/Qf7e/0A+2799/ph/fP6Wf3t+k796fpE/eb6O/3i+jD93/on/d/6H/3c+hf93PoP/dz6CP3c+gD93Pr5/N/68/zi+u/85vrp/On65Pzt+uH89Prf/Pr62/wB+9r8C/va/BL72Pwb+9j8I/vY/C372Pw3+9j8P/vY/Ev72vxX+978Y/vh/HD75fx+++v8ivvt/Jf78vyl+/f8s/v9/ML7A/3Q+wj93vsP/e37Ff39+x79Dvwn/R/8MP0w/Dj9P/xC/U78Sf1g/FP9cvxf/YL8Z/2S/HH9o/x8/bP8hv3E/JD91/yd/ej8qP35/LT9CP29/Rj9yf0q/dX9Pv3k/U797v1d/fn9bv0G/n/9Ef6N/Rv+nf0o/q79M/69/UD+zv1M/t39Vv7r/WL++f1t/gr+ev4X/oP+Jf6P/jP+mv5A/qP+Tv6v/lz+u/5n/sP+dP7N/oL+2P6N/uL+mf7s/qT+9f6u/v3+u/4H/8b+EP/Q/hj/2/4g/+b+Kv/v/jD/9/43/wD/Pv8K/0X/Ev9M/xv/U/8i/1n/Kf9d/zH/ZP85/2r/QP9w/0f/dP9M/3j/Uv97/1n/gf9f/4T/Yv+F/2n/i/9w/4//c/+P/3f/kv9+/5b/gf+X/4X/mf+J/5z/i/+c/43/nP+S/53/kv+c/5b/nf+a/57/nP+e/57/nv+g/57/of+d/6P/nP+j/5r/pf+a/6f/mf+n/5f/qP+W/6r/lP+o/5D/qv+P/6r/jf+q/4v/qv+I/6r/hf+r/4T/q/+B/6r/fv+r/3z/rf97/63/eP+r/3P/q/9x/63/bv+r/2v/q/9n/6r/ZP+r/2L/rf9g/6v/XP+r/1n/rf9Y/63/Vf+u/1L/rf9P/67/TP+x/0v/sv9K/7L/R/+0/0X/tv9E/7j/Qf+4/z7/uf89/77/Pf/A/zv/xf87/8f/O//J/zn/zf86/9P/Ov/U/zn/2v85/97/Ov/h/zn/5/86/+7/Pf/y/z3/+f8+/wAAQf8HAEL/DgBF/xUASP8cAEr/IwBM/y8AUv83AFb/QABa/0gAXf9RAGD/XABm/2QAa/9uAHD/ewB3/4UAe/+PAIH/nACJ/6gAkv+yAJf/vgCd/8oApf/YAK7/5AC2//AAv//9AMf/CQHO/xcB2v8jAeL/MAHr/z4B9v9MAQAAWQEKAGYBFABzAR4AgQEoAI8BNACaAT0ApgFHALQBUgDAAVwAzAFmANgBcADlAXwA8gGGAP0BkAAKApwAFwKnACMCsgAvAr4AOgLHAEQC0QBOAtsAWQLlAGMC7wBtAvkAdwIDAYECDQGJAhQBkwIfAZwCKQGmAjMBrgI7AbUCQwG8AksBxgJUAcwCXAHRAmMB2gJqAeACcQHkAncB6AJ9Ae8ChAHzAokB+AKPAfwClQEAA5oBBgOgAQoDpgENA6oBDgOtARADrwERA7IBFAO3ARUDuAEVA7sBGAO/ARgDwAEYA8IBGAPCARcDwwEXA8UBFwPFARcDxgEVA8cBFAPGAREDxgEQA8UBCwPCAQkDwAEGA8ABAwO+Af8CuwH6ArgB9gK1AfICsgHuAq8B6QKtAeUCqgHhAqcB2wKjAdYCngHRApwBygKWAcMCkAG7AosBtQKGAa8CggGoAn0BoQJ1AZwCcQGVAmwBjgJnAYYCYwF/AlwBeAJWAXECUQFqAksBYgJFAVkCPgFRAjcBSgIyAUECKgE6AiUBMwIfASwCGgElAhUBHAIOARQCCQENAgMBBgL9AP8B9gD4AfIA8QHsAOkB5wDiAeAA2gHaANQB1gDPAdEAxwHMAMIBxwC8AcMAtwG/AK8BuQCqAbUApgGyAKEBrwCcAasAlwGnAJUBpACPAaEAiwGdAIgBmgCFAZkAggGXAIEBlwB+AZUAewGSAHoBkgB4AZIAeAGSAHgBkgB3AZAAdQGQAHcBkgB3AZIAdQGSAHcBkwB4AZUAegGXAH0BmgB9AZwAfwGeAIIBowCFAacAiAGqAIsBrgCOAbEAjgG0AJIBuACWAb8AmQHCAJwBxgCgAc0ApAHRAKYB1gCqAdsArwHiALIB6AC3Ae4AuwH1ALwB+QDCAQABxQEHAccBDQHKARIBzQEYAdABHgHTASMB1AEpAdgBMAHdATcB3QE7AeABQwHkAUoB5QFPAecBVQHoAVsB6QFgAekBZAHrAWoB6wFwAesBcwHpAXcB6QF7AekBfwHoAYQB6QGJAegBjAHlAY8B5AGSAeIBlgHgAZcB3QGZAdoBnAHWAZwB0AGcAc0BnQHJAZ4BxQGeAb8BngG5AZ0BtQGdAbEBngGrAZ0BpAGaAZ0BlwGXAZcBkgGVAYkBkAGBAY4BegGJAXABhQFpAYEBYAF9AVgBdwFRAXQBSAFuAT4BaQE2AWMBLAFdASIBVgEaAVEBDgFKAQMBQAH5ADkB7gAyAeIAKQHXAB8BzQAYAcIAEAG1AAYBqwD9AKAA9QCVAOsAhgDhAHsA1wBxAM8AZADDAFYAuABKAK0APgCjADMAmQAmAI8AGQCEAA0AeAAAAG4A9f9jAOj/WADa/0wAzv9BAML/NwC2/ywAqv8hAJz/FACQ/woAhf///3j/8/9t/+n/YP/e/1P/0f9K/8n/Pf++/zH/sv8o/6r/HP+g/xL/lP8H/4v///6C//P+eP/o/m7/3/5k/9b+XP/M/lP/w/5K/7n+Qf+y/jr/qv4x/6P+Kv+d/iX/l/4f/4/+F/+I/hD/gv4I/3z+A/94/v/+cf75/m3+8/5p/u/+Zv7r/mP+5v5g/uT+Xf7h/lr+3v5Z/tr+Wf7Y/ln+2P5Y/tb+WP7W/lr+1v5a/tb+XP7U/lz+1P5f/tT+Yv7W/mb+2P5p/tv+a/7d/nD+3/50/uL+ev7m/n/+7P6F/vD+i/7z/pD++f6W/v/+nf4E/6X+C/+r/hH/sv4Y/7n+H//D/ij/yv4v/9D+NP/Y/j3/4f5H/+j+T//w/lj/+f5i/wH/av8I/3P/EP97/xj/hf8f/4//KP+X/y//of80/6r/O/+y/0L/vP9K/8b/Uf/Q/1j/2v9d/+L/Y//s/2r/9v9u////dP8HAHj/EAB8/xgAgf8hAIT/KACG/y8Aif82AI3/PgCQ/0cAkv9MAJT/UwCW/1sAlv9gAJf/ZgCX/2wAl/9wAJb/dQCU/3oAlP9+AJP/ggCP/4UAjf+IAIv/jACI/40Ahf+QAIH/kgB8/5MAeP+TAHP/lQBt/5UAZ/+TAGL/kwBc/5MAU/+SAEv/jQBF/40APf+LADT/hgAs/4QAI/+BABv/fAAR/3gAB/90AP3+bQDy/mcA6P5jAN3+WwDR/lUAxv5OALn+RQCu/j4Aof43AJb+LwCJ/iYAfv4fAHD+FQBj/gsAVv4DAEn++f86/u7/Lf7k/x/+2v8R/s7/Af7D//X9uf/m/a7/2P2j/8r9lv+8/Yv/rv1//6D9dP+T/Wn/g/1c/3X9T/9m/UL/WP02/0n9Kf87/Rz/Lf0Q/yD9BP8S/fb+BP3r/vn83/7p/NH+3fzF/tH8uf7D/Kz+uPyh/qv8lP6g/In+lPx8/oj8cP58/GT+cfxZ/mb8TP5c/EL+U/w3/kj8LP4//CL+N/wY/i/8Df4m/AP+Hvz5/RX87/0O/OX9CPzd/QP81P39+8z99/vD/fP7u/3v+7T96/us/eb7pf3k+5794vuZ/eH7k/3e+4393vuI/d77hf3f+3/93/t7/eH7eP3i+3T95Ptw/eb7bv3r+2397ftq/fL7af33+2n9/Ptn/QH8af0I/Gn9Dvxp/Rb8a/0e/G39Jvxu/S/8cf03/HT9Pvx3/Uf8eP1S/H79XfyD/Wb8hv1w/Iv9fPyQ/Yb8lv2T/Jv9oPyj/az8qv24/K/9w/y2/dD8vf3b/MX96fzN/ff81f0E/d39Ef3l/R797v0q/fb9Ov0A/kj9CP5V/RH+Y/0b/nD9Iv5+/Sz+jP03/pr9Qf6o/Uv+tf1T/sL9Xf7O/Wb+3f1w/un9ev73/YL+Bv6N/hL+l/4f/qH+LP6q/jn+tP5F/r3+Uv7G/l/+0f5p/tj+dP7h/oL+6/6N/vX+mf79/qT+BP+u/g3/uf4V/8X+Hv/N/iX/1/4s/+L+NP/s/j3/9f5C///+S/8H/1H/EP9Y/xj/X/8i/2T/Kv9r/zH/cP83/3X/Qf97/0j/gf9P/4X/Vv+M/13/kP9j/5T/af+X/27/nf90/6D/ev+j/37/p/+E/6r/hv+r/4v/rv+P/7H/k/+0/5f/tf+a/7b/nv+5/6H/u/+j/7v/pf+8/6f/vP+o/7z/qv++/6v/vv+t/77/rv++/6//vP+v/77/sf+8/6//u/+x/7v/sv+5/7H/uf+y/7j/sf+2/6//tP+u/7L/rv+v/67/rv+r/6v/q/+q/6r/qP+o/6X/p/+k/6X/of+k/57/o/+d/6H/mv+g/5f/nv+W/5z/kv+a/4//mf+N/5f/i/+W/4j/lP+G/5L/gv+Q/3//j/9+/4//fP+N/3r/jf93/4z/df+L/3P/i/9x/4n/bv+J/23/if9r/4j/av+I/2f/if9m/4n/ZP+J/2T/i/9j/4v/Yv+M/2L/j/9i/5D/YP+S/2D/lP9g/5b/YP+Z/2D/nP9g/6D/Yv+j/2P/p/9j/6v/ZP+u/2T/tP9n/7n/av++/23/w/9u/8n/cf/O/3T/1v93/9v/e//i/37/6f+C/+//hv/4/4n//f+N/wQAkv8NAJb/FQCc/xwAof8lAKX/LQCr/zYAsv8+ALj/RwC+/1EAw/9YAMf/YgDQ/2oA1P9xANr/fADi/4UA6f+NAO//lwD2/6EA/f+qAAQAsgAKALwAEQDFABgAzQAfANcAJgDgAC0A5wAzAPAAOgD6AEEAAQFHAAkBTgASAVUAGwFcACMBYgAqAWkAMwFwADoBdQBDAXsASgGCAFEBiABYAY0AXwGTAGYBmQBtAZ4AdAGkAHoBqACBAa4AiAG0AIwBuACSAbwAlwHAAJ0BxQCjAckAqAHPAK8B1ACyAdYAtwHYALwB3QC/AeAAwwHiAMcB5QDKAegAzwHpANEB7ADWAe8A2AHwANsB8gDeAfMA4QH2AOIB+ADkAfYA5QH4AOgB+QDpAfkA6wH5AOsB+QDsAfkA7gH5AO4B+QDuAfgA7wH4AO8B9gDvAfYA7gH1AO4B8wDuAfIA7AHwAOsB7wDrAewA6QHrAOgB6QDnAecA5QHlAOIB4gDhAeAA3gHdAN0B2wDaAdgA2AHWANYB0wDTAdAA0AHNAM0BygDKAcYAxwHDAMUBwADAAb4AvgG7ALsBtgC3AbQAtAGxALEBrgCtAaoAqgGoAKcBpgCjAaEAoAGeAJ0BnACZAZkAkwGVAJABkgCOAZAAiQGMAIYBiQCEAYgAgQGFAH4BhAB7AYEAeAF/AHUBfABxAXoAcAF4AG0BdwBqAXUAZwF0AGYBcwBjAXEAYAFwAF8BbgBdAW4AXAFtAFsBbgBbAW4AWQFtAFgBbQBYAW4AWAFuAFYBbgBWAW4AVgFwAFYBcQBWAXMAWAF0AFkBdQBbAXgAXAF6AF0BfABfAX8AYAGCAGMBhQBmAYgAZwGLAGoBjwBtAZMAcAGWAHMBmgB3AZ4AegGjAH0BpwCBAa0AhAGxAIgBtgCLAbsAjwHAAJMBxgCWAcoAmgHQAJ4B1gCjAdsApgHhAKoB5wCuAewAsQHyALUB+AC5Af8AvAEEAcABCgHDARABxgEVAcoBGwHNASEB0AEmAdMBLAHWATAB2AE2AdoBOwHdAUAB3gFFAeEBSgHiAU8B5AFUAeUBWAHnAVwB6AFgAegBZAHoAWcB6AFsAegBbgHoAXMB6AF1AegBeAHnAXoB5QF9AeQBfwHkAYQB4gGGAeABiAHdAYsB2wGPAdcBkgHUAZUB0AGZAc0BnQHJAaMBxQGoAcIBrgG8AbUBuAG8AbQBxQGuAc0BqAHWAaMB4QGdAesBlwH4AZIBBAKLAREChAEhAn0BLwJ1AUACbgFRAmcBYwJfAXcCWAGMAk8BoQJHAbgCPgHQAjYB6QItAQMDIwEfAxsBPAMRAVkDBwF4A/8AlwP1ALkD6wDbA+AAAATWACUEzABLBMAAcwS2AJwEqwDFBKAA8QSWABwFiwBKBX8AeAV0AKkFaQDZBV0ADAZSAD4GRwBzBjsAqQYwAN4GJQAWBxgATgcNAIgHAQDCB/b//gfr/zoI3/93CNT/tQjJ//QIvv8zCbL/dAmn/7UJnP/3CZL/OQqG/30KfP+/CnH/BQtn/0kLXf+OC1P/0wtK/xkMQP9fDDb/pgwt/+0MI/8zDRv/eg0S/8ENCv8IDgH/UA76/pcO8v7dDuv+JA/k/msP3f6xD9f+9w/Q/j0Qyv6DEMX+xxC//gwRu/5QEbb+khGy/tURrv4XEqv+WBKo/poSpf7ZEqT+FxOj/lYTo/6SE6P+zhOj/gkUpP5CFKf+ehSq/rIUrP7nFLH+HBW1/lAVu/6CFcL+shXJ/uAV0f4OFtr+ORbi/mQW7v6MFvn+shYE/9cWEf/6Fh7/Ghcs/zoXO/9XF0v/chda/4wXbf+iF37/txeQ/8oXpP/bF7n/6RfN//QX5P/+F/n/BRgRAAsYKAAOGEEADhhZAAsYcwAHGI0AABioAPYXwwDqF+AA2xf8AMoXGgG2FzcBnxdVAYYXdAFrF5MBTBeyASsX0wEIF/MB4hYUArkWNAKOFlYCYBZ4AjAWmgL9FbwCyBXgApMVAwNbFSUDIBVIA98UbAOYFJADSRS0A/YT1wOaE/wDORMfBNQSQwRnEmcE9RGLBH0RsAT/ENMEfBD2BPMPGwVlDz4F0Q5iBTgOhQWZDacF+AzKBVAM7AWlCw4G9QowBkAKUgaICXQGzAiVBg0ItQZLB9YGhQb1BrwFFAfvBDIHIgRRB1EDbwd+AosHqAGnB9EAxAf5/94HH//5B0T+Ewhn/SwIivxECKz7XAjO+nMI8PmICBL5nQgz+LMIVvfGCHj22Qib9esIwPT8CObzDAkO8xsJNfIpCWDxOAmL8EQJuu9QCeruWQkd7mMJU+1sCYvscwnH63oJBeuACUfqhAmN6YcJ1uiKCSLoiwlz54sJxuaLCR/miAl95YUJ3uSDCUTkfQmw43cJH+NwCZPiaAkO4l4JjOFUCRHhSQma4DwJKeAuCb/fHwlZ3xAJ+d7/CJ7e7QhL3toI/d3GCLTdsQhz3ZwINt2FCADdbQjR3FQIp9w6CIXcHwhn3AMIUtznB0HcyQc53KsHNNyMBzncbAdB3EsHUtwrB2ncCgeF3OcGqNzCBtHcnAYB3XEGN91EBnPdFQa13eMF/d2wBUzeeAWh3kAF/N4GBVzfyATC34gELeBHBKDgAwQX4b4Dk+F2AxfiLAOd4uACK+OSArzjRAJU5PMB7+ShAY/lTgE15vkA3uajAI7nSwBA6PL/9+iZ/7HpPv9w6uT+M+uI/vrrKv7E7M39ke1u/WHuEf0177L8DPBT/OXw8/vB8ZT7n/I2+4Dz1fpj9Hf6SPUY+i72ufkY91r5Afj9+O34oPja+UT4x/ro97b7jfen/DP3lv3Z9oj+gvZ4/yv2aQDV9VsBgPVLAi31PAPb9CwEjPQbBTz0Cgbv8/gGpPPkB1rzzwgS87cJy/KbCofyfAtF8lcMBfIsDcfx/A2L8cUOUfGGDxnxQBDl8PMQsvCcEYDwPxJT8NsSJ/BuE/7v+hPW738Us+/7FJHvcRVy798VVu9FFjzvpBYl7/0WEO9NF//ulxfx7tkX5O4VGNzuSRjV7nYY0e6dGNHuvBjS7tQY1u7mGN3u8Rjp7vYY9e70GAXv7BgX79wYLe/IGEXvrhhf74wYfe9lGJ7vOhjA7wcY5u/PFw3wkxc48FAXZfAJF5XwvRbH8GwW/fAYFjLxvRVs8WAVqfH9FOfxlxQn8i0UavK+E6/yTRP28tkSP/NhEorz5hHY82gRJ/TpEHj0ZRDL9OAPIPVaD3b10Q7P9UQOKfa4DYX2Kg3i9psMQfcKDKH3eQsB+OcKZPhUCsn4wQkt+SwJk/mZCPr5BQhj+nEHy/reBjb7TQah+7sFDfwpBXj8mQTl/AoEU/19A8D98QIv/mYCnv7eAQ3/VgF8/9EA7P9PAFsAzv/KAFH/OgHU/qoBXP4YAuX9iAJy/fYCAf1lA5T80wMq/EAEw/utBGD7FwUA+4AFovrnBUv6Sgb0+asGpPkJB1b5ZQcM+bsHx/gQCIX4XwhI+K0IDvj2CNn3PAmo934JfPe+CVP3+Qkw9zIKEfdoCvT2mQre9sgKy/byCr32Gguz9j8Lr/ZhC672gAuy9psLufazC8b2xgvV9tkL6vbnCwT38gsi9/sLQvcADGj3AwyR9wMMwPcADPL3+Qsn+PELYPjmC5341wve+MYLI/mzC2v5nQu2+YQLBfppC1n6TQuu+i4LB/sMC2P76ArC+8IKJfybCon8cArw/EQKWv0XCsf96Ak2/rcJp/6FCRv/UQmQ/xsJBwDlCIEArQj8AHQIeAE5CPYB/wd1AsIH9QKFB3QDRwfyAwcHbwTJBucEiAZbBUgGygUHBjUGxgWcBoQF/wZDBV4HAgW7B78EFAh9BGwIPAS/CPsDEAm4A14JeAOpCTcD7wn4AjIKuAJwCngCqgo6AuAK/QERC8ABPQuEAWULSgGICxABpwvWAMELngDVC2cA5gsyAPEL/f/3C8r/+QuZ//cLaf/uCzr/4wsN/9IL4f69C7b+oguN/oQLZ/5hC0H+OQse/g0L/P3dCt39qgq9/XIKof01Cob99Alu/a4JVv1mCUH9Ggkv/ckIHv10CA79HQgB/cIH9vxjB+z8AAfl/JoG3/wyBtv8xgXa/FgF2/znBN78cQTi/PsD6PyBA/D8BgP8/IgCB/0HAhX9hAEm/QABN/16AEz98P9h/Wf/eP3d/pL9T/6u/cL9yv0z/en9o/wI/hL8Kv6B+0/+7/p0/lz6mv7J+cP+Nfns/qL4GP8P+EX/fPdz/+n2o/9X9tP/xvUEADT1OQCk9G0AFfShAIbz2AD48hABbPJIAeLxggFZ8bwB0vD4AUzwMwLI73ACRu+rAsfu6AJJ7iIDzu1bA1TtkgPd7MgDaez7A/jrKwSK61sEHuuIBLbqtQRQ6uEE7ukMBY7pNQUy6V4F2eiEBYToqQUy6MwF5OfuBZnnDQZS5ysGEOdHBtDmYAaV5ngGXuaOBivmogb75bIGz+XCBqflzwaE5doGZeXjBkrl6gYz5e4GIeXvBhHl7wYH5ewGAuXoBv/k4wYC5dkGCeXPBhTlwQYi5bIGNuWiBk3ljgZp5XgGiuVgBq3lRwbU5SwGAuYOBjLm7wVm5s0Fn+aqBdrmhQUb514FX+c2BafnDAXy594EQeixBJXogQTr6E8ERukeBKXp6gMF6rQDaep9A9LqRAM96woDrOvPAh3skgKR7FQCCe0VAoPt1gH/7ZUBgO5UAQLvEAGH780AD/CIAJjwRAAk8f3/s/G2/0PycP/V8in/avPh/gH0mf6Y9E/+MvUH/s31vf1q9nT9CPcq/af34fxI+Jn86fhP/Iz5Bfww+rz71Pp0+3n7LPsf/OT6xPyb+mv9VfoS/g76uf7J+WD/gvkHAD75rwD6+FYBuPj9AXX4owI0+EoD8/fuA7P3kwR19zcFOPfaBfv2fQbB9h4Hh/a/B0/2XggY9vwI4/WZCa/1NQp89c4KS/VmCxr1/Avt9JIMwPQlDZX0tg1s9EYORfTSDh/0Xg/78+cP2PNuELnz8xCa83URffP1EWLzcxJJ8+4SMvNnEx3z3BML81AU+vLAFOryLhXe8poV0vICFsryZxbD8soWvvIqF7zyhhe68uAXvPI3GMDyihjF8tsYzfInGdbychni8rkZ8PL9Gf/yPhoS83saJvO2Gjzz7RpU8yAbbvNSG4rzfxuo86gbyPPQG+rz8xsP9BQcNPQxHFv0SxyG9GEcsvR1HN/0hRwO9ZMcPvWdHHH1ohyl9acc2/WnHBP2pRxM9qAch/aXHMP2ihwB93wcQfdrHID3VhzD9z8cB/glHEz4CByR+Ogb2PjGGyL5oBtr+XgbtflOGwH6IBtO+vAam/q/Gun6iRo4+1IaiPsZGtj73Bkq/J4Ze/xeGc38Ghkg/dcYdP2QGMf9Rhgb/vsXcP6uF8P+XhcY/w4Xbf+8FsD/ZxYVABAWagC5Fb4AXhUSAQQVZgGmFLkBSRQNAukTXwKJE7ICJhMEA8MSVQNeEqYD+BH1A5ERRAQqEZMEwBDhBFcQLQXrD3oFgA/FBRMPDgamDlgGOA6gBskN5wZbDSwH7QxwB34MtAcRDPUHpQs2CDgLdgjMCrQIYgrvCPgJKwmOCWUJJAmdCbgI0wlLCAkK3Ac8CmkHbwr1Bp8KfQbOCgIG+wqFBSULBAVQC4IEdwv9A50LdwPCC+4C5gtiAgYM1AElDEUBQwy1AF8MIgB5DI//kQz5/qcMY/69DMz9zwwz/eAMmfzuDAD8/Axk+wgNyvoSDS76Gg2U+SAN+fgkDV74Jw3D9ycNKfcnDZD2JA339SANXvUZDcf0Eg0x9AgNnPP8DAnz8Ax28uAM5vHQDFfxvgzK8KwMP/CWDLbvgAwu72gMqe5ODCfuMwym7RcMKO35C63s2Qs17LgLwOuWC03rcwvd6k4LcuopCwjqAgui6doKQOmwCuDohQqE6FoKLOguCtfn/wmH59AJOuegCfHmcAms5j8JauYMCS7m2Qj15aQIv+VwCI/lOghi5QMIOeXMBxbllQf15FwH2eQkB8Lk6wau5LEGoOR3BpbkPQaR5AIGj+TGBZLkiwWZ5E8FpOQUBbXk1wTJ5JwE4+RfBP/kJAQh5ecDR+WrA3HlcAOf5TYD0uX8AgnmwwJE5osChOZUAsbmGwIP5+QBWuerAanncwH85zkBUuj/AK3owwAM6YYAb+lIANXpCgA96sr/quqJ/xrrSP+O6wf/BezD/n7sgf787D3+fO35/f/ttP2G7m79De8p/Znv5Pwn8J38t/BW/ErxEfzg8cr7ePKD+xDzPvus8/f6SfSy+un0a/qK9Sb6Lfbi+dH2nfl291n5HPgW+cT41Phu+ZH4GPpQ+ML6D/hu+9D3G/yR98f8U/d0/Rb3Iv7b9tD+n/Z+/2X2LAAt9toA9vWGAcD1NAKK9eECV/WOAyT1OgT09OQExPSPBZf0OQZr9OEGP/SIBxb0Lgjv89IIyPN0CaTzFAqC87EKYfNLC0Lz5Ask83kMCPMJDe7ylg3W8h4OwfKjDqzyIw+a8p4PivITEHzygxBv8usQZPJQEVvyrRFU8gUSUPJXEk3yohJN8ucST/ImE1HyXhNX8pETXvK9E2fy4xNy8gQUf/IdFI7yMRSf8j8UsvJJFMfyTBTe8kkU9vJAFBDzNBQt8yEUSvMJFGrz7ROM88sTr/OlE9XzeRP780oTJPQWE0/03RJ79KESqPRgEtj0GhII9dERO/WEEW71NBGk9d8Q2fWIEBL2LRBM9s8PhvZvD8P2Cw8A96MOPvc7Dn73zw2/92ENAfjxDET4fgyH+AoMzfiVCxT5Hgta+aUKovkrCuv5sAk0+jMJfvq3CMn6OQgV+7oHYPs6B677uwb6+zwGSPy8BZb8PQXl/L8EM/1ABIL9wgPR/UQDIv7IAnH+SwLC/tEBEf9YAWL/4ACx/2kAAQDz/1IAf/+hAA7/8ACd/kABMP6QAcP93gFa/S0C8vx7Ao38yQIq/BcDyvtjA237sAMS+/wDuvpHBGf6kAQV+toExvkiBXv5ZwUx+a0F7fjxBav4MwZt+HMGMfixBvr37gbG9yYHlvdfB2r3kwdB98YHG/f2B/r2JAjc9k4IwfZ2CKv2mwiY9rsIivbaCH/29gh49hAJdfYnCXX2Ogl79ksJgvZZCY72ZQme9m0JsvZ0Ccj2dwnj9nkJAfd3CSP3cwlJ920JcvdlCZ/3WQnQ900JAvg9CTr4Kwl0+BgJsPgCCfL46gg0+dAIe/m1CMT5mAgR+nkIYPpXCLL6NQgH+xAIXfvqB7j7wgcU/JkHcfxvB9P8Qwc0/RYHmv3oBgD+uAZp/ogG1P5XBkD/JAau//EFHAC8BY0AhwX/AFIFcQEbBeUB5ARZAq0EzQJ2BEADPQSxAwQEIgTMA5AEkwP8BFsDZQUhA8oF6AIuBq8CiwZ3AuUGPgI8BwYCjAfPAdkHlgEhCF8BZggpAaYI8wDjCL4AGwmJAFAJVQCBCSIAsAnv/9oJv/8CCo3/JQpf/0QKMP9iCgP/egrX/o8Kq/6gCoL+rgpZ/rgKMf6+Cgv+vwrm/b0Kw/23CqH9rQqB/Z8KY/2MCkX9dgop/VwKD/0/Cvb8HQrf/PcJyvzNCbb8oAmk/G8Jk/w6CYX8Agl4/MYIbfyHCGP8RAha/P8HVfy1B1D8aQdO/BoHTPzIBk78cwZQ/BoGVfy/BVr8YgVj/AIFbfyfBHj8OQSF/NEDk/xnA6T8/AK2/I4CyfweAt/8qwH2/DkBDv3DACn9TABE/dT/Yf1a/4H93/6g/WP+wv3m/eX9af0K/un8MP5q/Fb+6/t//mr7qP7p+tT+aPoA/+j5Lf9m+Vz/5fiL/2T4vP/j9+7/Y/chAOP2UwBk9ogA5vW+AGr18wDt9CkBcfRiAffzmQF989EBB/MKApDyRAIa8n0CqPG1Ajfx7ALH8CMDWvBbA+7vjwOE78MDHe/1A7nuJQRW7lQE9e2BBJjtqwQ87dME5Oz5BI7sHgU87EEF6+tiBZ/rgQVU650FDeu6Bcnq1AWI6uwFS+oDBhHqGAba6S4Gp+k+BnfpTwZK6V8GIelsBvvodwbZ6IEGuuiIBp/ojgaI6JIGdOiVBmPolQZY6JMGTuiPBkroiQZJ6IIGSuh4BlHobQZa6GAGaOhSBnnoQQaM6C8GpugaBsHoBAbh6OwFBenTBSvptwVV6ZoFg+l7BbTpWwXo6TkFIeoVBVzq8QSc6soE3eqhBCTreARs604EuOshBAbs8wNY7MUDr+yVAwbtYwNh7TADvu39AiDuyAKD7pIC6e5cAlHvIwK77+sBKvCyAZrweAEM8T0BgPEBAffxxQBv8ogA6vJKAGjzDQDm883/Z/SP/+n0T/9s9RD/8fXQ/nn2kP4B90/+ivcP/hX40P2h+I/9LvlP/bz5Dv1L+s782/qP/Gv7T/z9+w/8j/zR+yD9k/u0/VX7R/4W+9r+2vpt/536AABh+pMAJvomAez5uQGy+UwCefneAkH5cQML+QME1PiTBKD4JAVr+LQFOPhBBgf40AbV91wHpffoB3j3cwhL9/4IH/eFCfT2DArK9pIKovYWC3z2mQtX9hoMNPaZDBL2Fw3x9ZQN0vUNDrX1hg6Y9fwOf/VwD2f14w9P9VQQOvXBECf1LhEV9ZcRBPX/Efb0ZBLp9McS3vQnE9X0hhPO9OATyPQ5FMT0kBTD9OMUwfQ1FcP0gxXH9M8Vy/QZFtL0YBbb9KQW5vTlFvH0IxcA9V4XD/WXFyH1zRc09QEYSfUxGGD1Xhh49YkYk/WwGK/11xjL9fkY6vUYGQz2NBku9k0ZUvZkGXj2eRmf9ooZx/aYGfH2pBkd964ZS/ezGXn3thmp97gZ2/e1GQz4sBlB+KkZdvifGaz4kxnl+IMZHflyGVf5XRmT+UYZzvktGQv6EhlJ+vMYifrSGMn6sBgK+4oYS/tjGI37OhjR+w4YFfzfF1n8rxee/HwX5PxIFyr9Ehdx/dkWuP2eFgD+YxZH/iQWj/7jFdf+ohUg/14Vaf8ZFbH/0hT6/4kUQgA/FIsA8xPUAKYTHAFXE2QBCBOtAbYS9QFkEjsCDxKEAroRygJkERADDBFWA7QQnANaEOAD/w8kBKUPZwRJD6oE6w7sBI0OLQUuDm8Fzw2uBXAN7AUSDSsGswxoBlUMowb3C94GmQsYBz0LUQfhCooHhAq/BygK9QfMCSkIcAlcCBQJjgi3CL8IWQjuCPwHHQmdB0kJPwd0Cd0Gnwl6BsgJFQbuCbAFFApGBTkK2gRbCmwEfQr8A50KiQO7ChQD2QqdAvUKJQIPC6oBJwstAT8LrgBUCy8AaAut/3oLKv+LC6f+mwsi/qkLm/20CxX9vwuN/MkLBfzQC3z71wvz+twLavrfC+H54AtX+eALzvjfC0X43Au899cLNPfSC6z2ywsm9sILn/W4Cxr1rQuX9KALFfSSC5TzgwsT83ILlfJfCxnySwue8TYLJPEhC63wCQs48O8Kxe/WClTvuwrm7p8Keu6BChDuYwqp7UMKRe0iCuPsAAqE7N4JKOy6CdDrlQl663AJJ+tKCdjqIgmL6vkIQ+rQCP7ppgi76XsIfelQCELpJAgK6fYH1ujJB6bomgd56GwHUeg8ByzoDAcK6NwG7ueqBtXneAa+50cGrecUBqDn4QWW564Fked7BY/nSAWR5xQFmOfhBKLnrgSw53sEwudIBNnnFwTy5+QDEeiyAzPoggNa6FEDg+gfA7Ho7wLj6L4CF+mOAlHpXAKO6SwCzun6ARHqyQFa6pcBpupkAfTqMgFG6/0AnOvHAPXrkgBR7FsAsewjABTt6/967bH/4+11/1DuO/++7v/+L+/D/qXvhf4c8Ej+lfAK/hLxzP2R8Yz9EvJO/ZXyDv0c8878pPOP/C30T/y59A/8RvXQ+9f1kPto9lD7+vYR+4/30/ok+JP6vPhV+lP5GPrt+dr5iPqd+SP7Yfm/+yb5XPzq+Pr8sPiX/Xj4Nv4/+Nb+B/h0/9H3FACb97IAZ/dSATP38gEB95AC0PYvA5/2zANx9mkEQvYEBRb2nwXs9TcGwfXPBpr1Ywdy9fUHTfWFCCr1EQkH9ZwJ5vQiCsf0pgqp9CULjfSiC3T0Gwxa9JEMQ/QCDS70cA0a9NkNCfQ/DvrzoA7s8/wO3/NUD9Tzpg/L8/QPxPM8EL7zfxC887sQuvP0ELrzJxG981QRwPN8EcbznhHO87sR1vPSEeLz5BHw8/MR/vP6EQ/0/BEh9PsRNfT0EUz06RFj9NgRfPTCEZj0qRG19IsR1PRpEfP0QxEV9RcROPXqEF71txCF9YEQrPVHENf1CRAB9sgPLvaED1z2PA+M9vIOvfalDu/2VA4j9wEOV/esDY33Uw3E9/gM/fecDDf4PAxy+NwLrvh5C+r4FAsp+a0KaPlGCqj53Qnp+XMJKvoHCW36mwiv+i4I9Pq/Bzj7UQd+++MGxPtzBgr8AwZS/JMFmfwkBeH8tQQq/UUEcv3XA7z9aQMG/vwCT/6PApn+IwLk/rgBLf9OAXj/5wDC/38ADQAZAFYAtf+hAFL/6wDy/jYBk/5/ATb+yQHa/RECgf1ZAir9oQLV/OgCg/wvAzT8cwPm+7cDm/v5A1X7OgQP+3sEy/q5BIz69gRP+jAFFvpqBd/5owWr+dkFe/kNBk75QAYj+XEG+/igBtf4zAa2+PYGmvgfB3/4Rgdo+GkHVfiKB0X4qQc4+MUHMPjeByn49gcn+AoIJ/gdCCz4LAg0+DkIPvhECEz4Swhe+FIIdPhVCIz4Vwin+FUIxPhRCOb4SwgL+UMINPk5CF75LgiM+R8IvfkOCPL5/Acn+ugHYfrTB536uwfc+qIHHvuHB2H7aQeo+0sH8vsrBz38CgeK/OcG2vzDBiz9nQaB/XcG1/1PBi/+JQaJ/vwF5P7QBUH/pAWg/3cFAABKBWIAGwXDAOsEJgG7BIkBiwTsAVkETgIoBK8C9gMOA8MDbAOQA8gDXQMfBCsDdgT4AskEwwIaBZACZwVdArIFKwL5BfgBPQbFAX4GkgG6Bl8B8gYtASYH/ABVB8wAgQecAKoHbADNBz0A7gcOAAoI4f8kCLT/OQiI/0sIXf9bCDP/aAgK/3AI4v52CLv+eQiU/ncIcP50CEz+bQgp/mMICP5XCOj9RgjK/TIIrP0bCJD9Agh1/eQHXP3EB0T9oAcv/XkHGf1QBwb9Igfz/PIG5Py+BtT8iAbH/E8Gu/wTBrH81AWo/JIFofxOBZv8BgWX/LwElvxwBJT8IgSW/NADl/x9A5v8KAOh/NACqPx1ArL8GgK8/LwBx/xdAdX8/ADk/JkA9fw0AAf9zf8Z/Wb/L/39/kX9k/5d/Sn+d/28/ZL9T/2s/eH8yv1y/On9A/wI/pP7Kv4i+0z+svpw/kH6lP7O+bv+Xfnh/uz4Cv97+DP/Cvhc/5j3iP8n97T/t/bh/0j2DgDZ9T0Aa/VtAP70nACR9M0AJvT/ALzzLwFT82AB7PKSAYTywwEg8vMBvfEjAlrxUgL68H8CnPCrAj/w1wLk7wIDi+8pAzXvUQPi7ncDju6cAz/uvgPx7d4Dpu39A13tGwQX7TYE0+xPBJLsZgRU7H0EGeyPBODroQSp67IEduvBBEbrzQQZ69oE7urkBMjq7ASj6vMEg+r5BGXq/QRK6gAFMuoCBR7qAgUN6gAF/+n9BPTp+QTt6fME6OnrBOjp4gTq6dcE8OnKBPnpvAQF6q4EFOqdBCfqiQQ96nYEV+pgBHPqSgSS6jIEtuoXBNzq/AMF6+ADMuvCA2HrowOU64IDyetgAwLsPQM97BgDfOzyAr3szAIB7aQCR+17ApHtUQLf7SYCLe76AX/uzQHT7p4BKu9wAYPvQQHf7xABPvDgAJ7wrQAB8XoAZfFHAMzxFAA18t//n/Kq/wzzdP988z7/7PMI/1700f7S9Jz+SPVk/r/1Lf449vX9sva9/S33hv2p9079J/gX/aX43/wm+af8pflw/Cf6OPyq+gH8LfvK+7H7lPs2/F/7ufwp+0D98/rF/b/6S/6K+tD+VvpW/yP63f/w+WMAv/npAI35cAFd+fUBLfl7Av74AAPR+IQDpPgJBHj4jARN+A4FI/iQBfr3EwbS95MGq/cTB4X3kQdg9w4IPPeLCBv3Bgn69oEJ2/b5Cbz2cgqe9ucKg/ZcC2j2zwtP9kAMOPawDCL2Hg0M9osN+vX3Dej1Xw7X9ccOyPUrD7r1jg+v9fAPpfVQEJv1rBCU9QgRjvVhEYr1txGJ9QwSh/VeEof1rxKK9f0SjvVIE5P1kROa9dgTovUcFKz1XhS59Z4UxvXbFNT1FRXl9U0V9/WDFQn2thUf9ucVNfYVFk32QRZn9moWgvaQFp72tRa89tUW2/b0Fv32ERcf9ysXQvdCF2f3VxeN92oXtfd5F9z3hhcH+JAXM/iYF174nheM+KIXvPiiF+r4oRcc+Z0XT/mXF4L5jRe2+YMX6/l1FyD6ZRdX+lMXkPo/F8n6KRcD+w8XPfv0Fnj72Baz+7kW8PuXFi38cxZq/E8WqPwnFuj8/RUn/dIVZ/2lFaf9dRXm/UUVKP4SFWn+3hSq/qYU7P5vFC3/NRRw//oTsf+9E/P/fxM0AD8TdwD+ErkAuxL6AHgSOwEyEn4B7BG/AaMRAAJaEUACDxGBAsQQwAJ3EAADKhBAA9oPfgOLD7wDOw/5A+kONgSXDnMEQw6uBPAN6gScDSQFSQ1eBfQMlgWgDM8FTgwGBvsLPAanC3EGVQumBgIL2QawCgwHXAo9BwkKbQe1CZ0HYQnMBw0J+Qe4CCUIYghRCA0Iegi3B6MIYAfLCAoH8Qi0BhcJXgY6CQYGXgmtBX4JVAWfCfkEvgmcBNwJPgT4Cd4DEwp9AywKGANGCrICXApLAnIK4QGHCnUBmQoJAawKmgC7CikAywq4/9cKRf/kCtD+7wpa/vgK5f0AC239CAv1/A0LfPwRCwP8FAuI+xYLDvsWC5P6FAsY+hELnvkPCyP5CQuo+AILLvj7CrX38go79+cKw/bcCkz2zwrV9cIKXvWzCur0owp29JEKBfR+CpTzawok81cKt/JACkzyKQri8REKefH4CRLx3gmt8MQJTPCnCezvigmO72wJMu9NCdvuLgmD7g0JL+7rCN/tyQiQ7aYIRe2CCPvsXgi27DcIc+wRCDTs6wf368QHveucB4brcwdT60oHIusfB/fq9QbM6ssGp+qfBoTqcwZl6kcGSuoaBjLq7AUe6r8FDeqSBf/pZQX16TkF8OkMBe3p3gTu6bIE9OmFBPvpWQQI6i0EF+oABCvq1ANC6qcDXOp6A3rqTQOc6iEDwerzAurqxgIW65kCRutsAnnrPgKw6xEC6uvkASfstQFo7IgBrOxbAfLsLAE97fwAi+3MANztnAAv7moAhu43AN/uBAA879D/m++c//7vZv9i8DD/yvD6/jTxwv6h8Yv+D/JS/oDyGf708uH9avOn/eLzbf1b9DP92PT5/Fb1v/zV9YP8V/ZJ/Nn2D/xe99T75fea+234YPv2+Cb7gPnt+gv6tfqZ+nz6JvtE+rP7DPpE/NX51Pye+WT9aPn1/TT5hv4A+Rn/y/ir/5r4PQBn+NAAN/hiAQf48gHY94QCq/cTA373oQNS9y0EJ/e5BP72QwXX9skFr/ZOBor20AZl9lEHQ/bNByL2SAgB9r8I4/U1Ccb1pgmr9RQKkPWACnj16Aph9U4LS/WwCzf1Dwwk9WsMFfXCDAX1Fw349GgN7PS0DeL0/A3Z9EAO1PSADs70uw7L9PIOyvQkD8r0UQ/L9HoPz/SeD9T0vQ/b9NgP4/TtD+/0/g/69AkQCPUQEBj1ExAp9RIQO/UMEE/1ARBl9fMPffXfD5f1yA+y9a0PzvWOD+z1aw8L9kUPLfYbD0/27Q5y9r0OmPaIDr/2UQ7o9hYOEffZDTz3mA1o91UNlvcQDcb3xwz2930MJ/gvDFn44AuN+I8Lwfg8C/n45wow+ZEKZ/k4CqD53gna+YMJFfonCVD6yAiN+mkIy/oKCAr7qQdI+0gHiPvnBsn7hAYK/CEGS/y/BY38XAXQ/PkEEv2WBFb9MwSa/dED3v1wAyL+DgNn/q0CrP5OAvL+7gE3/5ABfP8zAcL/1wAHAHwATAAjAJIAzP/XAHX/GwEg/18Bzf6jAXz+5QEt/iYC3/1nApP9pwJL/eUCA/0jA738XwN7/JoDO/zTA/37CwTC+0MEift3BFL7qwQf+94E7foOBb/6PgWU+mwFa/qYBUX6wwUi+uwFAfoTBuX5OQbK+VwGs/l+Bp75nQaN+bsGf/nWBnT57wZr+QYHZvkaB2T5LAdk+T0HaPlKB2/5VQd5+V8HhvlmB5b5ageo+W0Hv/ltB9f5bAfy+WgHEfpiBzH6WwdW+lEHfPpEB6X6NgfR+iYHAPsWBzH7Awdm++4Gm/vXBtT7vwYP/KYGTPyLBoz8bwbN/E8GEf0wBlj9EAag/e4F6f3MBTb+pwWC/oIF0f5cBSL/NQV0/w0Fxv/kBBkAuwRsAJAEvwBlBBEBOQRiAQ0EsQHgA/8BsgNLAoUDlQJYA90CKQMiA/oCZQPMAqYDnQLiA24CHgQ+AlYEEAKMBOEBvwSyAe8EhAEeBVUBSAUoAXEF+gCWBc0AugWgANkFdAD1BUgADQYcACIG8v8zBsf/QQae/0sGd/9SBk//VwYo/1cGA/9UBt7+Twa5/kcGlv48BnT+LwZT/h4GNP4MBhX+9gX3/d4F2/3DBcD9pwWn/YgFjf1mBXf9QQVg/RsFS/3yBDj9xgQm/ZgEFf1nBAf9NQT5/P8D7PzGA+H8jgPY/FED0PwTA8n80QLE/I8CwPxLAr38BAK9/LsBvfxxAcD8JQHD/NYAyfyGAND8NgDX/OL/4fyN/+z8Of/5/OH+Bv2J/hX9MP4m/dX9N/16/Uv9HP1f/b/8df1h/Iz9A/yl/aL7v/1C+9r94vr2/YD6FP4f+jH+vflS/lz5cv76+JT+mPi2/jf42/7U9wD/dPcm/xL3TP+y9nT/Uvad//H1xv+T9e//NPUZANf0RAB59G4AH/SXAMPzwgBq8+sAEvMUAbryOwFk8mIBD/KIAbzxrQFr8dABGvHyAczwEgJ/8DMCNPBSAuzvbgKj74sCXu+mAhzvvwLb7tkCm+7vAl7uBgMj7hoD6u0tA7TtPgOA7U4DTu1cAyDtaQP07HQDyex9A6LshQN97IsDWuyPAzvskgMe7JMDA+yTA+vrkwPY65ADxeuMA7briAOp64IDn+t7A5nrcwOV62kDlOtdA5XrUQOZ60QDous2A6zrJgO46xUDyesDA9zr7wLx69sCCuzGAiXsrwJE7JcCZex+AojsZQKv7EgC2ewsAgXtEAI07fEBZe3RAZjtsQHP7ZABCO5tAUXuSgGD7iYBwu4BAQbv2wBM77UAlO+PAN3vZgAq8D4AefAVAMrw6/8d8cD/cvGW/8rxav8j8j7/ffIS/9vy5f4587j+mvOL/v3zXf5g9C/+xvQA/i310f2V9aT9APZ1/Wv2Rf3Y9hf9Rvfo/LX3ufwm+Ir8l/hc/Ar5Lfx8+QD88PnR+2b6pPvb+nX7UvtI+8n7HPtB/O/6uPzD+jH9l/qq/W36I/5C+p3+GPoV/+/5j//G+QgAnvmCAHf5/ABP+XUBKvnvAQT5ZwLh+OACvPhYA5r40AN4+EcEV/i+BDf4MwUY+KkF+vcdBt73kQbB9wMHp/d0B4335Qd091UIXffECEb3Mgkx950JHfcJCgr3cwr59toK6PZCC9n2pwvL9gwMv/ZtDLP2zwyo9i4Nn/aNDZj26Q2T9kMOjfabDor28g6H9kcPhvaZD4f26w+J9jsQjPaIEJD20xCX9h0RnvZkEaf2qRGw9uwRvPYtEsj2bBLV9qkS5fbjEvb2HBMH91ETG/eGEy73txNF9+cTXPcVFHT3PxSN92gUqPeQFMT3sxTi99UUAPj2FB/4ExU/+C4VYfhGFYX4XRWp+HIVzviEFfT4lBUc+aIVRPmtFW35thWX+b0Vw/nDFe/5xBUc+sUVSfrDFXn6wBWo+rkV2PqyFQr7phU7+5sVbvuLFaH7fBXV+2oVCvxUFT/8PhV1/CYVq/wMFeL88BQZ/dEUUf2yFIn9kBTA/WwU+v1GFDP+IBRr/vcTpf7ME9/+oRMZ/3ITU/9DE43/EhPH/98SAQCsEjsAdhJ1AD8SrwAIEukAzhEjAZIRXQFXEZcBGRHQAdsQCQKbEEECWhB6AhcQsgLVD+kCkQ8hA0wPWAMFD48Dvg7FA3YO+QMuDi8E5g1jBJwNlgRTDckECQ37BL8MLQV2DF4FLAyOBeMLvgWZC+sFUAsaBgULRwa6CnMGbwqdBiQKyAbXCfEGiwkaBz0JQQfvCGgHoAiOB1EIswcCCNYHswf4B2MHGggTBzoIwwZZCHMGdwgkBpUI1AWxCIUFzAg2BeUI5wT+CJYEFglHBCwJ9gNBCaQDVQlRA2gJ/QJ6CacCiglPApkJ9gGnCZwBtAlAAcEJ4gDLCYQA1QkiAN0JwP/kCVz/6gn3/u8Jkv7yCSr+9QnC/fcJWf33Ce/89QmF/PQJGfzxCa777QlB++cJ1frgCWj62Qn8+dAJj/nGCSP5uwm2+LAJS/iiCd/3lQl194UJC/d2CaH2ZQk49lIJ0fVACWv1LAkF9RcJofQCCT/06wje89UIffO7CCDzowjD8ogIaPJvCA/yUgi58TYIZPEaCBDx/AfA8N0HcfC+ByTwnwfb734HlO9eB0/vPAcM7xoHy+72Bo7u0wZU7rAGHO6LBuftZga07UEGhO0bBljt9gUv7dAFCO2pBeTsggXF7FwFqOw2BY3sEAV27OoEYuzDBFHsnQRE7HcEO+xRBDTsKQQv7AMEL+zbAzLstAM57IwDQuxlA07sPQNf7BUDc+zsAorswwKj7JwCwexzAuLsSgIF7SICK+35AVbt0QGD7aoBs+2CAeftWwEd7jMBV+4LAZTu5ADT7rwAFu+TAFvvagCj70EA7u8XADzw7P+N8ML/4PCU/zXxaf+O8Tv/6fEN/0by3v6m8q/+CPN//mzzT/7S8x7+O/Tu/ab0vP0T9Yn9gvVY/fP1Jf1k9vP82PbA/E/3jfzG91r8Pvgn/Ln49fs0+cP7svmQ+zD6X/uv+i37Lvv8+rH7yvoz/Jr6tfxq+jj9Ovq8/Qv6Qf7c+cX+rvlK/4D5zf9V+VEAKfnTAP74VQHU+NYBq/hVAoP40wJc+E8DNfjJAxH4QQTs97gEyfcsBaf3nwWG9w4GZ/d9Bkj35wYr91AHD/e1B/T2Ggjb9noIw/bZCKz2NQmX9o4Jg/bkCW/2OApe9ooKT/bXCkH2JAs09mwLKfazCx/29QsW9jMMD/ZwDAn2qQwH9t0MBPYPDQL2PA0E9mUNBfaKDQn2rA0P9sgNFvbhDR/29w0p9ggONPYUDkH2HQ5P9iEOXvYjDnH2Hg6D9hcOmPYMDq72/g3G9usN3vbVDfn2uw0T958NMfd+DU/3Ww1v9zMNkPcKDbP33QzX960M+/d8DCL4RgxJ+A8McvjVC534mAvH+FoL8/gZCyD51gpP+ZIKf/lLCq/5Awrh+bgJFPptCUb6IQl7+tMIsfqECOb6Mwgc++EHVfuPB4z7PAfG++gGAPyTBjr8PgZ0/OoFr/yVBez8PgUp/eoEZv2TBKP9PQTh/egDH/6TA13+PgOc/usC2v6XAhn/RAJY//IBl/+hAdb/UQEUAAEBUgC0AI8AZwDMABsABwHR/0MBiP99AUH/tQH8/u4BuP4lAnX+XAI2/pAC9v3FArv9+AJ//SkDR/1ZAxH9iAPd/LcDq/ziA3v8DgRO/DkEIvxiBPn7iQTT+7AEr/vUBI37+QRu+xsFUvs8BTj7XAUg+3oFDfuWBfr6sQXr+soF3vrjBdT6+AXN+gwGyfodBsb6LgbG+joGyvpHBtD6UQbY+lkG5PpfBvL6YwYB+2UGFftlBir7YwZC+2AGXftbBnv7VAaa+0oGvPtABuH7MwYH/CUGMfwVBlz8BAaK/PIFu/zeBez8yAUg/bEFVv2ZBY/9gAXJ/WUFBP5IBUL+LAWB/g4Fwv7vBAP/zwRF/64EiP+MBMz/aQQOAEUEUgAhBJMA/APUANcDFAGxA1IBiwOPAWMDygE8AwMCFAM6AuwCbgLDAqECmgLRAnEC/wJKAisDIQJUA/gBewPPAaADpgHCA30B4gNUAQAEKgEcBAMBNgTbAE4EtABjBIwAdwRmAIgEQACYBBkApAT1/64E0P+1BK3/uQSJ/7sEZv+5BET/tQQj/60EA/+jBOT+lgTG/ocEqP50BIv+XwRw/kcEVf4tBDv+EQQj/vIDC/7TA/X9sAPf/YsDzP1lA7n9PAOn/REDlv3lAob9twJ4/YYCa/1VAmD9IQJW/esBTP20AUX9ewE+/UABOv0DATb9xQAz/YUAMf1EADH9AAAz/bz/Nv11/zj9L/8+/eb+Rf2d/kz9Uf5W/Qb+YP24/Wv9av14/Rv9hv3K/Jb9efyn/Sf8uP3V+8z9gvvf/S779f3b+gv+hvoi/jH6O/7c+VX+hvlw/jH5i/7b+Kf+hvjF/jD45P7b9wP/hvcj/zH3Rf/c9mb/ifaI/zT2q//i9c3/jvXw/zz1EgDs9DQAm/RWAEz0eAD985kAr/O4AGLz1wAY8/UAzvIRAYTyLQE88kgB9/FiAbLxegFu8ZIBLfGnAezwvAGt8NEBcfDkATXw9gH77wcCxO8XAo7vJgJa7zMCKO9BAvjuTALK7lgCnu5iAnXuagJN7nMCJ+54AgXufgLj7YECxe2CAqnthAKO7YICd+1/AmLtfQJO7XcCP+1wAjHtaQIl7WACHO1WAhbtSwIS7UACEO0yAhLtJQIU7RUCGu0GAiPt9QEu7eIBPO3QAUztvAFe7acBc+2SAYvtewGl7WQBwe1LAeDtMwEC7hgBJe79AEzu4gB17sYAoe6oAM7uiwD+7mwAL+9LAGTvLACb7woA0+/p/w/wxv9M8KT/i/CB/8zwXP8Q8Tn/VvES/5zx7v7m8cf+MvKh/n/ye/7O8lP+H/Ms/nLzBv7G8939HPS1/XT0jf3N9GT9J/U9/YP1FP3g9ev8P/bD/J/2mvwB93H8Y/dJ/Mf3IPws+Pn7kfjQ+/f4qPtg+YH7x/lZ+zH6M/ub+gv7Bfvl+nH7v/re+5n6Sfx0+rb8T/ol/Sz6kv0H+gD+5flu/sL53f6g+Uv/f/m5/175KQA++ZcAH/kGAQH5dAHj+OIBxvhRAqn4vgKP+CsDdfiXA1z4BARC+HAEKvjbBBP4RgX+97AF6fcYBtX3gQbD9+gGsvdOB6H3tAeR9xoIgvd9CHX34Aho90EJXfeiCVP3AApJ914KQve7Cjv3Fgs193ALMffICy73IAwr93QMKvfJDCv3Gw0t92wNLve7DTP3CQ4491UOPvegDkX36Q5N9y8PV/d1D2P3uQ9u9/oPe/c5EIr3dhCa97MQqfftELz3JBHO91sR4/eQEfn3wREO+PERJvggEj74TBJX+HYScvieEo/4xBKr+OkSyfgLE+j4KxMH+UkTJ/llE0n5fxNt+ZcTkPmtE7X5wRPa+dITAPriEyf68BNP+vsTd/oFFKH6DhTL+hMU9voWFCL7FxRO+xcUe/sWFKj7EhTX+wwUBfwEFDT8+hNk/O4TlPzgE8T80RP2/MATJ/2sE1r9mBOM/YITv/1pE/L9TxMl/jITWf4WE4z+9xLA/tYS9f6zEin/kBJd/2kSkv9DEsb/GhL6//ERMADFEWQAmRGZAGsRzQA7EQEBCxE2AdkQaQGlEJ0BcBDRATsQBAIDEDcCzA9qApIPnAJYD88CHg8AA+EOMgOlDmIDaA6TAyoOwgPqDfIDrA0hBGwNTwQsDX0E6wyqBKwM1wRrDAMFKgwtBecLWQWmC4IFYwurBSAL1AXcCvwFlgokBlEKSgYMCm8GxAmTBn0JtwYzCdoG6wj8BqAIHQdXCD0HDAhcB8EHewd2B5kHKQe1B94G0geTBusHRwYGCPwFHgixBTYIZwVNCBwFYgjTBHcIiwSLCEEEnwj5A7AIsQPBCGkD0AghA94I2QLtCJAC+QhHAgUJ/AEQCbEBGglkASIJGAEpCckAMAl4ADYJKAA6Cdb/PQmB/0AJLP9BCdb+QQl//kEJJv5ACc39PQl0/ToJGP01Cb38MAlg/CkJBPwiCaf7GglJ+xEJ6/oGCY36/Agu+u8I0fnjCHL51ggV+cYIuPi4CFr4pwj+95YIoveECEb3cQjs9l8Ik/ZKCDr2Ngjj9R8IjPUJCDf18gfj9NoHkPTCBz/0qQfw848HovN0B1bzWQcL8z8Hw/IiB3ryBQc38ucG8/HJBrPxqwZz8YwGN/FtBv3wTgbF8C4GkPANBlvw7gUr8M0F/e+tBdHvjAWo72wFgO9LBV3vKQU77wkFHe/nBAHvxQTn7qME0u6BBL7uXgSt7joEn+4XBJXu8gON7s0Dh+6oA4buhAOH7l8Diu45A5HuEwOb7u4CqO7IArfuoQLK7nsC3+5WAvjuMAIT7wsCMe/lAVPvwAF4750Bnu94AcjvVQH07zIBJPAOAVfw6wCL8MkAw/CmAP7wggA78V8AevE7AL3xFwAC8vL/SfLN/5Pyp//f8oH/LvNZ/3/zMf/S8wr/J/Th/n/0uP7Y9I3+NPVj/pH1Of7x9Q7+U/bk/bb2uP0c94z9gvdg/er3NP1V+Af9wPjb/C35r/yb+YL8C/pW/Hz6Kvzt+v77YPvT+9T7p/tI/Hv7vPxQ+zH9Jvul/fz6G/7T+o/+qvoE/4D6d/9Z+uv/MfpcAAv6zQDl+T0Bv/mrAZv5GAJ3+YQCVfnuAjP5VQMR+bsD8vgfBNL4ggSz+OIEl/hABXv4nQVg+PgFRfhPBi34pgYV+PkG/vdLB+n3nAfV9+oHwfc1CLD3fgif98UIkPcKCYP3TQl294wJa/fLCWH3BgpZ90AKUPd2Ckv3qgpG99wKRPcJC0L3NQtB91wLQveBC0X3owtI98ELTffcC1P38gtc9wgMZfcXDG/3JAx89y4MifczDJj3Ngyo9zUMufcxDM33Kgzh9x4M9vcQDAz4/wsk+OsLPvjTC1n4uAt1+JwLk/h8C7D4WAvR+DML8vgMCxT54Qo3+bQKWvmFCoD5VAqn+SEKzvnrCff5tAkg+nsJS/pBCXf6BQmi+sgI0PqICP76SAgt+wYIXfvEB4/7gAfA+zwH8vv2BiX8sAZZ/GkGjfwhBsL82QX3/JAFLf1IBWT9/wSb/bcE0/1tBAr+JQRC/tsDev6TA7L+SwPp/gMDIv+8Aln/dQKQ/y8Cx//pAf3/pAEzAGIBaQAeAZ0A3QDQAJwAAwFcADYBHgBmAeH/lgGl/8YBa//1ATP/IgL8/k4Cxv56ApP+pAJg/s0CMP72AgH+HgPV/UQDqv1pA4L9jgNa/bEDNv3TAxT99QPz/BUE1Pw1BLj8UgSe/HAEhvyMBHD8pwRd/MEETPzZBD387wQw/AQFJvwYBR78KwUY/DwFFfxLBRT8WQUV/GUFGfxwBR/8eAUn/IAFM/yEBT/8iAVP/IkFYPyJBXT8iAWK/IUFo/yBBb38ewXa/HMF+fxqBRn9XwU9/VIFYf1GBYj9NgWx/SYF2/0UBQf+AgU2/u4EZv7ZBJb+wgTJ/qoE/P6SBDD/eARk/18Emv9DBND/KAQEAAoEOgDsA24AzwOhALAD1ACQAwYBcAM0AU8DYwEvA48BDQO7AesC5AHJAgoCpgIvAoQCUgJgAnMCPQKSAhoCrwL2AcoC0wHiAq8B+QKMAQ4DaQEiA0cBMwMjAUMDAAFRA94AXAO8AGYDmgBuA3oAdgNYAHoDNwB+AxgAfwP4/34D2P99A7v/eAOd/3EDf/9pA2P/XQNI/1EDLP9BAxL/LwP5/hsD4f4DA8n+6wKy/s8CnP6xAob+kgJy/nACYP5LAk7+JgI9/v8BLP7WAR7+qgEP/n4BA/5PAfb9IQHs/e8A4v28ANr9iQDT/VMAzP0cAMb95f/D/av/wP1x/739Nv+9/ff+vf27/r/9e/7D/Tr+xv35/cz9tv3R/XT92v0w/eL96/zr/aT89v1d/AH+FvwP/s77HP6G+yz+Pfs9/vP6Tv6q+mD+X/py/hT6hv7J+Zz+fvmy/jP5yf7o+OH+nfj5/lD4Ev8F+C3/uvdI/2/3Y/8k937/2/aa/5H2tf9I9tH/APbs/7b1BwBv9SEAKfU6AOL0UwCd9GwAV/SCABX0mQDR864AkPPDAE/z1wAP8+kA0fL6AJTyCwFZ8hsBHfIqAeXxNwGt8UUBdvFRAULxXAEO8WYB3PBwAazwdwF98H8BUfCGASbwjAH975IB1e+WAbDvmgGN750Ba++eAUrvoAEt76EBEO+gAffungHf7pwByu6XAbbukgGj7osBlO6EAYfuegF87nABc+5kAWzuWQFo7ksBZe49AWXuLQFn7h4Ba+4NAXLu+gB67ugAhu7UAJLuwACi7qsAtO6WAMjufwDd7mkA9e5RABDvOQAt7x8ATO8GAG7v7P+R79H/tu+1/93vmf8G8Hz/MvBf/2HwQf+Q8CP/w/AE//Xw5f4r8cb+ZPGl/pzxhf7Y8WT+FvJC/lTyIP6V8v/92PLd/R3zu/1i85f9q/N1/fTzUv0/9C/9jPQL/dn06Pwp9cT8efWh/Mv1fvwf9lr8dPY3/Mj2FPwg9/D7ePfN+9L3qvss+Ij7h/hk++P4QvtB+SD7oPn++v753Ppd+rz6v/qb+h/7e/qB+1z65Ps7+kX8HPqo/P75Df3h+XD9w/nU/af5Of6K+Z7+bvkD/1P5Z/84+c3/H/kyAAf5lgDt+PwA1/hgAcD4xQGp+CkClPiMAoD48QJt+FQDWvi3A0j4GAQ3+HsEJ/jbBBj4PQUK+JwF/ff8BfD3Wwbl97gG2/cUB9H3cAfJ98wHwfcnCLz3gAi299cIsvcuCa73hAms99kJq/csCqv3fgqr988KrvcgC7D3bQu197sLufcGDMD3UQzH95kMzvfhDNj3Jw3i92wN7fevDfr38A0H+C8OFvhuDib4qQ41+OQOSPgdD1r4VA9u+IoPgvi+D5f48A+u+CEQxvhQEN74fBD3+KgQEvnREC35+BBJ+R0RZvlCEYP5ZBGi+YMRwvmiEeL5vhED+tkRJfrxEUj6CBJr+h0Sj/oxErX6QhLa+lESAPtgEif7axJP+3USd/t9EqD7gxLJ+4kS8/uLEh78ixJI/IsSdPyJEqD8hBLM/H8S+fx2Eib9bhJT/WISgf1WEq/9RxLd/TYSC/4mEjv+EhJq/vwRmf7nEcn+zxH5/rYRKP+ZEVj/fRGI/18RuP9AEej/IBEYAP4QSADZEHgAtBCoAI4Q1wBnEAcBPxA3ARQQZgHpD5YBvQ/FAY8P8wFhDyICMQ9PAgEPfgLPDqsCnA7ZAmkOBgM1DjID/w1dA8kNiQOUDbQDXA3eAyUNCQTtDDMEtgxcBHwMhARDDK0ECQzUBM8L+wSUCyEFWAtHBR0LbAXfCo8FogqyBWMK1gUkCvgF4wkaBqIJOgZhCVkGHgl4BtoImAaWCLUGUgjSBg0I7gbGBwkHgQciBzoHPAf1BlUHrgZtB2gGhAchBpkH2wWuB5UFxAdPBdYHCgXoB8YE+weBBAwIPQQbCPsDKQi4AzcIdgNECDMDUQjyAlwIsQJmCHACcAgvAnkI7wGACK4BhwhtAYwIKgGRCOgAlQimAJgIYgCbCBwAnAjW/5wIj/+cCEf/mwj//pgItP6VCGn+kQge/owI0f2HCIP9gAg0/XkI5vxwCJb8aAhH/F4I9vtUCKX7SAhT+zwIAfsvCLH6IQhf+hMIDPoFCLz59Adq+eQHGfnTB8n4wQd4+K4HJ/iaB9j3hweK93MHPPdeB/D2SAek9jIHWfYbBw/2AwfH9esGf/XTBjr1ugb09KAGsvSHBm/0bAYw9FEG8fM2BrXzGwZ58wAGQfPkBQnzyQXU8q0FofKQBW/ydAU/8lgFE/I8BefxHgW+8QAFmPHiBHXxwwRT8aQENPGFBBbxZgT78EUE4/AlBM7wBAS68OIDq/DBA5zwnwOQ8HsDh/BZA4HwNgN98BQDfPDxAn3wzQKB8KoCifCGApLwYwKf8EECrfAeAsDw/AHU8NoB6vC4AQTxlgEg8XUBP/FVAWDxNAGE8RQBq/H1ANTx1gD/8bYALvKXAF7yeACR8lkAx/I6AP7yGQA48/r/dfPa/7Xzuf/285f/OPR1/3/0U//G9DD/D/UN/1v16f6p9cX++vWg/kv2e/6e9lb+9PYw/kv3Cv6k9+T9/ve8/Vr4lv24+G79FvlI/XX5IP3X+fn8OPrR/Jv6q/z++oP8Y/tc/Mf7Nvwt/A78kvzo+/f8wvtc/Zv7wP13+yX+UvuI/i376/4I+07/5fqu/8L6DgCg+m4AfvrMAFz6KAE7+oQBHPrdAf35NgLe+YwCwvniAqT5NgOJ+YgDbvnaA1X5KQQ7+XYEI/nCBAz5DQX2+FUF4ficBc344QW6+CUGqfhmBpj4pwaJ+OUGe/giB274Xgdh+JYHV/jPB034AwhF+DcIPvhpCDj4mQgz+MgIMPj0CC34HQkt+EQJLfhqCS74jAkx+K0JNfjLCTv45glC+P8JS/gUClP4Jwpe+DgKavhECnb4TgqF+FcKlPhbCqX4XAq4+FsKy/hXCt/4UQr2+EcKDPk6CiT5LAo++RoKWfkGCnT57wmQ+dYJrvm7Cc35nQnt+X4JDvpcCTD6OAlT+hMJePrrCJ36wQjD+pYI6fppCBH7Ogg6+woIY/vZB437pwe5+3MH5fs/BxL8CQc//NIGbfyaBpv8YgbM/CgG/PzuBSz9tAVc/XoFjf0+Bb/9AwXv/cYEIP6LBFL+TwSD/hMEtP7XA+T+nAMU/2ADRP8lA3T/6QKj/68C0f91Av//PQIsAAQCWADMAYQAlQGvAF8B2gApAQMB9QAsAcIAVAGPAHsBXwChAS8AxwEAAOwB0/8RAqX/NAJ7/1YCUv94Air/mgIE/7kC3/7ZArz++AKc/hUDfP4yA13+TgNB/moDKP6EAw7+nQP3/bcD4v3PA9D95QO//fwDr/0RBKP9JQSX/TkEjf1KBIb9WwSB/WoEfP14BHv9hQR8/ZAEfv2aBIP9owSJ/aoEkv2wBJv9tASo/bcEtv24BMf9uATY/bcE7v21BAP+sQQb/qsEM/6kBE7+nARq/pMEif6IBKj+fQTJ/nAE6/5iBA3/VAQx/0MEVv8yBHv/HwSg/w0Exv/5A+z/5AMRAM8DNwC4A1wAoAN/AIkDoQBwA8MAWAPkAD4DAwEjAyEBCQM9Ae4CVgHTAnABtwKGAZoCnAF+Aq8BYgLCAUQC0wEoAuEBCgLuAe4B+QHQAQMCsgEKApUBEQJ4ARUCWwEaAj4BGwIhARwCBAEbAugAGgLMABUCrwARApUACwJ6AAQCXwD8AUQA8gEqAOcBEQDbAfn/zQHf/78Byf+vAbH/ngGa/4wBhf94AXD/YwFc/0wBSP80ATT/GgEi//0AEf/gAAD/wADw/qAA4v58ANT+WADG/jIAu/4KAK/+4f+k/rb/mv6L/5L+Xf+L/i//g/7//n7+zv56/p3+df5q/nL+Nv5x/gH+cP7M/XD+lv1x/l/9cv4n/XX+7/x6/rX8f/57/IX+QfyM/gX8k/7K+53+jfun/lL7sf4U+73+1/rJ/pn61/5a+uX+HPr1/t75BP+e+RX/YPko/yD5Ov/h+Ez/ovhg/2P4dP8k+Ij/5fec/6f3r/9o98X/KvfY/+z26/+u9v//cfYRADT2IgD59TMAvfVEAIL1UwBI9WMADvVxANX0fgCe9IsAZ/SXADD0oQD786sAxvO1AJPzvgBh88UAMPPMAP/y0QDR8tcAovLbAHby4ABK8uIAIfLkAPjx5wDR8ecAq/HoAIfx5wBk8ecAQ/HlACPx5AAF8eEA5/DeAMzw2wCz8NcAnPDTAIbwzwBy8MkAXvDDAE/wvAA/8LUAMfCuACbwpAAd8JoAFfCPAA/whAAL8HcACPBqAAjwWwAJ8EsADPA7ABLwKgAZ8BkAI/AHAC3w8/858N//SfDM/1rwtv9s8KH/gPCM/5fwdf+v8F//yvBH/+XwMP8E8Rf/I/H//kXx5f5o8cz+jfGy/rPxmf7c8X7+BvJj/jLySP5h8i3+kPIR/sHy9f308tj9KPO8/V7zoP2X84L9z/Nm/Qv0SP1G9Cz9hPQO/cP08PwE9dP8RvW1/In1l/zN9Xn8E/Zc/Fr2Pvyi9iD87PYE/DX35vuC98n7zves+xz4j/tq+HL7uvhW+wr5Ovtc+R77rvkD+wH66PpV+s36qPqy+v36l/pT+376qvtk+gD8S/pW/DP6rvwb+gf9A/pf/ez5uP3V+RH+v/lq/qn5w/6U+Rz/gPl1/2350P9a+SkASPmCADX53QAk+TYBFfmPAQX56AH2+EEC6PiZAtv48gLO+EoDwfihA7b4+AOs+E4EovikBJr4+wST+E8FjPijBYX49gWA+EoGe/icBnj47gZ1+D8HdPiOB3L43Qdy+CsIcvh5CHT4xAh2+A8Je/hZCX/4ogmD+OoJivgxCpH4dgqY+LsKovj+Cqz4QAu2+IELwfjBC874/wvb+DwM6fh3DPn4sQwI+eoMGfkhDSz5WA0++Y0NUPnADWb58Q15+SEOkPlQDqf5fQ69+akO1/nTDu/5+w4I+iMPI/pHDz76bA9a+o4Pd/qvD5T6zg+z+usP0foIEPD6IRAR+zsQMftREFP7ZxB1+3wQl/uNELv7nhDe+60QAfy6ECb8xxBL/NEQcfzZEJf84BC9/OYQ5PzqEAv97RAz/e0QWv3tEIP96hCr/eYQ1P3iEP392xAm/tIQUf7IEHr+vRCk/rAQzv6iEPn+khAj/4EQTv9vEHj/WxCj/0YQzf8vEPj/FxAjAP4PTgDkD3gAyA+jAKwPzQCND/gAbg8iAU0PTAErD3cBCA+gAeQOygHADvMBmQ4cAnMORQJMDm4CIw6WAvgNvwLODecCog0NA3YNNANJDVsDGw2BA+0MpwO9DMwDjQzxA1wMFQQrDDkE+QteBMgLfwSUC6MEYQvDBCsL5QT1CgYFvwomBYgKRgVQCmUFFgqEBdwJoAWiCb4FZQnaBSgJ9gXqCBEGqwgsBm0IRgYuCF4G7Qd3BqsHjgZqB6QGKQe7BucG0AakBuUGYwb5BiEGDAfeBR4HnQUwB1wFQQcbBVEH2gRgB5oEbwdZBH0HGwSKB90DlQefA6AHYAOrByMDtQfoAr4HrQLGB3ECzQc3AtQH/QHaB8UB4AeMAeQHVAHnBxsB6gfkAOsHqwDtB3MA7Qc7AO0HAwDrB8n/6geP/+cHVf/kBxn/4Afe/toHo/7UB2T+zwco/sgH6P2/B6j9twdp/a4HKf2kB+b8mQel/I8HY/yCByD8dgfe+2kHmvtbB1b7TQcS+z8HzvovB4r6HgdG+g0HA/r8BsD56gZ8+dcGOvnFBvf4sQa1+J0GdPiIBjP4cwby914GsvdIBnT3MwY39x0G+vYGBr327wWD9tkFSfbCBRL2qgXb9ZIFpfV6BXH1YgU+9UgFDvUvBd70FAWw9PsEg/TeBFn0wwQx9KcECfSLBOXzbQTB808EofMyBIDzEwRk8/MDSfPUAzDztAMZ85UDBPN0A/HyVAPg8jID0vIRA8Xy8QK88s8CtPKuAq/yjgKs8m0Cq/JLAqzyKwKw8gsCt/LrAcDyzAHK8qsB2PKMAefybgH48k8BDvMyASPzFQE88/kAV/PdAHXzwACV86YAt/OJANvzbgAC9FUAKvQ6AFb0HwCD9AQAsvTp/+P0zv8Y9bL/TPWX/4X1e/+/9V//+vVB/zf2Jf929gf/t/bo/vv2yv4/96v+hveM/s73a/4Y+Ez+Yfgs/q74C/77+Ov9S/nK/Zr5qP3r+Yj9Pfpm/Y/6Rf3h+iP9NPsD/Yn74fzc+7/8Mfye/IX8fvzY/Fz8Lf07/IH9G/zT/fz7Jv7b+3j+vPvJ/p37Gf9/+2n/YPu4/0L7BgAm+1IACvueAO366QDT+jMBuPp7AZ76wwGF+goCbfpPAlX6kwI++tYCJ/oXAxL6VgP++ZYD6/nUA9j5EATG+UsEtfmFBKX5vgSX+fYEifksBXz5YAVx+ZUFZvnGBVz5+AVT+SYGTPlVBkX5gQY/+a0GO/nWBjj5/wY3+SUHNflKBzX5bwc3+ZEHOvmwBz35zwdC+esHSPkGCE/5HghX+TUIYPlKCGv5XAh3+WwIg/l6CJH5hQig+Y8IsfmWCML5mwjU+Z0I6PmdCPz5nAgR+pYIJ/qRCD/6iAhX+n0IcvpwCIz6YQio+lAIxPo8COL6JwgB+xAIIPv2B0H73Adj+78HhfuiB6f7ggfL+2IH8PtABxX8Gwc7/PYGYfzQBon8qgax/IEG2vxYBgP9LgYs/QMGVf3XBX79qgWo/X4F0f1PBfr9IgUl/vMETv7FBHf+lgSg/mYEyf43BPD+BwQY/9kDQP+oA2f/egON/0sDtP8bA9r/7gL//78CIwCSAkgAZQJsADcCjwALArEA4QHTALcB9QCMARUBYwE0ATsBVQEUAXMB7gCSAccArwGkAMwBgQDoAV8ABAI+AB8CHwA6AgAAVALk/20Cx/+GAq3/nwKU/7UCfP/NAmf/4gJS//kCPv8OAy3/IgMe/zYDDv9IAwH/WwP2/m0D7P59A+X+jAPe/pwD2v6qA9b+twPU/sID1P7NA9b+1gPa/t4D3v7nA+X+7APu/vED9/71AwP/+AMO//kDHP/5Ayz/+QM9//YDTv/zA2D/7wN0/+oDif/kA57/3QO1/9QDzP/KA+T/wQP8/7UDFACoAywAnANEAI4DXAB+A3MAbgOJAF8DoABOA7QAPQPHACsD2wAXA+wABAP8AO8CCwHbAhgBxgIlAbECLwGcAjkBhQJAAXACRQFZAksBQwJOASsCTwEUAk8B/AFOAeUBTAHNAUgBtwFDAZ4BPQGGATYBcAEtAVgBIwFBARgBKQENARIBAAH8APIA5QDkANAA1AC5AMUApAC0AI8AowB6AI8AZgB8AFIAaQA+AFMAKgA9ABgAKAAGABAA9f/5/+T/3//T/8f/w/+u/7T/k/+l/3j/l/9c/4v/Pv9+/yD/c/8A/2f/3/5c/73+Uv+c/kr/d/5B/1L+Ov8q/jP/A/4t/9r9Kf+x/SX/hv0g/1r9H/8v/Rz/Af0c/9P8HP+k/Bz/dfwe/0X8IP8V/CP/5Pso/7P7LP+B+zH/T/s5/xz7QP/p+kj/tvpR/4P6Wv9P+mT/HPpw/+j5e/+z+Yb/f/mT/0v5oP8W+a7/4vi7/674x/95+Nb/Rfji/xH47//c9/z/qfcHAHX3EgBC9x4AD/coANz2MgCr9joAefZCAEj2SwAY9lEA5vVYALf1XACH9WIAWvVkACv1ZwAA9WoA0vRsAKj0bQB99G0AU/RtACr0bAAC9GoA2/NnALbzZACQ82AAbPNdAEnzWAAo81MACPNOAOfySADK8kEArfI7AJHyNAB28iwAXfIlAEbyHAAw8hQAGvILAAbyAwD08fr/4/Hy/9Tx6P/F8d//ufHW/63xzP+j8cD/m/G2/5Xxq/+Q8Z7/i/GS/4rxhf+K8Xf/i/Fp/43xWf+R8Ur/mPE5/5/xKP+o8RX/s/ED/8Dx8P7M8d3+3PHK/u3xtf4B8qH+FfKM/iryd/5C8mL+W/JL/nXyNv6R8h/+r/II/s7y8v3w8tr9EvPD/TXzq/1a85T9gvN8/anzZP3U80z9/vM0/Sv0G/1Z9AP9ifTr/Ln00fzq9Ln8HfWg/FP1iPyJ9W78v/VW/Pf1Pfwx9iX8a/YL/Kf28/vj9tv7IvfD+2H3qvuh95H74vd7+yT4Y/tn+Ev7q/g0++/4Hvs0+Qf7e/nw+sL52voK+sT6Uvqu+pv6mfrl+oX6MPtw+nv7XPrG+0j6Evw2+l/8I/qr/BH6+fz++Uf97fmU/dz54v3N+TH+vfmB/q75zv6e+R7/kflt/4P5vP93+QsAavlbAF75qgBT+fkASflIAT/5lwE3+ecBLvk0Aib5hAIf+dECGfkfAxT5bQMO+bkDCvkGBAf5UgQE+Z8EAfnqBAD5MwUA+X4FAPnIBQH5EAYD+VgGBfmgBgj55wYM+SwHEflxBxb5twcc+fkHI/k9CCz5fgg0+b8IPvn/CEj5PwlS+X0JXfm6CWr59Ql3+TEKhflrCpT5owqi+doKs/kRC8T5RwvV+XwL6PmuC/r54AsO+hAMIvpADDf6bQxO+psMY/rHDHv68QyR+hoNqvpCDcP6aA3c+o0N9vqwDRH70w0t+/QNSPsTDmT7Mg6C+04OoPtrDr37hA7b+5wO+vu0Dhn8yQ46/N8OWvzxDnv8Aw+b/BMPvfwjD9/8Lw8B/TwPJf1GD0f9UA9q/VcPj/1eD7L9ZA/V/WYP+v1pDx/+aQ9E/mkPaf5oD4/+ZQ+0/mEP2v5aD//+Uw8l/0oPS/9CD3D/Ng+W/yoPvP8dD+L/DQ8IAP4OLwDtDlUA2g57AMcOoQCxDsYAnA7sAIQOEgFsDjcBUw5dATkOggEeDqcBAg7MAeQN8QHHDRUCpw05AocNXQJmDYECRA2kAiENxgL+DOkC2QwLA7MMLQONDE8DZQxxAzwMkgMUDLID6gvTA78L8gOVCxEEaQswBDwLTgQPC2wE4QqJBLEKpgSBCsIEUAreBB4K+QTrCRQFtwkvBYMJSAVNCWAFFgl6Bd4IkgWmCKkFbAi/BTII1gX4B+sFvAf/BYEHFAZGByYGCQc6BswGTQaPBl4GUQZvBhQGgAbXBY8GmgWdBlwFqwYfBboG5ATGBqcE0gZsBN4GMAToBvYD8ga7A/wGgQMFB0gDDQcQAxQH1wIbB58CIQdnAiYHMgIrB/wBLwfGATIHkgE1B10BNgcpATcH9gA5B8MANweQADcHXwA2BywAMwf6/zAHyf8uB5b/KQdj/yUHMP8fB/z+GgfJ/hMHk/4MB1/+Awcp/vsG8v3yBrz96AaD/d4GTP3TBhT9yAbb/LsGofywBmf8ogYt/JUG8/uHBrj7dwZ++2kGQvtZBgf7SAbN+jkGkfooBlb6FwYc+gQG4vn0Baf54QVu+c8FNPm8Bfv4qQXD+JUFjPiBBVX4bQUf+FkF6vdEBbb3LQWC9xgFUPcCBR/36gTv9tIEwPa5BJH2oARl9ocEO/ZtBBH2UgTp9TcEwfUbBJ31AAR59eIDV/XGAzf1qAMY9YsD+/RtA+D0TwPH9DADr/QTA5r08wKG9NQCdPS3AmT0lwJW9HgCSvRZAkH0OwI49BwCMvT/AS704QEt9MMBLfSmATD0iAE09GwBO/RPAUP0MwFP9BgBW/T9AGv04gB89MkAkPSvAKX0lgC89H4A1/RmAPH0TgAP9TYAMPUfAFL1BwB19e//m/XY/8P1wP/t9aj/GfaQ/0b2eP919mD/p/ZH/9n2Lf8O9xT/Rff6/nz33/6198X+8Peq/iz4j/5q+HL+qPhW/uj4Ov4p+R7+a/kB/q755f3y+cf9N/qr/Xz6jf3C+nD9CPtT/U/7Nv2W+xj93Pv8/CX83vxr/ML8svyk/Pn8iPw+/Wv8hf1P/Mr9NPwO/hj8U/79+5f+4vva/sf7HP+u+1//lPug/3z73/9j+x8ATPtdADT7nAAe+9gACPsVAfP6TwHe+osByvrDAbj6/AGl+jMCk/pqAoP6oAJy+tQCZPoJA1b6PANI+m0DO/qfAzD6zwMm+v0DHPorBBT6WAQL+oQEBfquBP752QT6+QIF9vkoBfP5TgXy+XQF8PmYBfL5uwXz+d0F9Pn8Bfn5Gwb9+ToGAfpXBgj6cQYP+osGGPqjBiL6ugYt+s8GOPrjBkX69QZS+gUHYfoUB3H6HweC+isHk/ozB6f6PAe5+kAHzvpEB+T6Rgf6+kYHEvtDByr7PwdE+zkHX/syB3n7KAeW+x4HsvsRB9D7Agft+/IGDfzhBi38zQZO/LoGbvyjBpD8jAay/HQG1PxZBvb8PgYZ/SQGPf0GBl/96AWC/ckFpf2pBcn9iAXs/WYFD/5EBTH+IgVV/v8Ed/7aBJn+tQS8/pAE3f5sBP/+RwQf/yEEQP/8A2D/1gOB/7ADoP+LA7//ZQPe/0AD/P8aAxkA9QI3ANACVQCrAnEAiAKNAGUCqABBAsUAHwLgAP0B+QDbARQBuwEtAZwBRQF9AV0BXQF1AUEBjgEjAaQBCQG7Ae4A0QHUAOgBvAD9AaQAEQKNACYCeAA6AmQATAJRAGACQABzAi8AhQIfAJYCEQCnAgQAuAL5/8gC7v/WAuX/5QLe//IC1///AtP/CwPO/xcDzf8hA8z/KwPM/zMDzf88A87/QwPT/0gD1/9NA93/UQPk/1QD6/9WA/P/WAP8/1gDBgBWAxEAVQMcAFIDKQBOAzQASgNCAEQDTwA+A10ANwNqAC8DeAAmA4UAHAOSABMDngAHA6oA/AK1AO8CvwDiAskA1gLRAMgC2AC4At4AqgLkAJoC5wCJAukAegLrAGkC6wBYAukARQLoADQC5AAiAt4AEALYAP0B0QDrAccA1wG/AMUBtACyAacAngGaAIwBjAB4AX4AZgFtAFIBXQBAAUsALQE5ABsBJgAJARIA9gD9/+QA6f/RANP/wAC+/68Ap/+eAI//jQB3/34AX/9tAEf/XwAt/08AEv9BAPn+MwDe/iUAw/4YAKf+CwCM/v//cP7z/1P+6P83/t7/G/7U///9yv/h/cL/w/25/6T9sv+F/av/Zv2l/0X9oP8l/Zz/A/2X/+H8k/+9/JD/mfyP/3T8jf9O/Iz/J/yM/wH8jf/a+4//sfuQ/4n7k/9g+5f/Nvuc/w37oP/i+qX/uPqr/436sv9h+rn/N/rA/wv6yf/f+dH/s/na/4n54v9d+ev/Mfny/wX5+v/a+AMArvgKAIP4EQBX+BgALPgfAAH4JQDX9ykArPcvAIL3MgBX9zYALvc5AAX3OgDc9jsAs/Y9AIz2PQBk9jsAPPY6ABb2OQDw9TYAyvUzAKX1LwCC9SoAXvUmADv1IQAZ9RkA9/QUANf0DQC39AQAmPT9/3v09f9d9Oz/QfTi/yb02v8L9ND/8fPF/9nzu//B87H/q/Ol/5Xzmv+C85D/bvOF/13zev9M827/PPNi/y3zVv8g80v/E/NA/wjzNP//8in/9/Ie//DyEf/p8gb/5fL5/uLy7v7f8uH+3/LT/t/yxv7g8rj+5fKq/unymv7u8ov+9vJ7/v7ya/4I81r+E/NJ/iDzN/4u8yb+PvMU/k/zAf5h8+79dfPb/Ynzx/2f87T9t/Og/c/zjP3q83j9BfRk/SH0T/1B9Dv9YPQm/YD0Ev2i9P38xvTo/Or00/wP9b/8N/Wq/F71lPyH9X/8svVq/N71VfwL9kH8OPYs/Gf2FvyX9gP8yPbt+/r22Psu98T7Yfex+5f3m/vN94j7BPh0+zz4YPt1+Ez7r/g6++n4Jvsk+RT7YPkB+5357/rb+dz6GfrL+ln6uvqZ+qr62PqZ+hn7iPpa+3j6nfto+t/7Wfoi/Ev6Zvw9+qr8Lvrt/CD6Mf0U+nf9B/q8/fz5Af7w+Uj+5fmN/tr51P7Q+Rn/xvlg/735p/+1+e7/rvk0AKX5ewCg+cAAmPkHAZP5TgGP+ZUBivnaAYb5IQKD+WYCgPmrAn/58QJ++TYDfPl7A3z5vwN++QMEf/lFBID5iQSD+cwEhvkOBYr5TwWP+ZAFlPnSBZr5EQah+U8GqPmPBrH5zQa5+QoHwvlHB8v5ggfV+b4H4fn4B+35MAj6+WkIB/qiCBX62Qgj+g8JMfpDCUH6dwlS+qwJY/rdCXT6DwqG+j8KmfptCqz6nArA+skK1fr1Cun6IQsA+0oLFftzCyz7mwtE+8ILXPvnC3T7DAyM+y8MpftRDL/7cgza+5IM9fuwDA/8zgwq/OoMR/wFDWP8Hg2B/DYNnfxODbv8ZA3Y/HkN9/yNDRX9ng00/bANU/3ADXT9zg2T/doNtP3nDdT98g31/fsNFf4DDjb+Cg5Y/hAOeP4WDpr+GQ68/hsO3v4bDgD/Gw4i/xoORP8XDmb/FA6J/w8Oq/8JDs3/Ag7w//oNEgDwDTQA5g1YANkNegDMDZwAvg2+ALAN4QCgDQMBjw0lAX0NRwFrDWcBVw2JAUINqwErDcwBFA3sAfwMDQLjDC0CyAxOAq0MbgKRDI4CdAyuAlUMzQI2DOsCFwwKA/ULKAPVC0UDsQtjA48LgQNrC50DRgu5AyAL1gP5CvID0goNBKoKKASACkEEVwpcBCsKdgT/CY4E0gmnBKMJvwR0CdYERAnsBBMJAwXgCBoFrQgvBXoIRAVGCFgFEAhsBdoHgAWjB5IFbAekBTMHtQX8BsYFwwbXBYkG5wVRBvYFFwYEBt0FEwakBSEGagUuBjAFOgb4BEYGvgRRBoUEWwZNBGUGFQRvBt0DdwamA34GcAOHBjkDjAYDA5MGzwKZBpoCnQZmAqIGMwKmBgACqQbNAasGnAGtBmwBrgY7Aa4GCwGuBt0ArgauAK0GgQCrBlUAqQYpAKYG/f+jBtP/nwao/5oGf/+VBlX/jwYs/4gGA/+CBtr+egax/nMGiP5qBl3+YAY0/lgGCv5OBt/9Qwa1/TcGi/0sBl/9IQY0/RQGB/0HBtv8+wWv/OwFgvzgBVX80gUn/MIF+vu0Bc37pAWe+5UFcfuFBUT7dAUV+2MF6PpRBbr6QAWM+iwFX/oaBTP6BgUF+vEE2vndBK75xgSC+bEEV/mZBC35ggQE+WoE2/hRBLP4OQSM+B4EZvgEBD/46gMb+M8D9/e0A9X3lwOz93sDk/dfA3T3QwNW9yUDOPcJAx336wIE980C6vavAtT2kwK99nUCqfZYApb2OgKF9hwCdfYAAmf24gFa9sYBT/aqAUb2jgE+9nEBOPZWATT2OwEx9iEBMfYGATP27AA09tMAOva7AD/2owBI9osAUvZ0AF32XQBr9kcAefYyAIr2HACe9ggAsvbz/8j23//h9sz/+va4/xX3pf8x95L/UPd+/2/3av+R91j/s/dE/9j3MP/+9xv/JPgH/0348/52+N7+ovjJ/s74tP77+J7+KvmI/lr5cv6K+Vz+vPlF/u/5L/4i+hj+VvoB/or66/2/+tP98/q8/Sn7pP1f+439lPt1/cv7Xf0B/Ef9N/wv/W38GP2k/AD92vzp/A/90/xE/bz8ev2l/K79j/zi/Xn8F/5k/Ev+T/x+/jr8sf4l/OL+EfwU//37Rf/p+3f/1/un/8T71/+z+wYAovs0AJH7YwCC+5AAcvu+AGT76QBW+xUBSPtBATv7bAEw+5YBJfu/ARn76AER+xECB/s5AgD7YAL3+oYC8vqtAuz60QLm+vYC4voaA9/6PQPe+mAD3PqBA9v6owPc+sID3PriA9/6AATi+h4E5vo8BOv6WATw+nME9/qOBP76pwQH+8EEEfvZBBv77wQm+wQFMfsaBT/7LQVM+0AFXPtRBWv7YgV7+3AFjft+BZ77iwWy+5UFxvufBdr7pwXv+64FBfy0BRz8twU0/LoFS/y7BWT8uwV8/LoFlvy3BbH8sgXK/K0F5fymBf78nwUZ/ZUFNP2LBU/9fgVr/XEFhv1lBaH9VQW8/UYF2P01BfP9JAUO/hEFKf79BET+6gRd/tQEeP6/BJP+qgSs/pMExv57BN/+ZQT5/k0EEv81BCz/HARE/wMEXP/qA3T/0QOM/7gDpP+fA7v/hQPT/2wD6f9SAwAAOQMVACEDLAAHA0EA7wJWANcCbAC/AoEApwKWAJACqgB6Ar4AYwLRAE4C5QA5AvgAIwILARACHgH8ATAB6QFDAdcBVAHGAWYBtQF3AaYBiAGWAZkBiAGqAXsBuQFuAckBYwHYAVkB6AFPAfgBRQEGAj4BFAI2ASECMAEvAioBOwIlAUcCIQFSAh4BXQIbAWcCGAFxAhcBegIVAYICFQGJAhUBjwIVAZYCFwGaAhgBnwIaAaMCHAGmAh8BpwIjAagCJgGqAikBqgItAagCMgGnAjQBpAI3AaECOgGdAj0BmQI+AZUCQAGPAkABiAJAAYICPgF6AjsBcwI5AWoCMwFiAi0BWAIoAU4CHwFEAhcBOgILAS8CAAEjAvMAGALnAA0C1wAAAscA9QG2AOgBpADbAZIAzwF+AMIBaQC0AVMApwE9AJoBJQCOAQ0AfwHz/3MB2v9mAcD/WAGl/0sBif8+AW7/MgFS/yUBNv8YARj/CwH8/gAB3v7zAMD+6ACj/t0Ag/7RAGb+xwBH/rwAKP6yAAj+qADp/Z4Ayv2WAKv9jQCM/YUAbf18AE79dQAv/W4AD/1nAPD8YgDR/FwAsvxWAJT8UQB3/EwAWPxKADr8RQAc/EIA/vtBAOH7PgDD+z4ApPs9AIb7PQBn+z0ASPs+ACn7QAAK+0EA6fpEAMn6RwCo+koAiPpOAGb6UQBE+lUAIvpZAAD6XADe+WAAvPlkAJj5aQB3+WwAU/luADH5cQAO+XMA7Ph1AMn4dQCn+HcAhfh3AGH4dwA/+HUAHfhzAP33cQDb924AufdqAJj3ZgB492AAV/dbADj3VQAZ904A+vZHANv2PgC89jYAnvYsAID2IgBk9hgASPYOACv2AwAR9vb/9vXr/9v13v/B9dH/qfXF/5D1tv959ar/YfWc/0z1jf819X7/IfVw/w71Yv/69FL/5/RC/9X0NP/G9CX/tfQV/6b0B/+Y9Pf+ivTp/n302v5y9Mz+aPS8/l70rv5W9KD+TfSS/kj0g/5C9HX+PPRp/jr0Wv439E7+NfRB/jT0M/419Cb+N/QZ/jr0C/4+9P/9QvTw/Uj04v1P9NX9V/TG/WD0uP1r9Kr9dvSa/YL0i/2Q9Hz9nvRr/a/0XP3A9Ez90fQ7/eX0LP349Bv9DvUL/ST1+vw89en8VPXY/G71x/yJ9bb8pfWl/MH1lPzf9YP8/vVy/B32Yfw/9lD8YfZB/IP2MPyo9h/8zfYO/PH2/vsZ9+37Qffe+2r3zfuT9737vfeu++n3nvsV+I/7Qvh/+2/4cPue+GH7zfhS+/74RPsu+Tb7YPkn+5P5GfvG+Qv7+vn++i768vpj+uX6mfrY+s76y/oF+8D6Pfu1+nX7qvqu+5765vuU+h/8ifpZ/H/6k/x3+s78bfoI/WT6RP1c+oH9Vfq8/U769/1G+jT+P/px/jr6rv40+uv+Lvoo/yr6Zv8m+qP/Ivrh/x/6HgAc+lwAG/qZABj61wAW+hQBFvpSARb6jwEW+swBFvoJAhj6RQIb+oICHPq/Ah/6/AIj+jcDJ/pzAyz6rgMw+uoDNvokBD36XwRC+pkES/rSBFL6CgVa+kMFY/p7BW36sgV3+uoFgPohBoz6VwaX+owGpPrBBrH69Qa9+igHyvpbB9j6jAfo+r4H9/rvBwf7HwgW+04IJ/t9CDj7qghJ+9cIXPsDCW77LgmC+1gJlvuDCar7qgm9+9IJ0/v5Cej7IAr9+0QKFPxoCir8iwpB/K0KWfzPCnD87gqI/A0LoPwsC7n8SQvT/GUL7PyACwb9mwsf/bQLOv3MC1X94wtw/fkLi/0NDKX9IQzC/TUM3v1GDPr9VwwX/mYMM/52DE/+gwxt/o8Mif6bDKf+pQzF/q4M4v62DAD/vQwe/8QMO//IDFn/zAx3/88Mlv/QDLT/0gzR/9AM7//PDA4AzgwsAMsMSgDHDGkAwQyGALoMpACzDMIAqgzhAKIM/wCWDBwBiww6AYAMVgFyDHQBZAySAVQMrgFDDMwBMQzoAR4MBAIKDCEC9Qs9AuALWQLIC3QCsQuQApgLqwJ+C8YCYwvhAkkL+gIsCxUDDwsvA/EKSAPSCmADswp6A5IKkgNwCqoDTgrCAysK2QMGCvED4QkGBLoJHASSCTIEaglIBEEJXAQXCXEE6wiFBL4ImQSRCKsEYwi/BDMI0gQDCOIE0wfzBKIHBAVwBxUFPQclBQkHNQXWBkQFogZSBW0GYAU3Bm0FAgZ6Bc0FhwWYBZIFYgWdBSwFqQX2BLIFwQS8BYwExgVWBM8FIgTXBe4D3gW5A+UFhwPsBVQD8gUhA/gF7gL9BbwCAgaLAgYGWwIJBisCDAb8AQ4GzQEQBp4BEQZxARMGRAETBhgBEwbsABEGwgAQBpcADgZuAAwGRQAJBh4ABgb2/wIG0P/9Bav/+QWG//QFY//uBUD/5wUc/+EF+v7ZBdr+0gW4/skFl/7BBXX+uAVV/rAFNP6mBRT+nAXz/ZAF0/2HBbL9ewWQ/XAFcP1jBU79VgUt/UoFC/08Ben8LQXG/B8FpPwQBYH8AAVf/O8EO/zeBBj8zAT2+7kE0/unBK/7kwSM+34EaPtpBEf7VAQj+z0EAfsmBN76DgS8+vgDmvreA3n6xgNX+q0DN/qTAxj6eAP3+V8D2PlEA7r5KQOd+Q0Df/nyAmP51gJI+bsCLfmfAhT5hAL6+GcC4vhLAsv4LwK1+BQCofj4AY343QF5+MIBaPimAVf4iwFJ+HEBO/hWAS74PQEj+CMBGfgKARH48AAI+NgAAvjAAP73qgD795MA+fd8APn3ZwD691IA/fc9AAH4KQAF+BcADPgDABX48P8f+N//KfjO/zX4vv9E+K3/Uvid/2P4jf90+H7/h/hu/5v4X/+w+E//x/hA/9/4Mf/5+CL/EvkS/y75A/9L+fP+aPni/oj50/6n+cL+yfmy/un5of4M+pD+MPp//lX6bf55+lz+oPpL/sT6Of7s+ib+EvsU/jr7Af5j++/9ivvd/bL7yv3b+7j9BPyl/S38k/1W/IH9fvxu/af8XP3Q/En9+fw3/SD9Jv1J/RT9cf0B/Zr98PzC/d/86f3O/BH+vfw5/q78X/6d/IX+jfys/n/80f5w/Pf+Yfwe/1P8Qv9F/Gf/OPyM/yz8sf8g/NT/Ffz4/wr8GwAA/D4A9vtgAOz7hADk+6YA3PvHANX76ADO+woByfsqAcP7SgG/+2oBu/uJAbj7qAG1+8cBs/vlAbL7AwKy+yECs/s9ArX7WwK2+3UCufuSAr37rQLC+8YCx/vhAs37+gLU+xMD2/ssA+T7RAPs+1sD9vtxAwH8iAMN/J8DGfy0Ayb8yAMz/NsDQfzvA1D8AgRg/BMEcPwkBIH8MwSS/EMEpPxRBLb8XwTJ/GoE2/x2BO38gQQB/YkEFf2SBCn9mQQ9/aAEUf2kBGb9qQR6/a0Ej/2uBKP9sAS4/bAEzP2wBOH9rQT1/aoECv6nBB7+owQx/p0ER/6WBFr+kARu/ogEgv5/BJb+dgSq/mwEvf5iBNH+VgTk/ksE9/4+BAr/MgQe/yQEMP8XBEL/CQRV//kDZ//rA3r/2wOL/8wDnf+8A67/rQO//50D0f+OA+L/fgPz/24DBABdAxQATgMlAD4DNgAvA0UAHwNVABADZgACA3UA8gKFAOQClQDWAqQAyAKyALsCwgCtAtEAoALgAJUC7gCIAv0AfQILAXECGgFnAigBXAI2AVICRAFKAlEBQAJfATcCbAEvAngBJgKFAR4CkgEXAp4BDgKqAQcCtQEAAr8B+gHKAfMB1AHuAd0B6AHnAeIB7wHdAfYB1wH9AdMBBALPAQsCygERAsUBFQLAARoCvAEeArgBIQKyASMCrgEmAqgBKAKjASgCnAEpApUBKQKOASgChQEmAnsBJQJxASMCZgEhAlsBHAJOARoCQAEVAjABEQIhAQsCEAEHAv0AAQLrAPoB1wD1AcIA7gGrAOcBlQDgAXwA2AFkANEBSwDJATAAwAEVALkB+f+xAd3/qAG//6ABof+XAYT/jgFk/4UBRP99ASX/dAEE/2wB5P5iAcP+WQGh/lEBf/5IAV/+QAE9/jcBG/4vAfn9KAHX/R8Btf0YAZP9EAFx/QkBT/0BAS39+gAL/fUA6fzuAMn86ACn/OIAhvzdAGT81wBE/NMAI/zNAAP8ygDk+8YAxPvCAKX7vwCG+7wAaPu5AEv7uAAu+7YAEvu1APb6tADb+rQAwPqyAKf6sgCN+rQAdPq0AFr6tABC+rQAKvq1ABH6tQD5+bUA4fm1AMn5tQCx+bUAmPm0AID5tABo+bIAUPmvADf5rQAf+aoAB/mnAO/4owDV+J0AvfiZAKX4kgCN+IwAdfiFAF34fABF+HQALfhsABb4YgD+91gA6PdMANH3QQC69zYApPcpAI/3HAB49xAAY/cBAE/38/869+X/JvfW/xH3xv/+9rb/6van/9j2lv/G9oX/s/Z0/6L2Y/+R9lL/gPZA/3H2L/9h9hz/UvYL/0P2+f419ub+KfbW/hz2w/4P9rH+BPag/vn1jf7v9Xz+5fVq/tz1Wf7U9Uj+y/U3/sT1Jv699Rf+t/UG/rP19v2v9eb9q/XY/aj1yv2m9bv9pfWu/aT1oP2k9ZP9pfWG/ab1ev2p9W39rPVh/bD1Vv229Un9vPU+/cH1M/3K9Sf90vUb/dv1D/3l9QT98PX3/Pv17PwH9uH8FfbU/CP2yfwx9rz8Qvav/FL2pPxk9pf8dvaK/In2fvye9nL8svZm/Mj2Wfzf9kz89vZB/A73NPwn9yf8Qfcc/Fz3D/x49wT8lPf3+7D37PvO9+H77ffV+wz4yvst+L/7Tfiz+2/4qPuR+J37tfiT+9j4iPv9+H77I/l0+0j5aPtv+V/7lvlW+7/5TPvm+UL7D/o6+zr6Mftk+if7j/of+7r6GPvm+g/7FPsI+0H7APtu+/n6nfvy+sv77Pr6++X6Kfzf+ln82vqK/NT6u/zQ+uz8yvoe/cb6T/3C+oH9vfq0/br65v24+hn+tfpM/rL6gf6x+rT+rvro/q76HP+s+k//rPqE/6v6uf+s+u7/rPoiAK76VgCv+osAsfrAALP69QC2+ikBufpfAbz6kwHA+scBxPr8Acn6MALO+mUC1PqZAtr6zALh+gAD6PozA+/6ZgP2+poD/vrMAwf7/wMP+zAEGftjBCP7lQQt+8UEOPv2BET7JgVP+1YFWvuFBWf7tAV0++MFgfsRBo/7Pgad+2wGq/uYBrv7wwbJ++8G2PsaB+n7RAf5+20HCvyWBxv8vwcs/OcHPvwOCFD8NQhj/FkIdfx+CIn8owid/MYIsfzqCMT8DAnY/CwJ7fxNCQP9bAkY/YsJLf2pCUT9xgla/eMJcP3/CYj9Ggqe/TMKtf1LCs39ZQrl/XsK/P2SChT+pwot/r0KRf7QCl3+4wp3/vUKkP4GC6j+FgvC/iUL2/4zC/X+QAsQ/00LKf9YC0L/Ywtc/20Ld/92C5D/fQur/4QLxf+LC9//jwv5/5QLFACYCy8AmwtIAJwLYwCcC3wAnAuXAJsLsQCYC8wAlQvlAJELAAGLCxoBhQszAX0LTgF0C2cBbAuBAWELmgFVC7QBSQvMATwL5QEuC/8BHgsXAg0LLwL8CkcC6gpfAtcKdwLECo8CrgqmApkKvgKDCtQCawrrAlIKAgM6ChcDIQotAwYKQwPqCVgDzQltA7AJggOSCZYDcwmqA1IJvgMyCdEDDwnkA+0I9gPICAkEowgbBH0ILARXCD0ELwhOBAYIXwTdB28Eswd+BIcHjgRcB5wELweqBAIHuATUBsYEpwbTBHgG4ARIBuwEGgb4BOoFAwW6BQ4FiQUYBVkFIgUoBSwF+AQ1BcgEPQWYBEYFZgROBTYEVQUGBFsF1wNiBacDZwV4A20FSANxBRoDdwXsAnoFvgJ+BZACgQVlAoQFNwKFBQsCiAXgAYkFtQGJBYsBiQVgAYkFNwGJBQ4BiAXnAIcFvwCEBZkAggVzAIAFTAB7BSkAeAUEAHQF4v9vBcD/agWe/2UFfv9fBV//WQVA/1IFIv9LBQT/RAXm/j0Fyv41Ba/+LAWT/iIFeP4aBV3+DgVE/gQFKf75BA/+7gT2/eEE2/3UBML9xgSo/bgEj/2pBHT9mQRa/YkEQf14BCb9ZwQN/VUE8vxDBNf8LwS9/BsEo/wHBIj88gNt/N0DU/zGAzj8sAMe/JkDA/yCA+n7agPO+1IDtfs6A5r7IQOB+wkDZ/vvAk771gI0+7wCHPuhAgT7iALs+m4C1PpUAr36OgKn+iECkfoGAnv67AFn+tMBU/q5AT/6oAEt+oYBG/ptAQr6VQH5+T0B6fklAdv5DQHN+fUAwPneALX5xwCp+bEAoPmcAJb5hgCP+XEAiPldAID5SgB8+TYAePkjAHX5EgBy+QAAcvnv/3L53/9y+dD/dfnA/3j5sv98+aT/gvmW/4j5iP+P+Xv/l/lt/6H5YP+r+VP/tvlI/8P5O//Q+S//3/ki/+/5F//++Qr/Efr9/iP68P43+uT+S/rX/mD6yv51+rz+jPqv/qT6o/68+pT+1fqG/u36ev4I+2v+Ivtd/j37T/5X+0H+dPsx/pD7I/6r+xX+yfsG/uX79/0B/On9H/za/Tv8zP1Z/Lz9d/yu/ZP8oP2x/JL9zvyC/ez8dP0K/Wb9J/1Y/UX9S/1j/T39f/0w/Z39Iv27/RX92P0I/fX9/PwS/vD8MP7l/Ez+2vxq/s78hv7E/KT+ufzA/rH83v6n/Pr+nvwX/5b8M/+N/E//hvxt/3/8if95/KX/dPzC/2783f9q/Pn/ZvwVAGH8MABf/EwAXfxnAFz8ggBa/J0AWvy4AFr80wBc/O4AXfwHAV/8IQFh/DsBZvxVAWr8bQFu/IYBdPyeAXv8uAGB/NABifzoAZD8AAKa/BcCo/wvAqz8RQK2/FwCwvxzAs38iALY/J0C5Py0AvD8yAL9/N0CCv3xAhf9BAMj/RcDMf0pA0D9PANM/U0DWv1dA2n9bQN3/X0Dhv2LA5T9mQOj/aYDsf2yA8D9vgPO/cgD3f3RA+z92wP6/eQDCv7rAxj+8gMm/vgDNv79A0T+AgRS/gYEYv4JBHD+CgR+/gsEjP4NBJz+DQSq/g0EuP4LBMb+CgTU/gcE4v4EBPD+AgT//v0DDf/5Axv/9QMp/+8DN//qA0X/5ANT/94DYv/XA3D/0AN+/8kDjP/CA5n/uwOn/7IDtf+rA8P/owPR/5wD3v+TA+z/jAP6/4QDCAB7AxUAcwMjAGwDMgBjA0AAWwNOAFIDWwBLA2kAQwN3ADoDhAAyA5IAKQOgACEDrgAYA7sAEAPJAAcD1gD9AuQA9QLwAOwC/QDiAgoB2gIXAdECIwHIAjABvwI7AbcCRwGtAlIBpAJcAZoCZwGSAnEBiQJ6AX8ChAF3AowBbgKVAWUCnAFcAqQBUgKqAUgCsQE+ArcBMwK8ASgCwgEcAsYBEALKAQMCzQH1AdAB5wHTAdcB1gHHAdcBtwHYAaQB2gGSAdoBfgHaAWkB2gFUAdgBPQHYASUB1wELAdQB8gDTAdgA0AG8AM8BoADMAYQAyQFmAMUBRwDCASgAvgEHALkB5/+1Acb/sQGk/60Bgf+oAV//pAE7/54BF/+aAfP+lgHO/pABqv6MAYX+hgFg/oIBOv59ARX+eAHw/XMByv1uAaX9agGB/WQBWv1gATb9XAER/VgB7PxUAcf8TwGj/EsBf/xHAVr8RAE3/EABFPw9AfD7OgHN+zcBq/s0AYn7MgFn+zABR/svASb7LAEF+yoB5vopAcf6KAGq+igBjPomAW76JQFS+iMBN/oiAR36IQED+h8B6/keAdL5HAG8+RoBpfkXAY/5FAF7+RABZvkLAVL5BwE/+QEBLPn8ABn59gAI+e8A9vjoAOX44ADU+NcAw/jNALL4wwCh+LkAkfiuAID4oQBx+JYAYfiIAFL4ewBC+G0AM/hfACT4TwAV+EAAB/gwAPf3HwDp9w4A2/f9/8736//A99j/s/fG/6X3tP+Y96D/jfeN/4D3ev9192b/aPdS/173Pf9T9yn/SfcV/z73AP819+z+K/fX/iP3wv4Z967+Evea/gr3hf4C93H++/Zd/vT2SP7v9jb+6fYi/uP2Dv7f9vz92/bo/df21f3U9sP90Pay/c72of3L9pD9yvZ//cj2cP3I9l/9yPZR/cj2Qf3K9jP9y/Ym/c72GP3R9g391PYA/dj29fzc9un84fbe/Ob20/zs9sn88/a//Pr2tfwC96v8C/ej/BP3mfwd95D8J/eG/DP3fvw+93X8Sfdr/Fb3Y/xj91r8cfdS/ID3SfyP90H8nvc4/K/3MPzA9yf80fcf/OP3Fvz39w78CvgF/B/4/vsz+Pb7SPjv+1745vt1+N/7jPjX+6T40Pu9+Mn71fjC++/4u/sK+bP7JPms+z/5p/tc+aD7ePma+5b5k/uz+Y370fmI+/D5gvsP+nz7MPp3+0/6cvtx+m37kfpo+7P6ZPvX+mD7+fpc+xz7V/tB+1P7ZPtQ+4r7TPuv+0n71PtH+/r7RPsi/EH7SPw++3D8PfuX/Dv7v/w6++j8OPsP/Tf7OP02+2P9NvuM/Tb7tv02++H9NvsL/jb7Nv43+2D+N/uM/jj7uP46++L+PfsO/z77Ov9B+2f/RPuT/0f7v/9L++z/TvsYAFL7RQBW+3MAWvueAGD7zABk+/kAavsmAXD7UgF3+38BfPutAYP72AGK+wYCkfsyApr7XwKh+4sCqvu4ArL75AK8+xADxPs8A877ZwPY+5MD4vu+A+376AP5+xQEBPw+BA/8ZwQb/JIEJ/y8BDT85QRB/A4FTvw2BVr8XwVp/IcFd/yuBYX81AWT/PwFo/wiBrH8RwbA/G0G0PySBuH8tQbw/NoGAf39BhL9Hwcj/UMHNP1jB0X9hQdY/aYHav3GB3z95QeP/QUIof0iCLT9QAjH/VwI2v15CO79lQgB/rAIFf7JCCr+5Ag+/vwIUv4UCWf+LAl8/kMJkv5ZCaX+bwm8/oQJ0f6YCeb+qgn8/r0JEv/PCSj/4Ak+/+8JU///CWr/DwqB/xsKlv8pCq3/NQrD/0AK2v9LCvD/VAoHAF4KHgBlCjQAbApLAHIKYgB3CngAewqPAH4KpgCBCrwAgwrTAIMK6ACDCv8AgAoVAX0KLAF6CkMBdgpYAXAKbgFpCoQBYgqaAVoKrwFQCsYBRgrbAToK8QEvCgYCIgobAhQKMAIGCkQC9wlZAuYJbQLVCYECxAmWArAJqgKcCbwCiAnQAnMJ5AJcCfYCRAkJAywJGwMTCS0D+QhAA90IUQPBCGMDpAh0A4UIhQNmCJYDRwimAyUItQMDCMUD4AfUA7wH5AOYB/IDcwcCBE0HEAQlBxwE/QYrBNQGNwSrBkQEggZRBFgGXAQsBmcEAgZzBNYFfgSqBYkEfgWTBFEFnQQkBaYE+ASwBMoEuASdBMEEcATIBEMEzwQXBNYE6gPdBL4D5ASQA+oEZQPvBDkD8wQNA/gE4gL8BLcCAAWMAgMFYgIGBTkCCQUQAgwF5wENBb4BDgWWARAFbgEQBUgBEAUhARAF/AAOBdYADgWyAA0FjQAKBWoACQVIAAYFJgADBQYA/wTl//sExv/2BKf/8gSJ/+wEbf/lBFH/4AQ2/9kEG//QBAH/yATp/r8E0f61BLv+qwSk/qAEj/6VBHr+iARm/nsEUv5tBED+XwQs/k8EGf5ABAj+MAT2/R8E5f0OBNT9/APD/egDsv3WA6H9wgOQ/a0Df/2ZA279hANd/W0DTP1YAzv9QQMq/SsDGf0TAwr9+gL5/OQC6PzMAtf8sgLG/JoCtfyCAqT8aQKT/FECgvw3AnH8HwJh/AYCUPzsAUH81AEw/LsBIPyjARH8iwEB/HMB8/tbAeT7QwHV+yoBx/sUAbn7/ACs++UAoPvQAJP7uQCG+6QAe/uPAHD7ewBm+2YAWvtSAFL7QABI+y0AP/sbADf7CgAw+/n/Kfvo/yP72P8c+8n/GPu7/xT7rf8P+6D/DfuT/wr7hv8H+3v/Bftw/wX7Zv8F+1r/B/tR/wj7R/8K+z7/Dvs0/xH7LP8W+yP/G/sb/yL7Ev8p+wr/MPsB/zj7+f5C+/D+TPvo/lb73/5h+9f+bfvO/nn7xv6G+73+k/u1/qH7q/6v+6P+v/uZ/s37kP7c+4b+7ft8/v37cv4O/Gn+Hvxf/i/8Vf5B/Ev+UvxB/mP8N/51/C3+iPwi/pn8GP6r/A7+vfwE/tD8+v3i/PD99vzl/Qj92/0b/dH9L/3J/UH9v/1T/bX9Z/2r/Xv9o/2N/Zr9of2Q/bX9iP3J/YH93f14/e/9cP0D/mn9GP5h/Sz+Wv1A/lX9U/5O/Wf+SP18/kL9kP4+/aX+Ov25/jb9zv4x/eT+L/33/iz9Df8p/SL/J/03/yX9TP8l/WL/I/13/yP9jP8l/aH/Jf22/yb9zP8p/eH/LP32/y/9CwAx/SEANv02ADr9SwA+/WAARP11AEj9iwBP/aAAVf21AFr9ygBh/eAAaf3zAHD9CQF3/R4Bfv0zAYX9SAGN/V0Blv1xAZ39hgGl/ZwBrv2xAbb9xQG//doBx/3uAdD9AQLY/RUC4f0pAun9PQLz/U8C/P1iAgT+dAIO/oYCF/6XAh/+qAIp/rkCMf7JAjv+2gJE/ugCTP74Alb+BgNf/hMDaf4hA3H+LQN7/jkDg/5EA43+TwOW/lkDoP5jA6r+bQOy/nYDvP5+A8b+hQPO/owD2P6TA+L+mQPs/p8D9v6kAwD/qgMK/64DFP+xAx7/tQMo/7gDMf+7Az3/vgNH/78DUf/BA1z/wgNm/8IDcf/DA3v/wwOG/8MDkv/CA53/wQOo/78DtP++A7//uwPK/7gD1v+1A+H/sgPu/64D+f+qAwYApgMRAKADHgCaAyoAlQM2AI8DQgCIA08AgQNcAHoDZwBzA3QAbAOBAGMDjQBbA5kAUgOmAEoDsQBAA74ANwPJAC0D1AAlA+AAGwPpABED9QAHA/8A/AIKAfICFAHnAhwB2wImAdACLwHDAjcBtwJAAaoCSAGcAk8BjgJYAX4CXQFuAmQBXQJsAUwCcQE6AncBKAJ7ARQCgQH/AYUB6QGJAdMBjgG8AZABowGVAYsBlwFwAZoBVQGcATkBngEcAaAB/wChAeEAowHCAKQBoQCkAYEApgFgAKYBPgCmARwApgH5/6YB1v+mAbH/pgGM/6QBZ/+kAUL/owEc/6EB9v6hAdD+oAGq/p4Bgv6dAVz+nAE0/poBDv6ZAej9lwHA/ZYBmv2VAXL9kwFM/ZIBJv2QAf78jwHY/I4Bs/yOAY38jAFn/IsBQvyJAR78iQH5+4gB1PuIAbH7hgGN+4UBavuFAUf7hAEl+4IBBPuBAeL6fwHC+n4Bovp9AYP6egFk+ngBRvp0ASr6cQEO+m0B8/lpAdj5ZAHA+V8Bp/lZAZD5VAF5+UwBY/lEAU/5OwE7+TMBKfkqARb5IQEF+RUB9vgKAeb4/wDY+PIAyvjlAL341wCw+MkApfi7AJr4qwCP+JoAg/iLAHn4egBv+GkAZvhWAF34RABT+DIAS/gfAEL4CwA6+Pj/M/ji/yr4zv8j+Ln/HPil/xX4j/8O+Hr/B/hk/wH4T//79zn/9vcj//D3Df/q9/b+5ffh/uH3yv7c97T+2Pee/tT3iP7R93L+zfdc/sr3R/7H9zH+xvcc/sP3B/7B9/L9wPfe/b/3yv2997b9vfej/b33kP299379vfdr/b/3Wf3A90j9wfc4/cP3J/3G9xj9x/cI/cr3+vzO9+z80fff/NX30/zZ98b83ve7/OP3r/zp96X87/eb/PT3kvz794n8AviB/Ar4ePwS+HH8G/hp/CP4Yfws+Fr8NfhV/D/4TvxJ+Ej8VfhB/GD4O/xr+Db8dvgw/IP4KvyQ+CX8nvgf/Kz4Gfy6+BX8yfgP/Nj4C/zo+AX89/gB/Aj5/fsZ+ff7LPnz+z357/tP+ev7Y/nm+3X55PuJ+d/7nvnb+7L52PvH+dT73vnR+/P5zfsK+sr7IvrH+zj6xPtQ+sL7aPq/+4L6vfub+rv7tfq4+9D6tvvp+rX7BPuy+yD7sfs9+6/7Wfuu+3X7rPuR+6z7r/ur+837q/vs+6r7Cvyq+yn8qvtJ/Kr7afyq+4n8qvuq/Kr7yvyr++v8q/sN/az7L/2u+1H9r/ty/bH7lv2y+7n9s/vd/bb7AP64+yP+u/tI/r37a/7A+5D+w/u1/sf72v7K+wD/zvsl/9P7S//X+3D/2/uW/9/7vP/k++L/6fsIAO/7LwD1+1UA+vt7AAD8owAH/MkADfzwABT8FwEb/D0BIvxkASn8iwEx/LIBOPzYAUH8AAJJ/CYCUvxOAlr8dAJk/JoCbvzAAnf85wKB/A4DjPwzA5b8WQOh/H8Dq/ymA7b8ygPC/O8DzfwVBNr8OgTl/F8E8vyCBP78pwQL/coEGP3uBCb9EQUz/TUFQf1WBU/9eAVd/ZoFa/28BXr93QWJ/f8Fl/0eBqf9Pga2/V4Gxv19Btf9nAbm/boG9v3ZBgf+9QYY/hMHKf4vBzr+SgdL/mYHXP6BB23+mgd//rQHkv7NB6P+5Qe1/v4Hx/4WCNr+LAjs/kMI//5YCBL/bQgl/4EIN/+VCEv/qQhf/7sIcf/MCIX/3giZ/+4Irf/+CL//DAnT/xoJ5/8oCfr/NQkOAEAJIgBKCTYAVAlLAF4JXwBmCXMAbQmGAHQJmgB6Ca4AfgnCAIMJ1gCFCekAhwn/AIgJEgGKCSYBiAk6AYcJTAGFCWABgwl0AX4JiAF5CZwBcwmuAW0JwgFmCdQBXgnoAVUJ+gFLCQ0CQQkfAjYJMwIpCUQCHQlWAhAJaQICCXsC8giMAuMInQLSCK8CvwjAAq0I0QKZCOIChQjyAnAIAwNZCBMDQwgiAysIMgMTCEED+QdRA94HXwPEB24Dpwd9A4oHiwNsB5cDTQemAy4HsgMNB78D6wbMA8sG2QOnBuUDhAbxA2AG/AM8BgcEFwYRBPIFHATMBSYEpgUwBIAFOgRYBUMEMAVLBAkFVAThBFwEuQRjBJIEbARpBHMEQQR4BBgEfwTxA4UEyQOLBKADkAR4A5UEUQOZBCkDnQQCA6EE2gKkBLQCpwSOAqoEZgKtBEECrgQbArAE9QGxBNABsQSrAbEEiAGxBGQBsQRBAbAEHgGuBPwArQTaAKoEuQCnBJkApAR6AKAEWwCcBDsAmAQeAJIEAACLBOT/hQTJ/34Erv92BJP/bQR7/2MEYv9ZBEv/TwQ0/0QEHv85BAr/LAT2/h8E4v4RBND+AwS//vUDrv7lA57+1AOP/sUDgf60A3L+oQNm/o8DWf59A0z+agNB/lYDNv5DAyr+LQMg/hoDFf4EAwv+7wIB/tkC+f3DAu/9rQLm/ZYC3f1/AtT9aQLM/VICwv07Arn9IwKx/Q0CqP32AaD93gGX/ccBjf2vAYX9mQF8/YIBdP1sAWv9VQFj/T4BWv0oAVL9EgFJ/fwAQf3nADj90QAw/bwAJ/2oAB/9lQAX/YEADv1tAAb9WwD9/EgA9fw2AO38JQDl/BQA3vwDANX88//O/OT/xvzW/7/8x/+4/Ln/sfyt/6r8oP+k/JT/nfyJ/5f8fv+S/HT/jPxq/4j8Yv+C/Fn/fvxR/3n8Sv93/EL/cvw7/3D8NP9u/C//a/wo/2r8Iv9p/Bz/afwY/2n8Ev9p/A3/avwI/2v8A/9t/P/+bvz6/nH89f50/PD+d/zr/nn85v5+/OH+gvzd/ob81/6K/NP+j/zN/pT8x/6a/ML+oPy9/qX8uP6r/LL+sfys/rj8p/6//KD+xvya/sz8lP7U/I/+2/yJ/uL8gv7p/Hz+8vx1/vr8cP4B/Wr+Cv1j/hL9Xf4c/Vj+Jf1R/i39S/43/UX+Qf1A/kn9Ov5T/TT+X/0v/mn9Kf5y/SP+fv0e/on9Gf6U/RT+oP0P/qv9C/64/Qf+w/0D/tD9//3d/fz96f35/ff99v0E/vP9Ev7w/SD+7v0v/uz9Pf7r/Uz+6f1a/uj9av7o/Xr+6P2J/ub9mf7m/ar+6P25/uj9yv7o/dv+6f3s/uv9/f7s/Q7/7v0g/+/9M//w/UT/8v1W//P9af/2/Xv/9/2P//r9of/8/bX///3J/wH+2/8D/u//Bv4EAAj+GAAL/iwADv5BABH+VgAU/mwAF/5/ABn+lgAc/qsAH/7AACL+1gAl/uwAKf4BASz+GAEv/i0BM/5DATb+WQE5/m4BPf6EAUH+mQFE/q4BSP7DAUz+2AFP/u4BU/4BAlj+FQJc/ikCYP49Amb+TwJq/mMCbv51AnT+iAJ4/pkCfv6qAoP+uwKI/swCjf7bApT+6wKa/voCoP4KA6f+GAOs/iYDtP4zA7v+QAPC/k0Dyf5ZA9D+ZQPX/m4D3/56A+j+hAPv/owD9/6VAwH/nQMK/6QDEv+rAxz/sQMm/7cDL/+8Azn/wQNE/8MDTv/GA1n/yQNj/8oDbv/MA3r/zAOF/8wDkP/MA53/ygOo/8kDtf/GA8L/wwPN/8ED2v+8A+f/uAPz/7QDAACuAw0AqAMZAKEDKACcAzQAlQNBAI4DTgCFA1sAfgNmAHYDcwBtA38AYwOLAFsDlwBRA6MARQOuADoDuQAvA8UAIwPQABcD2wAJA+UA+gLvAOwC+QDdAgMBzAINAbsCFQGoAh8BlgIoAYICMAFtAjcBWAJAAUECRwErAk4BEQJVAfkBXAHeAWMBwwFpAacBbgGLAXQBbQF6AU8BfwEwAYUBEAGJAe8AjgHNAJIBqwCWAYgAmgFkAJ4BQQChARwApgH4/6gB0f+rAa3/rgGF/7EBX/+0ATn/twER/7gB6f67AcL+vAGa/r8Bcv7AAUn+wwEi/sUB+v3GAdP9xwGq/ckBgv3KAVr9zAEz/c0BC/3PAeT80AG9/NEBlvzTAXD80wFJ/NMBI/zUAf371AHY+9MBsvvTAY370QFq+9ABR/vPASP7zAEA+8kB3vrFAb36wAGd+rwBfPq4AV36sQE++qsBIPqkAQT6nQHo+ZUBy/mLAbL5gQGY+XcBf/lsAWj5YAFS+VUBPflHASf5OgEV+SwBA/keAfL4DgHh+P0A0vjuAMT43QC4+MoAq/i4AKD4pgCW+JMAjPh/AIP4bAB8+FYAdfhCAG74LQBo+BcAY/gBAF346/9Z+NT/Vvi+/1L4p/9P+JD/TPh4/0n4Yv9I+Er/Rfgx/0T4G/9C+AP/Qvjr/kH40/5B+Lz+Qfik/kH4jP5B+HX+Qvhd/kL4R/5E+DD+RfgZ/kb4A/5I+Oz9S/jX/U34wv1P+Kz9UviX/Vb4g/1Z+HD9XPhc/WD4Sf1k+Db9aPgl/W34Ev1x+AH9dvjy/Hz44vyA+NP8hvjE/I34tvyT+Kj8mPid/KD4kPyn+IX8rvh7/LX4cfy8+Gf8xPhf/Mv4VvzU+E/83PhI/OX4Qfzv+Dr89/g0/AH5L/wL+Sr8Ffkm/B/5IPwp+R78NPkZ/D75FfxJ+RL8VfkP/GH5C/xt+Qj8efkH/Ib5BPyT+QH8oPkA/Kz5/fu6+fz7yfn6+9f5+fvl+fb78/n2+wP69fsR+vP7IPry+zH68vtB+vD7Uvrw+2P67/t0+u/7hfrv+5b67/uo+u/7uvrv+8367/vf+u/78/rw+wf78Psb+/L7Lvvy+0L78/tX+/X7bfv1+4L79vuX+/f7rvv5+8P7+vva+/378vv++wj8APwg/AP8N/wE/E/8B/xp/Aj8gfwL/Jr8Dvyz/BH8zfwU/Ob8FvwA/Rn8G/0c/Db9H/xR/SP8a/0m/Ij9Kvyj/S38v/0x/Nv9Nvz3/Tr8Ff4+/DH+QvxP/kf8bf5L/Iv+T/yo/lX8xv5Z/OT+X/wD/2T8Iv9q/EH/bvxg/3T8f/97/J7/gfy+/4b83f+M/P3/k/weAJr8PQCg/F0Ap/x+AK78ngC1/L8AvfzgAMT8AAHM/CEB1PxBAdv8YgHk/IQB7PykAfX8xQH9/OcBB/0HAg/9KAIY/UgCIv1qAiz9iwI2/asCQP3MAkn97AJT/Q0DXf0tA2n9TgNy/W4Dfv2OA4n9rgOU/c0DoP3uA6v9DQS4/SwEw/1LBND9agTb/YkE6P2nBPX9xQQB/uQEDv4CBRz+HwUp/jwFNv5ZBUT+dgVS/pIFYP6uBW7+yQV8/uQFi/7/BZn+Ggan/jUGtv5OBsX+aAbU/oAG5P6ZBvP+sQYD/8kGEv/gBiL/9gYx/wwHQf8iB1H/Ngdi/0sHcf9fB4L/cweS/4UHo/+WB7T/qQfF/7gH1P/JB+X/1wf2/+cHBwD1BxgAAggpAA4IOgAaCEsAJQhcAC8IbgA5CH8AQQiQAEgIoQBQCLIAVwjFAFwI1gBhCOcAZQj4AGkICQFsCBsBbQgsAW8IPQFvCE4BbwhfAW0IcAFsCIEBaQiSAWYIowFjCLQBXgjDAVkI1AFSCOUBTQj1AUQIBgI9CBUCMwgmAisINgIfCEUCFAhVAgkIZQL8B3QC7geEAuAHkwLQB6ECwQexArAHvwKdB80CiwfbAncH6QJjB/gCTgcGAzcHEwMhBx8DCQctA/EGOgPXBkUDvgZSA6MGXwOHBmoDagZ2A04GgQMwBowDEwaXA/QFoQPUBasDtQW3A5UFvwN0BckDUgXTAzAF2wMOBeQD7ATsA8oE8wOnBPwDhAQDBGIECgQ+BBEEGwQXBPgDHATTAyIEsAMoBIwDLQRpAzIERQM2BCIDOgT/Aj4E2wJBBLgCRASVAkcEcwJIBE8CSgQtAksECwJNBOkBTQTJAU0EpwFLBIYBSgRmAUgERwFFBCYBQwQHAT4E6QA6BMoANgStADAEkAArBHQAJARYABwEOwAUBCIACwQHAAME7v/5A9b/7gO+/+IDp//XA5D/ygN7/74DZv+xA1L/owM+/5MDLP+FAxv/dgMK/2UD+v5VA+z+RAPe/jID0P4fA8P+DQO4/voCrP7oAqP+1AKZ/sACkP6tAoj+mQJ//oQCeP5uAnH+WwJq/kUCZP4wAl3+GwJY/gQCU/7vAU7+2gFJ/sUBRP6vAUD+mQE7/oQBN/5uATP+WQEv/kQBKv4vASb+GwEi/gYBHv7yABn+3gAV/soAEf62AA3+owAI/pAAA/5+AP/9bAD5/VsA9f1KAO/9OQDp/SgA5P0YAN/9CADa/fn/1P3r/8393f/H/dD/wv3D/7z9tv+2/ar/r/2g/6r9lP+k/Yv/nf2B/5f9eP+S/XD/jP1n/4b9YP+B/Vn/e/1T/3X9Tv9w/Uj/av1C/2b9Pv9g/Tn/XP00/1j9Mf9T/S3/T/0q/0z9Jv9I/SP/Rf0g/0L9Hv9A/Rv/Pv0Y/zv9F/86/RT/N/0R/zb9Dv80/Qv/M/0K/zP9B/8x/QT/Mf0B/zD9//4w/fz+MP35/jD99v4w/fP+MP3v/jD97P4x/en+Mf3l/jP94v4z/d7+NP3b/jb91/43/dT+OP3Q/jr9zP49/cn+Pv3F/kH9wP5C/bz+Rf24/kj9tf5L/bH+Tv2s/lL9qP5V/aX+Wf2h/l39nf5h/Zn+Zv2W/mr9kv5w/Y/+df2M/nv9iP6B/YX+hv2C/o39f/6U/Xz+m/16/qP9eP6q/XX+sv1y/rv9cf7D/XD+zP1t/tX9a/7f/Wr+6f1p/vP9Z/7//Wb+CP5k/hT+Y/4f/mP+LP5i/jf+YP5E/l/+Uf5f/l/+Xf5r/lz+ev5c/oj+Wv6W/lr+pP5Z/rT+Wf7D/lj+0/5W/uL+Vv7y/lX+A/9V/hT/U/4l/1P+N/9S/kj/Uv5a/1L+bf9R/n//Uf6T/1H+pf9P/rn/T/7N/0/+4f9O/vb/Tv4LAE7+IQBO/jYATv5LAE7+YABO/ncAT/6NAE/+pABP/rkAUf7QAFH+6ABS/v8AU/4VAVP+LAFV/kMBVv5ZAVn+cQFa/ogBXP6eAV/+tQFi/soBY/7hAWb+9gFp/g0Cbf4iAnD+NwJ0/ksCd/5gAnv+dAJ//ogChf6aAon+rQKP/r8ClP7QApn+4QKg/vICpf4CA6v+EQOy/h8Duf4tA8D+OgPH/kcD0P5SA9j+XQPh/mkD6f5xA/L+ewP6/oQDBP+LAw7/kgMY/5cDIv+dAy3/oQM3/6YDQv+oA07/qwNZ/64DZv+wA3H/sAN+/7ADi/+wA5f/rgOk/60Dsf+qA77/pwPK/6QD2P+gA+X/nAPz/5YDAACSAw4AjAMbAIUDKAB+AzYAdwNCAG4DUQBmA10AXQNqAFQDdwBKA4QAPgOQADMDnQAmA6oAGgO1AAsDwgD9As0A7gLYAN4C5ADNAu8AvAL6AKgCBAGWAhABgQIaAWwCIwFWAi0BQAI3ASgCQAEQAkoB9gFSAdsBWwHAAWMBpAFsAYgBcwFqAXsBTAGCAS0BiQEOAZAB7gCWAcwAnQGrAKMBiACqAWYArwFCALUBHwC7Afr/vwHW/8UBsf/JAYz/zQFm/9MBQP/XARn/2wHz/t4Bzf7iAaX+5wF//ukBWP7sATH+7wEK/vIB5P31Abz99gGW/fkBcP36AUj9+gEi/fwB/Pz8AdX8/AGv/PwBivz6AWT8+QE//PYBG/zzAfb78QHT++wBr/voAYz75AFo+94BR/vXASX70AED+8kB4vrAAcP6uAGi+q4BhfqkAWb6mQFI+o4BLPqBAQ/6dAH0+WcB2/lZAcL5SwGo+TsBkfksAXv5GwFk+QoBUPn5AD355wAp+dQAGPnCAAf5rgD3+JoA6fiGANv4cQDQ+FwAxPhHALr4MACw+BsAqfgEAKL47v+d+Nb/l/i//5T4p/+R+JD/j/h4/434YP+N+Ej/jfgw/434GP+P+AD/kfjo/pP40P6X+Lj+mvig/p74iP6i+HD+qPhY/q74Qf6z+Cn+ufgS/r/4/P3G+OX9zfjO/dT4uP3b+KP94/iN/er4eP3z+GT9+/hR/QT5Pf0M+Sn9FfkX/R35Bv0n+fP8MPni/Dr50fxE+cL8TPmy/Fb5pPxg+Zb8avmJ/HT5fPx/+XD8iflk/JP5Wvye+VD8qPlH/LP5Pvy9+Tf8yfkw/NL5Kfze+SP86fke/PT5Gfz++RX8CvoR/BX6Dvwg+gv8LPoK/Df6CPxC+gf8TvoF/Fr6Bfxm+gX8cfoF/Hz6BfyJ+gf8lPoH/KD6CPys+gr8uPoN/MT6DvzR+g/83PoS/On6Ffz2+hb8AfsZ/A77HPwb+x/8J/sj/DT7JvxC+yn8T/st/Fz7MPxo+zT8d/s3/IP7O/yR+z/8oPtE/K77R/y7+0v8yftP/Nj7U/zm+1j89ftc/AP8YPwS/GT8Ivxq/DD8bvw//HL8T/x3/F/8fPxw/IH8f/yF/JD8ifyg/I/8sfyT/ML8mfzT/J385Pyh/Pb8p/wH/av8Gf2x/Cz9tfw+/bn8Uf2//GP9w/x1/cn8if3N/J390/yx/df8xf3d/Nj94fzs/eb8Af7s/Bf+8Pwq/vb8Qf76/Fb+AP1r/gb9gv4K/Zf+D/2u/hX9xf4Z/dv+H/3z/iX9Cv8q/SL/MP05/zT9Uf86/Wn/QP2C/0X9mv9L/bL/Uf3M/1b95f9d/f//Y/0YAGn9MgBu/UsAdf1kAHv9fwCB/ZkAiP20AI/9zwCU/ekAm/0EAaP9HwGq/ToBr/1VAbb9cAG9/YwBxv2nAc39wgHU/d4B3f35AeT9FQLr/TAC8/1MAvz9aQIE/oQCDf6gAhT+vAIe/tcCJv7zAi/+EAM3/isDQf5HA0n+YgNT/n4DXf6ZA2f+tANw/s8Dev7rA4X+BgSP/iEEmf48BKT+VQSu/nAEuf6JBMX+pATO/r4E2v7XBOX+7wTw/gkF/f4hBQj/OQUU/1EFIP9pBS3/gAU5/5YFRf+tBVL/wwVf/9kFa//uBXj/AgaF/xUGk/8pBqD/PQau/08Gu/9gBsn/cwbX/4QG5P+TBvL/owYAALIGDgDBBhwAzwYqAN0GOQDqBkgA9QZWAAAHZAAMB3QAFgeCAB8HkAApB6AAMgeuADkHvgBAB80ARwfbAE0H6wBSB/kAWAcJAVwHGAFfByYBYgc2AWUHRQFmB1QBaAdjAWkHcwFpB4EBaAeQAWYHngFlB64BYge8AV8HzAFbB9oBVwfoAVEH+AFKBwYCRAcUAjwHIgIzBzACKwc+AiEHTAIWB1sCCgdpAv0GdQLxBoQC4waQAtQGnwLFBqsCtQa4AqMGxQKSBtECgAbeAmwG6QJYBvYCQwYCAy4GDQMXBhgDAAYjA+gFLwPQBToDuAVEA58FTgOEBVgDaQViA04FbAMzBXYDFwV+A/sEhwPeBI8DwQSXA6QEoAOHBKcDZwSwA0oEtwMsBLwDDQTDA+4DyQPPA88DsAPUA5AD2QNxA90DUgPhAzMD5QMUA+gD9QLrA9YC7AO3Au4DlwLvA3gC7wNZAu8DOwLvAxwC7gP/AewD4AHqA8IB5wOkAeQDiAHgA2oB2gNOAdQDMgHPAxcByAP6AMED4AC5A8UAsQOrAKcDkgCdA3gAkwNgAIgDSAB9AzIAcQMbAGUDBABYA+//SgPa/zwDxv8tA7T/HgOh/w4Dj///An7/7wJu/94CX//NAlH/uwJC/6oCNv+XAin/hQIe/3MCFP9gAgr/TAIA/zoC+f4mAvD+EgLp/v8B5P7sAd7+2AHa/sMB1P6vAdH+nAHN/ogByv50Acf+YAHG/kwBw/46AcL+JgHA/hIBv/4AAb/+7AC9/toAvf7HALz+tQC8/qQAu/6SALv+gQC5/nAAuf5fALj+TwC2/j4Atv4wALX+IQC0/hIAsv4EALH+9v+v/uj/rP7b/6v+0P+q/sP/p/64/6T+rv+h/qT/nv6a/5z+kP+Z/oj/lv6B/5L+eP+P/nH/i/5r/4j+Zv+D/mD/f/5a/3v+Vv93/lL/cv5P/27+TP9q/kr/Zv5H/2L+RP9d/kL/Wf5B/1X+QP9R/j7/TP4+/0j+Pf9E/j3/QP47/zv+O/83/jv/NP47/zD+O/8s/jv/KP47/yP+O/8f/jv/G/47/xf+O/8S/jv/Dv47/wr+O/8H/jv/A/46///9Ov/6/Tr/9v06//L9Of/v/Tn/6/03/+b9N//i/Tb/3/00/9v9NP/X/TP/1P0x/9D9MP/N/S//yf0t/8b9LP/D/Sr/wP0p/739KP+7/Sb/uP0l/7X9Iv+0/SD/sf0f/6/9Hv+u/Rv/rP0Z/6v9GP+r/RX/qv0U/6r9Ev+q/RD/qv0O/6r9Df+r/Qr/q/0I/6z9Bv+u/QT/sf0B/7L9AP+1/f3+uP36/rv9+f6//fb+w/3z/sf98P7M/e7+0f3r/tX96P7b/eX+4v3i/uj93/7v/d3+9v3Y/v391v4G/tP+Dv7O/hf+zP4f/sf+Kf7F/jP+wP49/r3+R/65/lL+tv5d/rL+av6u/nX+q/6C/qf+j/6j/p3+oP6r/pz+uf6X/sf+lP7X/pD+5v6N/vb+if4G/4b+F/+C/ij/f/46/3z+S/94/l3/df5w/3L+hP9w/pf/bf6r/2r+v/9p/tT/Zv7o/2T+/f9i/hQAYP4pAF/+QABd/lUAXP5sAFr+ggBa/pkAWf6vAFn+xgBZ/t4AWf71AFn+CwFa/iIBWv45AVz+TgFd/mQBX/56AWL+kAFj/qYBZv65AWn+zwFr/uIBcP72AXT+CgJ4/hwCfP4vAoH+QQKG/lICi/5jApD+cwKX/oICnf6SAqT+oAKr/q4Csv67Arn+yALC/tMCyv7eAtP+6QLb/vMC5f79Au/+BgP5/g4DA/8VAw7/HAMY/yMDI/8pAy//LQM6/zMDR/82A1L/OgNf/z0Da/9AA3j/QQOF/0MDkv9DA57/QwOt/0MDuf9DA8b/QQPU/z4D4f89A+//OQP9/zYDCgAyAxgALAMlACYDMwAhA0AAGgNOABEDWwAJA2kA/wJ1APUCggDpAo8A3gKcANECqADDArUAtQLCAKYCzwCVAtoAhALnAHEC8gBfAv0ASwIJATYCFAEhAh8BCgIqAfMBNAHbAUABwgFKAagBVAGOAV0BcwFnAVYBcAE6AXoBHAGCAf8AjAHgAJUBwACdAaAApgGBAK0BXwC1AT4AvAEcAMMB+v/KAdf/0QG0/9gBkP/eAW3/5AFK/+kBJv/vAQH/8wHd/vgBuP78AZT+AAJw/gMCS/4EAib+BwIB/gkC3f0JArj9CQKT/QkCbv0HAkn9BgIl/QMCAf0AAt38/QG5/PkBlvzzAXL87gFP/OcBLPzgAQr82AHo+9ABxvvGAaX7vAGF+7IBZPunAUX7nAEm+48BB/uCAen6dAHL+mYBr/pWAZP6RwF4+jcBXfomAUT6FQEq+gMBEvrwAPr53gDj+coAzvm2ALn5owCl+Y8Ak/l6AID5ZABv+U4AYPk5AFD5IgBE+QsAN/n1/yr53v8g+cb/Fvmv/w75l/8H+X//APln//v4T//3+Df/8/gf//L4B//w+O/+8PjX/vD4v/7y+Kj+8/iQ/vf4eP76+GL+/vhJ/gT5M/4K+Rz+D/kG/hb57/0d+dj9JvnD/S75rv03+Zn9P/mD/Un5cP1T+Vz9XflI/Wf5Nv1y+SP9fPkR/Yj5AP2T+e/8nvnf/Kv50Py2+cD8wvmy/M75pPzb+Zb85vmK/PP5fvwA+nL8DPpp/Bn6X/wm+lX8M/pM/D/6RfxM+j78Wfo4/Gb6M/xy+i38gPop/I36Jfya+iL8p/og/LP6HvzA+hz8zfoc/Nv6HPzo+hz89Poc/AH7HvwO+x/8G/sg/Cf7I/w0+yb8Qfsp/Ez7LPxZ+y/8Zvsz/HL7Nvx/+zr8ivs+/Jf7RPyk+0j8r/tM/Lz7UvzJ+1j81Ptc/OH7Yfzs+2f8+ftt/AT8cvwR/Hj8HPx+/Cn8hfw0/Ir8QfyQ/Ez8l/xY/J38ZPyj/HD8qvx8/K/8iPy2/JT8vPyg/MP8rPzJ/Ln80PzE/NX80fzb/N784vzp/Oj89vzv/AP99fwP/fz8HP0B/Sn9B/02/Q79Qv0U/U/9Gf1d/SD9av0m/Xj9LP2F/TH9k/03/aH9Pf2u/UL9vP1J/cr9Tv3a/VP96P1Z/fb9X/0G/mT9Ff5q/SP+cP0z/nX9Qv56/VL+f/1j/oX9cv6J/YP+j/2T/pT9pP6Z/bX+nv3G/qP92P6o/en+rP38/rL9Df+2/R//vP0x/8D9RP/G/Vb/yv1q/879fP/U/ZD/2P2k/979uP/i/cz/6P3f/+z99f/y/QgA9v0eAPz9MwAA/kgABv5dAAv+cwAP/okAFf6eABv+tQAf/soAJf7hACr++AAw/g4BNv4lATv+OwFB/lQBR/5qAUz+gQFT/pkBWf6xAV/+xwFm/uABa/74AXL+EAJ6/iYCgf4+Aob+VgKN/m4ClP6GApz+nwKk/rcCq/7PArL+5wK7/v8Cwv4XA8r+LwPT/kcD2v5dA+L+dgPr/owD8/6kA/3+uwMG/9EDDv/oAxj//wMg/xUEKv8rBDT/QAQ+/1YESP9qBFL/fwRc/5UEZ/+pBHH/vAR7/9AEhv/iBJL/9gSd/wkFp/8bBbL/LAW//z0Fyv9OBdb/XwXh/28F7v9+Bfn/jgUGAJwFEQCqBR4AuAUqAMYFNwDTBUQA4AVRAOsFXQD2BWoAAgZ3AA0GhQAXBpIAIQaeACkGrQAyBrkAOgbHAEMG1ABKBuIAUQbvAFcG/QBcBgsBYgYYAWYGJgFqBjQBbwZBAXEGTwF0Bl0BdgZqAXcGeAF4BoYBeAaTAXgGoQF3Bq8Bdga8AXMGygFwBtcBbQblAWkG8gFjBgACXgYNAlgGGgJRBiYCSAYzAkAGQAI3BkwCLgZZAiIGZgIXBnMCDAZ+Av8FiwLxBZYC4wWjAtQFrgLFBbkCtQXFAqQF0AKTBdoCgQXlAm8F7wJbBfkCRwUDAzMFDQMeBRcDCQUhA/MEKQPdBDIDxgQ6A7AEQwOYBEoDgQRRA2kEWANPBF8DNwRmAx4EbAMEBHED6wN2A9EDewO3A38DnQOCA4IDhwNnA4kDTQOLAzIDjAMXA44D/AKPA+ECjwPGAo8DqwKOA5ACjAN1AokDWwKIA0AChAMlAoEDCgJ9A/EBdwPWAXEDvAFsA6EBZQOIAV0DbgFWA1UBTgM9AUUDJQE8Aw0BMgP1ACgD3QAeA8YAEwOvAAYDmQD6AoQA7gJuAOECWwDTAkUAxQIzALcCHwCoAg0AmQL8/4kC6f96Atr/agLK/1sCu/9KAq3/OQKe/ygCkv8XAoX/BgJ6//UBbv/kAWT/0QFa/78BUv+uAUr/nAFC/4sBO/94ATb/ZgEw/1UBKv9DASb/MAEj/x8BH/8NARz//AAb/+sAGP/aABf/yQAV/7gAFf+nABX/lwAU/4YAFP93ABX/ZwAV/1gAFf9KABf/OwAX/y0AGP8fABn/EQAZ/wQAG//4/xz/6/8c/9//Hv/U/x//yf8f/7//IP+1/yD/q/8i/6P/Iv+a/yL/kv8i/4v/I/+E/yL/fP8i/3f/Iv9x/yL/a/8g/2f/IP9j/x//X/8e/1z/Hv9Z/xz/Vv8b/1X/Gf9T/xf/Uv8V/1H/FP9R/xH/T/8Q/0//Df9P/wv/Uf8I/1H/Bv9S/wP/Uv8A/1P//f5V//r+Vv/3/lj/8/5a//D+XP/s/l3/6f5f/+X+Yv/h/mP/3f5k/9j+Z//U/mn/0P5q/8z+bf/G/m7/wv5w/7z+c/+2/nT/sv51/6z+d/+n/nj/of56/5z+e/+W/nz/kP5+/4v+f/+F/n//f/6B/3j+gv9y/oL/bf6E/2f+hP9i/oT/XP6F/1X+hf9P/oX/Sf6F/0T+hf9A/oX/Ov6F/zT+hf8v/oT/Kv6E/yX+gv8g/oL/HP6B/xj+f/8U/n7/D/58/w3+e/8I/nr/Bv53/wP+df8A/nP//f1w//z9bf/5/Wr/9/1n//b9ZP/2/WL/9f1d//X9Wf/1/Vb/9f1S//b9Tv/2/Ur/9/1F//n9QP/8/Tv//f03/wD+Mf8E/i3/B/4o/wv+Iv8P/hz/FP4X/xn+Ev8f/g3/Jf4H/yr+Af8x/vr+Of71/kH+7/5J/un+Uv7k/lr+3v5k/tj+bv7R/nj+zP6D/sb+j/7A/pr+u/6n/rX+tP6v/sD+q/7O/qX+3f6g/uv+mv76/pb+Cv+S/hn/jP4q/4j+Ov+D/kv/f/5d/3v+cP93/oH/dP6T/3H+p/9t/rn/av7N/2f+4f9m/vX/Y/4IAGL+HABf/jAAX/5EAF3+WABc/mwAXP5/AFz+lQBc/qgAXP67AFz+zwBd/uIAX/71AGD+CQFj/hsBZv4tAWf+QAFr/lEBbv5jAXL+dAF3/oUBe/6VAX/+pAGF/rQBi/7DAZD+0QGX/uEBnf7uAaT+/AGs/gkCtP4VArz+IQLF/iwCzf43Atb+QQLf/kwC6f5VAvP+XwL//mcCCP9wAhT/dwIf/34CKv+FAjb/iwJC/5ACTv+WAlr/nAJn/6ACdP+kAoH/pwKN/6oCmv+tAqf/rgK1/68Cwv+xAtD/sQLd/7EC6/+vAvj/rgIGAKsCEgCoAiEApAItAKACOwCaAkgAkwJWAI4CYwCFAnAAfQJ+AHMCiwBpApcAXQKkAFICsQBFAr4ANwLKACkC1wAaAuIACQLvAPgB+gDnAQcB1AESAcABHgGrASkBlwE0AYEBPgFqAUoBVAFVATsBXwEjAWkBCgFzAe8AfQHWAIYBuQCPAZ4AlwGCAKABZgCoAUgArwEqALgBDQC/Ae7/xQHQ/8oBsf/QAZL/1gFx/9oBUv/eATH/4QER/+QB8P7nAdD+6AGv/ugBjf7pAW3+6AFM/ugBKv7lAQr+5AHo/eEBx/3dAaX92AGF/dMBY/3NAUL9xwEi/cABAf24AeH8sQHA/KcBoPydAYH8kwFg/IgBQfx9ASL8cAEE/GMB5ftWAcf7SAGr+zkBjfsqAXH7GwFW+woBO/v5ACD76AAF+9cA7PrFANT6sgC8+p4ApPqMAI36eAB4+mMAY/pPAE76OgA6+iUAJ/oQABX6+v8E+uX/9PnO/+X5uP/X+aP/yvmM/735df+y+V//p/lI/575MP+W+Rn/jfkD/4j57P6C+db+fvm//nn5qP54+ZL+d/l7/nX5Zv51+U/+d/k6/nn5I/58+Q7+f/n5/YP55f2J+dD9j/m8/Zb5qP2d+ZT9pPmC/az5cP21+V39v/lL/cf5Ov3R+Sn93PkZ/eb5Cv3y+fr8/fns/Ar63vwV+tD8IvrD/C76tvw7+qv8SPqg/FX6lvxh+oz8cPqC/Hz6efyK+nL8l/pr/KX6ZPyy+l/8wPpZ/M76Vfzb+lL86fpO/Pf6TPwF+0n8EvtI/CD7SPwu+0j8O/tI/En7SPxW+0n8ZPtM/HH7Tvx/+1D8jPtT/Jr7Vvyn+1r8s/tf/MD7Y/zN+2f82vtt/Ob7cfzz+3f8APx8/Av8gvwY/In8I/yP/DD8lPw7/Jv8SPyj/FP8qPxf/K/8avy2/HX8vfyB/MT8jPzM/Jb80/yh/Nv8rPzi/Lb86fzC/PD8zPz3/NX8AP3h/Af96/wO/fX8Ff3+/B79CP0l/RL9LP0c/TP9Jv06/TD9Qf06/Uj9RP1P/U79Vv1W/V39YP1k/Wr9a/10/XL9fP16/Yb9f/2Q/Yb9mv2N/aT9k/2s/Zr9tv2g/cD9pf3K/av91P2y/d79uP3o/b398v3D/fz9yf0G/s79D/7T/Rv+2P0l/t79MP7i/Tr+6P1F/uz9Uf7y/Vr+9v1m/vr9cf7//Xz+A/6J/gj+lP4N/qD+Ef6s/hT+uf4Y/sb+HP7R/iD+3/4j/uz+KP75/iz+B/8v/hT/M/4i/zb+MP86/j7/Pf5M/0H+Wv9E/mr/SP56/0v+iP9O/pf/Uv6n/1X+uP9Y/sf/XP7Y/1/+6P9i/vn/Zv4KAGn+GwBr/iwAcP4+AHL+TwB3/mIAev50AH7+hgCB/pkAhf6rAIn+vwCM/tEAkP7lAJT++ACZ/gsBnf4fAaH+MwGl/kcBqv5bAa7+bgGy/oQBuP6XAbz+qwHC/r8Bxv7UAcz+6AHR/v0B1v4RAtv+JQLh/joC6P5OAu7+YgLz/nUC+v6LAgD/nwIH/7ICDf/GAhT/2gIb/+4CIv8AAyr/FAMx/yYDOf86A0H/TQNI/18DUf9xA1n/hANi/5YDav+nA3P/uQN7/8oDhf/bA43/7AOX//0Dof8NBKv/HgS1/y0Ev/89BMn/TQTT/1sE3f9qBOj/eATz/4cE/f+VBAgAowQUALAEHwC8BCoAyQQ2ANYEQQDiBEwA7gRZAPkEZAAEBXEAEAV8ABoFiQAkBZYALQWhADYFrgBABbsASAXHAE8F1ABYBeEAXwXuAGUF+gBsBQcBcQUUAXcFIgF7BS8BgAU7AYIFSAGFBVUBiAVjAYsFcAGLBX0BjAWJAYwFlgGMBaQBiwWxAYkFvgGHBcoBhAXXAYAF5AF7BfEBdgX9AXAFCQJqBRUCYwUiAlsFLQJSBToCSgVFAkAFUgI2BV0CLAVpAiEFdAIUBX4CBwWJAvsElQLsBJ8C3gSoAtAEsgLBBLsCsQTFAqAEzQKPBNYCfgTeAm0E5QJbBO4CSATzAjYE+gIiBAADDgQGA/sDCwPnAxED0wMVA74DGAOoAxwDkwMfA34DIQNpAyMDUgMlAz0DJQMmAyUDEAMlA/kCJQPiAiMDzAIhA7UCHwOfAhwDiAIYA3ECFANbAhADQwILAywCBgMVAv8C/wH5AugB8gLTAesCvAHiAqYB2gKQAdECewHIAmQBvgJRAbQCOwGoAiYBnQISAZIC/wCGAusAegLXAG4CxQBgArIAVAKgAEcCjwA5An4AKwJtABwCXQAOAk4AAAI+APEBLwDhASEA0wEUAMMBBwC0Afr/pAHu/5UB4v+FAdj/dQHO/2YBxf9WAbv/RQGy/zYBq/8mAaT/FwGd/wcBl//4AJL/6ACM/9oAiP/KAIT/uwB//60AfP+eAHr/kAB3/4IAdf90AHT/ZgBz/1kAcf9LAHH/PgBw/zMAcP8mAHD/GwBx/xAAcf8EAHP/+f9z/+//dP/l/3X/2/91/9P/d//J/3j/wv96/7n/e/+y/3z/q/9+/6T/f/+e/4H/mf+C/5P/gv+P/4T/i/+F/4b/hv+E/4b/gf+I/37/iP97/4n/ev+J/3j/if93/4n/d/+J/3f/if93/4n/d/+J/3f/if94/4j/ev+I/3v/hv98/4X/fv+E/3//gv+C/4H/hP9//4b/fP+J/3v/jP94/4//df+S/3P/lP9w/5f/a/+a/2n/nf9k/6D/YP+k/1z/p/9Y/6r/Uv+t/07/r/9I/7L/RP+1/z7/uP85/7v/Mf++/yz/wP8m/8P/H//G/xj/yf8S/8r/C//N/wT/zv/9/tH/9v7T/+7+1P/m/tb/3/7X/9j+2P/Q/tr/yf7a/8L+2/+5/tv/sv7b/6v+2/+j/tv/nP7b/5T+2v+N/tr/hv7Y/3/+1/94/tb/cf7U/2r+0f9j/tD/Xf7N/1b+yv9R/sf/S/7F/0X+wP9A/r7/Ov65/zb+tf8w/rH/LP6t/yj+p/8j/qP/IP6d/xz+l/8Z/pL/F/6M/xT+hv8S/oH/Ef56/w/+dP8O/m3/Df5n/w3+YP8N/ln/Df5S/w7+S/8P/kT/Ef49/xL+NP8V/i3/GP4m/xv+Hv8f/hf/Iv4Q/yj+B/8s/gD/Mf75/jf+8P4+/un+Rf7i/kz+2/5T/tP+XP7M/mT+xf5u/r3+eP62/oL+sf6M/qr+l/6j/qP+nf6v/pb+u/6Q/sf+i/7U/oX+4v5//u/+ev79/nX+Df9w/hv/a/4q/2f+Of9j/kj/YP5Z/1z+af9Z/nj/Vv6J/1P+mv9R/qv/T/68/07+zf9M/t7/S/7v/0v+AABJ/hEASf4iAEv+NABL/kUATP5WAE7+ZwBP/ngAUv6JAFP+mQBY/qoAWv67AF3+ygBi/toAZ/7pAGv++QBx/gkBd/4YAXz+JgGC/jQBif5DAZD+UQGX/l8BoP5sAaj+eAGx/oUBuf6SAcP+nQHN/qoB1/60AeH+vwHs/soB9v7UAQH/3gEN/+gBGf/xASX/+QEx/wECPf8KAkr/EQJW/xgCY/8fAnH/JgJ+/ywCi/8wApn/NgKn/zoCtP89AsL/QALQ/0MC3v9EAuv/RQL5/0UCBwBFAhUARAIjAEMCMgBAAkAAPQJOADkCXAAzAmkALQJ3ACYChQAfApIAGAKgAA4CrgAEArsA+gHHAO8B1gDiAeIA1gHvAMcB/AC5AQkBqgEUAZkBIQGIASwBdwE5AWQBRAFRAU8BPQFZASgBZAEUAW4B/QB4AecAgQHQAIkBuACSAaAAmgGIAKEBbgCoAVUArwE6ALUBIQC7AQYAvwHp/8MBzv/HAbL/ygGW/80Bev/PAVz/0AFA/9ABIv/QAQT/zwHm/s0Byf7MAav+yQGN/sUBcP7AAVH+vAEz/rcBFP6vAfb9qgHX/aEBuf2aAZv9kAF8/YgBX/1+AUH9cwEj/WcBBv1cAej8TwHK/EMBrvw0AZL8KAF1/BgBWfwKAT38+gAi/OkAB/zaAOz7yQDR+7YAuPumAJ77kwCG+4EAbvtuAFb7WwA/+0cAKfszABL7HwD9+gsA6fr2/9X64v/C+s3/r/q4/536o/+M+o3/fPp4/236Yv9d+kz/T/o3/0L6IP83+gv/Kvr2/iD63/4W+sr+Dvq1/gX6oP7++Yv++fl1/vP5YP7v+Uv+7Pk2/un5Iv7o+Q7+6Pn6/ej55v3p+dP97PnA/e/5rP3y+Zr99vmJ/fz5d/0B+mb9CPpV/Q/6Rf0Y+jb9IPom/Sn6F/0z+gj9Pfr6/Ej67fxT+uH8X/rU/Gv6yfx4+r38hfqz/JH6qvyg+qD8rvqX/Lz6j/zK+oj82vqB/Oj6e/z3+nX8B/tw/Bb7a/wm+2n8Nvtm/EX7Y/xV+2H8ZPtg/HT7X/yF+1/8lPtg/KT7Yfy1+2P8xPtk/NT7Z/zk+2r89ftu/AT8cvwU/Hf8I/x7/DP8gfxC/Ib8UPyM/GD8kvxw/Jn8fvye/I38pfyb/K78qvy1/Lj8vPzG/MT81PzN/OL81fzv/N78/fzm/Ar97/wX/ff8I/0A/TD9Cv09/RL9Sf0c/VX9Jf1h/S/9bf03/Xj9Qf2D/Uv9j/1T/Zr9Xf2k/Wf9r/1w/bn9ev3D/YL9zf2M/df9lP3h/Z796/2n/fP9r/39/bn9Bv7C/Q/+yv0Y/tP9IP7b/Sn+5P0x/uz9Ov71/UH+/P1J/gT+Uf4L/ln+FP5g/hv+af4i/nD+Kf53/jD+f/43/ob+Pv6N/kX+lP5L/pz+Uv6j/lj+qv5d/rH+Y/65/mn+wP5u/sf+dP7O/nr+1v5+/t3+g/7k/oj+6/6N/vP+kv76/pb+Af+a/gr/nf4R/6H+Gf+l/iD/qP4p/6z+Mf+v/jn/tP5B/7b+Sv+5/lL/vP5c/7/+ZP/C/m3/xf53/8b+gf/J/on/zP6T/83+nf/Q/qf/0f6y/9T+vP/W/sf/2P7R/9r+3f/b/uj/3v7z/9/+///h/gsA4v4XAOX+IwDm/i8A6P47AOn+SADs/lUA7v5jAO/+cADw/nwA8/6LAPX+lwD2/qYA+f60APr+wgD9/tAA//7eAAH/7AAD//oABv8JAQj/GAEL/yYBDv82ARH/RAEU/1QBF/9iARn/cQEc/38BIP+PASP/ngEo/60BKv+8AS//zAEz/9sBN//pATv/+QFA/wkCRP8XAkr/JgJO/zYCU/9EAln/VAJd/2ICY/9xAmn/fwJw/48Cdf+dAnv/rQKC/7sCif/JApD/1wKW/+UCnv/zAqX/AgOt/xADtP8eA7z/LAPF/zoDzP9HA9T/VQPd/2ID5f9wA+//fQP4/4kDAQCXAwoApAMUALADHgC8AyYAyQMwANQDOwDhA0UA7ANPAPgDWQADBGQADQRwABgEegAiBIUALASQADYEnABABKYASASyAFEEvgBZBMkAYATUAGkE4ABwBOsAdgT4AHsEAwGBBA4BhwQbAYsEJgGPBDMBkwQ+AZYESwGZBFYBnARjAZ0EbgGdBHsBnwSGAZ8EkwGdBJ4BnASqAZoEtwGZBMIBlgTNAZIE2AGOBOQBiQTuAYQE+QF+BAMCeAQOAnEEGAJqBCICYwQsAlsENgJSBD4CSARHAj4ETwI1BFgCKwRgAh8EZwIUBG4CBwR1AvwDewLvA4EC4QOGAtQDjALGA5ACuAOVAqoDmQKaA50CiwOgAn0DoQJsA6QCXAOmAk0DpwI8A6cCKwOnAhoDpwIJA6cC+AKmAuUCpALUAqECwgKfArECnAKfApcCjAKVAnoCkAJnAosCVQKFAkQCfwIyAnoCHwJzAg0CbAL6AWUC6AFdAtYBVQLFAUwCsgFEAqEBOgKPATACfgEmAm0BHAJcARICSwEHAjoB/QEqAfIBGgHnAQoB2gH6AM8B7ADDAd0AtwHPAKoBwACdAbIAkAGkAIQBlwB3AYsAagF+AF0BcwBRAWYAQwFbADYBUQApAUUAHAE7AA4BMwABASkA9QAhAOgAGADbABEAzwAKAMIAAwC1AP3/qAD2/5wA8v+QAOz/hADo/3gA5P9tAN//YgDd/1YA2v9MANf/QQDW/zcA0/8tANH/IwDQ/xkA0P8RAM7/CADO/wAAzv/4/87/8P/O/+j/0P/h/9D/2//R/9T/0f/O/9P/yf/U/8P/1v+//9f/u//Y/7b/2v+0/9v/r//d/63/3/+r/+H/qP/i/6f/5P+l/+X/pP/n/6T/6P+k/+n/pP/r/6T/7P+l/+7/pf/v/6f/7/+o//D/qv/y/63/8v+u//L/sf/y/7T/8v+2//L/uf/y/7z/8P+///D/w//v/8b/7v/K/+z/zf/r/9H/6P/U/+f/2P/k/93/4f/f/97/5P/a/+j/1//s/9P/7//O//P/yv/4/8b/+v/A////vP8BALb/BgCx/wgAq/8NAKX/EACe/xIAl/8VAJL/GACL/xsAhP8cAHz/HwB0/yEAbf8jAGb/JQBd/yYAVf8mAE7/KABF/ygAPf8pADT/KQAs/ykAI/8oABv/KAAS/yYACv8lAAH/IwD5/iIA7/4hAOb+HgDe/hsA1/4YAM7+FQDG/hIAvf4OALX+CgCu/gYApf4BAJ7+/f+X/vj/j/7z/4j+7v+B/uj/e/7i/3T+2/9u/tb/Z/7O/2L+yf9c/sL/Vv67/1L+tP9M/qv/SP6k/0T+nf9B/pT/Pf6M/zr+hf83/nz/NP50/zP+a/8w/mP/L/5a/y/+Uv8t/kr/Lf5B/y3+Of8v/jD/MP4m/zH+Hv8z/hX/Nv4N/zn+BP87/vz+Pv7z/kL+6/5H/uL+S/7b/lH+0/5W/sr+XP7D/mP+vP5p/rT+cP6s/nj+pf5//p7+iP6X/pD+kv6Z/ov+o/6F/qv+f/61/nr+v/50/sr+cP7U/mr+3/5m/uv+Yv72/l3+Af9a/g7/Vv4b/1P+Jv9R/jP/T/5B/0z+Tv9L/lr/Sf5p/0j+df9I/oT/SP6S/0j+oP9I/q7/Sf68/0v+yv9M/tj/Tv7n/1H+9f9T/gMAVv4RAFn+HwBd/i0AYv47AGb+SgBr/lgAcf5mAHf+dAB8/oIAgv6QAIn+nQCQ/qsAmf64AKD+xQCo/tMAsf7gALv+7ADD/vgAzf4EAdf+EQHh/hwB6/4oAfb+MwEB/z4BDf9KARj/VQEj/18BL/9pATv/cwFI/3sBVf+EAWL/jAFu/5UBe/+cAYj/owGU/6oBo/+vAa//tQG+/7sByv+/Adj/wgHn/8YB8//HAQEAygEQAMwBHgDMASwAzAE5AMoBRwDJAVUAxwFjAMUBcADAAX4AvAGLALcBmQCxAaYAqwGyAKQBvwCcAcwAkwHYAIkB5QB/AfAAdQH9AGoBCQFdARQBUQEeAUQBKQE2ATMBJgE7ARcBRQEHAU4B9gBWAeUAXwHUAGYBwgBtAa8AcwGcAHgBiAB+AXQAhAFgAIgBSwCLATYAjgEfAJABCgCTAfP/lQHb/5UBxf+VAa3/lQGW/5MBfv+SAWT/kAFM/44BM/+JARv/hQEB/4EB6P59Ac7+dQG1/nABnP5pAYH+YgFn/lkBTv5RATP+SAEZ/j4BAP4zAeX9KQHM/R4Bsv0SAZf9BgF+/fkAZP3sAEv93gAx/dAAGf3CAAD9tADo/KQA0PyVALj8hQCg/HQAiPxjAHH8UgBa/EEARPwwAC/8HgAY/A0AA/z6/+/76P/b+9b/x/vD/7P7r/+h+53/j/uJ/377d/9t+2P/XPtR/0z7Pf8++yn/MPsX/yL7A/8V++/+CPvd/v36yf7y+rb+6Pqj/t76kP7V+n7+zvpr/sf6Wf7A+kf+uvo0/rb6I/6y+hL+r/oB/qz68P2r+t/9q/rO/av6v/2r+q/9rvqh/a/6kv2y+oP9tvp1/br6Z/3A+lr9xvpO/c36Qf3U+jb92/oq/eT6H/3s+hX99PoL/f76A/0I+/r8FPvy/B/76fwq++L8Nvvd/EL71fxO+9H8WvvM/Gj7x/x1+8T8gvvC/JD7v/ye+7z8rPu7/Lv7u/zJ+7v82Pu7/Ob7u/z1+7z8BPy9/BL8wPwi/ML8MPzG/D/8yfxO/M38XfzR/Gv81fx7/Nv8ifzf/Jn85fyn/Ov8tvzy/MT8+fzT/P784fwG/e/8Df39/BX9C/0c/Rn9Jf0m/Sz9NP00/UH9Pf1P/UX9XP1O/Wn9Vv11/V/9gv1p/Y/9cf2a/Xr9p/2D/bL9jP29/Zb9yf2e/dT9p/3f/bH96f25/fX9w/3//cz9Cv7V/RT+3v0e/ub9Jv7v/TD++f06/gH+Qv4K/kv+Ev5T/hv+XP4j/mT+Kv5t/jP+df47/nz+Qv6F/kv+jP5S/pP+Wf6c/mD+o/5n/qr+bv6v/nX+tv58/r3+g/7F/on+yv6Q/tH+lv7X/pz+3f6h/uT+p/7p/qz+7/6x/vX+tv76/rz+AP/A/gf/xf4N/8n+Ev/N/hj/0f4e/9b+I//a/in/3f4v/+H+NP/k/jr/5v5A/+n+Rf/s/kv/7/5S//L+WP/1/l3/9/5k//n+av/8/nH//f53///+fv8B/4X/A/+L/wT/kv8G/5n/B/+g/wj/p/8K/6//C/+2/w3/vv8N/8b/Dv/N/xD/1v8Q/97/Ef/n/xH/7v8S//b/FP8AABT/CAAV/xEAFf8ZABf/IwAX/ywAGP82ABj/QAAZ/0gAGf9SABv/XAAc/2YAHP9wAB7/egAf/4UAIP+PACL/mQAi/6QAI/+uACX/uQAo/8MAKf/PACr/2gAs/+QAL//vADD/+gAz/wYBNP8RATf/HAE6/ygBPf8zAUD/PgFC/0oBRf9WAUj/YgFM/20BT/94AVP/hQFY/5ABXP+dAWD/qAFk/7QBaf/AAW3/zAFz/9gBeP/lAXz/8QGC//0BiP8JAo3/FQKT/yICmv8tAqD/OgKn/0cCrf9SArT/XwK7/2wCwv93Asr/hALR/48C2P+cAuH/qALp/7QC8P/AAvn/zAIBANkCCgDkAhQA7wIcAPoCJgAGAy8AEQM5ABwDQQAoA0sAMwNVAD0DXwBHA2kAUQN0AFsDfgBlA4gAbgOTAHcDnQB/A6gAiAOyAJADvgCXA8kAnwPTAKYD3gCtA+kAsgP1ALgDAAG+AwsBwgMVAcYDIQHKAywBzwM3AdEDQwHUA0wB1gNYAdcDYwHZA20B2gN3AdoDggHaA4wB2QOWAdkDoAHXA6oB1AOyAdEDvAHPA8UBzAPNAcgD1gHDA94BvwPlAbkD7gG0A/UBrgP8AacDAQKhAwkCmgMOApIDFAKLAxgCggMeAngDIgJwAyYCZgMpAlwDLQJSAzACSAMyAj0DNAIyAzYCJgM3AhsDOQIQAzkCAwM5AvgCOQLrAjcC3QI2AtACNALDAjMCtQIwAqgCLQKaAisCjAImAn4CIwJwAh8CYgIaAlQCFQJFAhACNgIKAigCBAIaAv0BCgL2AfwB8QHuAegB3gHhAdAB2AHCAdEBsgHJAaQBwAGWAbcBiAGuAXoBpgFsAZwBXQGSAU8BiAFDAX4BNAF0ASgBaQEaAV8BDQFVAQABSgH1AEAB6AA0AdsAKQHQAB8BxQAUAbkACQGuAP0ApADzAJoA6ACPAN0AhgDTAHwAxwB0ALwAbACyAGMApwBbAJ0AUwCTAEwAiQBFAH4APgB0ADkAbAAzAGIALQBYACkATwAlAEUAIQA9ABwANAAZACwAFwAlABQAHAARABUAEAAOAA4ABwANAAAACwD6/wsA8/8KAO7/CgDo/woA5P8KAN7/CwDa/wsA1v8NANP/DQDO/w4AzP8QAMn/EQDG/xIAxf8VAML/FwDA/xgAwP8ZAL//HAC//x4Av/8hAL//IgC//yUAwP8mAMD/KQDC/yoAw/8tAMb/LwDH/zAAyv8zAMz/NADO/zYA0f83ANT/OQDY/zkA2/86AN7/OwDi/zsA5f87AOn/OwDu/zsA8v87APb/OwD6/zoA//85AAMAOQAHADcACwA0ABAAMwAUADAAGAAvABwALAAfACgAIwAlACgAIgAsAB4AMAAZADMAFQA3ABEAOgALAD0ABwBBAAEARAD8/0cA9v9IAPD/SwDr/04A5P9PAN7/UQDX/1IA0P9TAMn/VQDC/1YAu/9WALL/VgCr/1YAo/9WAJz/VgCT/1UAi/9VAIL/UwB7/1IAc/9PAGr/TgBi/0sAWf9IAFH/RQBI/0IAQP9AADf/OwAv/zcAJv8zAB7/LwAV/yoADf8mAAT/IQD9/hsA9f4VAOz+EADl/goA3f4EANb+/f/O/vb/x/7w/8D+6f+5/uL/sv7a/6v+0/+l/sz/oP7D/5r+vP+U/rT/j/6r/4n+o/+F/pz/f/6T/3v+i/93/oL/dP56/3D+cP9t/mf/av5f/2f+Vv9k/k7/Y/5F/2D+Pf9f/jP/Xf4q/13+Iv9c/hn/XP4R/1z+CP9c/gH/Xf75/l/+8P5f/uj+Yv7h/mP+2P5k/tH+Z/7K/mr+w/5t/rz+cf61/nT+rv54/qf+fP6h/oH+nP6F/pb+i/6Q/pD+i/6W/oX+nP6B/qH+fP6o/nf+r/50/rb+cP69/m3+xv5p/s3+Zv7W/mP+3v5i/ub+X/7v/l3++f5c/gH/XP4L/1r+Ff9a/h//Wv4p/1r+NP9c/j7/Xf5I/1/+U/9g/l//Y/5q/2b+df9p/oH/a/6M/27+l/9y/qP/d/6u/3z+uf+B/sb/hv7R/4z+3f+T/un/mf71/6D+AQCn/g0Arv4ZALb+JQC9/jAAxv49AND+SADY/lMA4f5fAOv+agD1/nUA//6BAAj/jAAU/5YAHv+hACn/qwA0/7UAQP+/AEv/xwBW/9EAYv/aAG7/4QB6/+kAhv/wAJP/+ACe//8Aq/8EAbj/CgHF/xAB0f8UAd7/GAHr/xwB+P8fAQQAIQERACMBHgAlASoAJQE3ACUBRAAlAU8AIwFcACIBZwAhAXQAHgF/ABoBiwAVAZYAEQGhAAsBqwAGAbUAAAHAAPkAyQDwANMA6ADbAOAA5ADXAOwAzQD1AMIA/AC4AAMBrQAKAaAAEAGTABUBhgAbAXoAHwFsACMBXQAoAU4AKgFAAC0BMAAvAR8AMgEQADIB//8zAe7/MwHd/zMByv8yAbj/MAGl/y8Bk/8sAYH/KQFt/yUBWv8iAUf/HAEz/xgBHv8SAQr/DQH2/gYB4f7/AMz++AC2/u8Ao/7oAI3+3gB4/tYAY/7MAE7+wgA5/rgAI/6tAA3+oQD3/ZYA4v2JAM39fgC4/XEApP1jAI/9VgB6/UgAZv07AFH9LQA9/R8AKf0QABX9AQAB/fL/7fzi/9v80//J/MP/tvy0/6T8pP+S/JT/gfyE/3D8dP9f/GP/T/xT/z/8Qv8w/DP/IPwi/xL8Ev8E/AH/9/vy/uv74f7e+9H+0/vC/sf7sf69+6H+s/uS/qr7gv6h+3L+mftj/pD7Vf6K+0X+g/s3/n77Kf55+xv+dfsN/nH7//1u+/L9bfvl/Wr72P1q+8z9avvA/Wr7tP1r+6j9bfue/W77k/1y+4n9dft//Xn7d/1++239g/tk/Yn7Xf2P+1X9lvtO/Z37SP2k+0H9rPs7/bX7N/29+zH9x/st/dH7Kv3b+yb95fsj/fD7Iv36+yD9Bfwf/RH8Hv0c/B79Kfwe/TT8Hv1B/B/9TPwg/Vn8Iv1m/CX9cvwm/X/8Kf2M/C39mfww/af8NP2z/Dj9wPw9/c38Qv3b/Ej96PxM/fX8U/0B/Vn9D/1f/Rz9Zv0p/Wv9Nv1y/UL9ev1P/YH9XP2I/Wn9kP10/Zf9gf2e/Y39p/2Z/a79pf22/bH9v/28/cb9x/3O/dP91/3e/d/96f3o/fX97/3//ff9Cv4A/hT+CP4e/hH+KP4Y/jH+IP47/in+Rf4w/k7+Of5Y/kH+YP5I/mn+Uf5x/lj+ev5f/oL+Z/6L/m7+kv51/pr+fP6h/oP+qP6L/rH+kP64/pf+vf6e/sX+pP7M/qr+0/6x/tj+tv7f/rz+5f7C/uv+x/7w/sz+9v7R/vz+1/4B/9v+B//f/g3/5f4S/+n+F//u/hz/8P4i//X+Jv/5/iz//P4w/wD/Nv8D/zr/Bv8+/wj/RP8L/0j/Dv9M/xH/Uv8U/1b/Ff9a/xj/YP8Z/2T/G/9q/x7/bv8f/3P/IP94/yL/fP8j/4L/Jf+G/yX/jP8m/5D/KP+W/yj/nP8p/6D/Kf+l/yr/q/8q/6//Kv+1/yz/u/8s/8D/LP/G/yz/zP8s/9H/LP/X/y3/3f8t/+L/Lf/o/y3/7/8t//X/Lf/6/y3/AQAt/wcALf8OAC3/FAAv/xsAL/8hAC//KAAv/y8AL/82ADD/PQAw/0IAMf9KADH/UgAx/1kAM/9gADT/ZwA0/24ANv93ADf/fgA5/4YAOv+NADv/lgA9/50APv+mAEH/rgBC/7YARf+/AEf/xwBK/9AATP/YAE//4QBS/+kAVf/zAFj//ABa/wYBX/8OAWP/GAFm/yEBav8qAW7/NAFz/z4Bd/9IAXv/UgGB/1wBhf9mAYv/cAGQ/3sBlv+FAZz/kAGh/5oBp/+mAa7/rwG0/7sBu//FAcD/0AHH/9sBzv/lAdb/8QHe//wB5f8GAuz/EQL1/xwC/f8mAgQAMgINADsCFQBFAh4AUQImAFsCMABlAjkAbgJBAHgCSwCCAlUAiwJdAJUCZwCdAnEApgJ7AK4ChQC3Ao0AvgKXAMUCoQDNAqsA0wK1ANoCvwDhAskA5wLTAOwC3QDyAucA9gLwAPoC+gD/AgMBAwMNAQcDFQEKAx8BDQMoAQ4DMAERAzoBEwNDARQDSgEUA1IBFQNbARUDYgEUA2kBFANwARMDdwERA34BEAOEAQ0DiwEKA5ABBwOWAQQDmgEAA6AB/AKkAfgCqAHzAq0B7wKxAekCtAHkArcB3gK5AdcCvAHRAr4BygK/AcMCwAG8AsIBtALCAa0CwgGkAsIBnALCAZMCwgGLAsABggK/AXgCvgFuArsBZgK5AVwCtwFSArQBSAKvAT4CrQEzAqgBKQKkAR8CoAEUApoBCgKWAf8BkAHzAYsB6QGFAd4BfwHTAXgByQFzAb4BbAGyAWQBpwFdAZ0BVgGSAU8BhgFIAX0BQAFxATcBZgEwAVwBKAFRAR8BRwEXAT0BDgEyAQYBKAH9AB4B9QAUAewACgHkAAEB2gD4ANEA7gDJAOUAwADdALgA0wCuAMoApgDDAJ0AuwCVALIAjACrAIQApAB7AJ0AcwCWAGoAjwBjAIkAWwCCAFMAfABLAHcARABzAD0AbQA2AGkALwBkACgAYAAhAF0AGQBZABQAVgAOAFMACABRAAMATwD9/0wA+P9LAPP/SgDv/0oA6/9IAOf/SADi/0gA3v9IANv/SADY/0gA1v9KANP/SwDR/0sAzv9MAM3/TwDM/1EAzP9SAMr/VQDK/1YAyv9ZAMr/XADK/18Ayv9iAMz/ZADN/2cAzv9qAND/bQDT/3AA1P90ANf/dwDa/3oA3f98AN//gQDi/4QA5f+GAOn/iQDu/4wA8P+PAPX/kgD5/5UA/f+XAAEAmgAGAJwACwCeABAAoAAUAKEAGQCjAB4ApAAjAKYAKACnAC0ApwAzAKgANwCoAD0AqABBAKgARwCnAEsApwBPAKYAVQCkAFkAowBdAKEAYgCeAGYAnQBqAJoAbgCXAHMAlQB1AJIAegCNAHwAiQB/AIUAggCBAIUAfACIAHgAiQBzAIwAbQCNAGkAjwBiAJAAXACSAFYAkgBRAJMASgCTAEIAkwA7AJMANACSAC0AkgAmAJAAHwCPABgAjQAQAIwACACJAAAAhgD5/4QA8P+BAOj/fgDf/3sA1/93AM7/cwDH/24Av/9qALb/ZgCu/2AApf9cAJ3/VgCU/1EAjP9LAIT/RQB7/z4Ac/85AGv/MgBj/yoAWv8jAFP/HABL/xUARP8OADv/BgA0////Lf/2/yb/7/8f/+f/GP/e/xH/1v8K/87/BP/G//3+vv/3/rX/8v6r/+z+o//m/pr/4f6S/9v+if/W/oH/0f54/83+cP/J/mf/xf5f/8D+Vv+8/k7/uP5F/7X+Pf+y/jT/r/4s/6z+Jf+q/hz/p/4V/6X+Df+k/gb/o/7//qH+9/6g/vD+oP7p/p7+4v6e/t3+nv7W/qD+0P6g/sr+of7F/qH+v/6k/rv+pf61/qf+sf6q/qz+rP6o/q/+pf6y/qH+tv6e/rn+nP69/pn+wv6W/sf+lP7M/pP+0f6S/tf+kP7d/o/+4v6P/uj+j/7v/o/+9v6P/v3+kP4E/5L+C/+T/hL/lP4b/5f+I/+Z/ir/nP4z/6D+Pf+j/kX/p/5O/6v+WP+v/mD/tP5q/7n+c/+//nz/xf6G/8r+kP/R/pr/1/6k/97+rv/l/rj/7v7C//X+zP/9/tb/BP/f/w3/6f8X//P/H//8/yj/BgAx/xAAO/8YAET/IQBO/ykAWP8yAGP/OgBt/0EAd/9IAIL/UQCM/1YAl/9dAKH/YwCt/2kAuP9uAML/dADN/3gA1/98AOL/gQDu/4QA+P+GAAEAiQANAIsAFwCNACEAjQAqAI8ANACPAD4AjwBHAI0AUQCMAFkAiwBiAIgAagCGAHMAggB6AH8AggB7AIkAdwCQAHEAlgBsAJ0AZgCjAGAAqABZAK0AUgCxAEoAtgBCALkAOgC+ADAAwAAoAMMAHgDFABQAxwAKAMkA///KAPP/ygDo/8oA3f/KAND/yQDF/8kAuP/HAKr/xQCd/8MAkP/AAIL/vAB0/7kAZv+1AFb/sQBI/6sAOf+nACr/oQAb/5wAC/+VAPz+jQDs/oYA2/5/AMz+eAC7/nAAq/5nAJr+XwCL/lUAev5MAGn+QgBZ/jkASP4vADf+IwAm/hkAF/4OAAb+AwD1/fj/5f3s/9T93//F/dT/tP3H/6T9vP+U/a//hf2j/3X9lv9m/Yn/Vv18/0j9cP86/WP/Kv1V/x79SP8P/Tv/Af0t//X8IP/o/BT/2/wH/878+f7D/Oz+uPzf/qz80/6h/Mb+l/y5/o38rP6D/KD+e/yT/nL8iP5q/Hv+Y/xw/lz8Y/5V/Fj+T/xM/kn8Qf5E/Df+P/ws/jv8Iv43/Bj+NPwO/jP8BP4w/Pz9L/zy/S/86f0v/OH9L/zY/S/80f0w/Mr9M/zD/TT8vP03/Lb9O/yx/T78q/1C/KX9SPyh/Uz8m/1S/Jn9WPyU/V/8kv1k/I/9a/yM/XT8i/17/In9g/yI/Yz8hv2U/Ib9nfyG/aX8hv2v/Ij9ufyJ/cP8i/3N/Iz91/yP/eH8kP3s/JP99vyX/QH9mv0L/Z79F/2h/SL9pf0t/ar9OP2v/UT9tP1P/bn9Wf2//WT9xf1w/cr9e/3Q/Yb91f2S/d39nf3i/aj96f20/fD9v/32/cn9/f3U/QT+3/0L/un9Ev71/Rn+//0g/gj+KP4U/jD+Hv43/ij+Pv4x/kX+O/5M/kX+U/5O/lz+WP5j/mD+av5q/nH+cv54/nv+f/6D/ob+jP6N/pT+lP6d/pr+pP6h/qz+qP60/q/+vP61/sP+vP7K/sL+0f7H/tj+zf7e/tT+5f7a/uv+3/7y/uT+9/7p/v3+7/4D//P+CP/5/g7//f4U/wH/Gf8H/x//C/8j/xD/Kf8S/y3/F/8x/xv/N/8e/zv/Iv9A/yX/RP8o/0j/Kv9M/y3/Uf8w/1X/M/9Y/zb/XP83/2D/Ov9j/zv/Z/8+/2v/QP9u/0H/c/9C/3X/RP96/0X/fP9F/3//R/+E/0j/hv9I/4v/Sv+N/0r/kP9K/5T/S/+X/0v/mv9L/57/S/+h/0v/pP9L/6f/S/+r/0v/rv9K/7H/Sv+1/0r/uP9K/7v/SP+//0j/wv9I/8X/R//J/0f/zP9F/87/Rf/T/0X/1v9E/9r/RP/d/0L/4f9C/+X/Qv/o/0H/7P9B//D/Qf/z/0H/+P9A//z/QP8AAED/BABA/wgAQP8NAED/EQBA/xcAQP8bAED/HwBB/yUAQf8pAEH/LwBC/zMAQv85AET/PgBF/0QAR/9KAEj/TwBK/1UAS/9bAEz/YABO/2cAT/9tAFL/dABT/3sAVv+CAFn/iABc/48AX/+XAGL/ngBk/6YAaf+uAGv/tQBw/74Ac//FAHf/zQB7/9YAf//eAIT/5wCJ/+8Ajf/5AJP/AQGX/wsBnf8UAaP/HgGo/yYBrv8wAbT/OgG7/0MBwP9MAcf/VgHN/18B1P9pAdv/cwHi/30B6f+FAfD/jwH5/5kBAAChAQgAqwEQALQBGAC8ASEAxgEoAM8BMADXATkA4AFBAOgBSgDvAVIA+AFbAP8BYwAHAmwADgJ0ABUCfAAbAoUAIgKNACkClQAvAp0ANAKmADoCrgA+ArUARAK+AEgCxgBMAs0AUQLUAFUC3QBZAuQAXALrAF8C8gBiAvgAYwL/AGYCBgFnAgsBaQIRAWoCFwFqAhwBbAIiAWwCJgFsAiwBbAIwAWoCNAFqAjkBaQI9AWcCQAFmAkQBYwJHAWICSgFfAkwBXAJOAVkCUQFWAlIBUgJUAU4CVQFLAlUBRwJWAUECVgE9AlYBOQJWATMCVgEtAlUBKQJVASMCVAEcAlIBFwJPARECTgEKAksBBAJKAf0BRwH2AUQB7wFAAegBPQHhAToB2gE2AdMBMgHKAS0BwwEpAbsBJQG0AR8BqwEbAaQBFQGcARABkwELAYsBBgGEAQABewH6AHMB8wBqAe4AYgHoAFkB4QBSAdsASgHUAEEBzQA5AccAMAHAACkBuQAhAbQAGAGtABEBpgAJAZ4AAAGXAPkAkgDyAIsA6QCEAOIAfADbAHUA1ABwAM0AaQDGAGIAvwBcALkAVQCyAE8ArQBIAKcAQgChAD0AnAA2AJYAMACQACoAjAAlAIYAHwCCABsAfgAVAHoAEAB3AAsAcwAHAHAAAwBtAP//agD6/2cA9v9kAPL/YwDv/2IA7P9gAOj/XwDl/10A5P9dAOH/XADe/1wA3f9cANv/XADa/10A2P9dANf/XwDX/18A1v9gANb/YgDW/2MA1v9mANb/ZwDX/2oA2P9sANj/bgDa/3EA2/90AN7/dwDf/3oA4v98AOT/fwDn/4IA6f+FAOz/iADv/4sA8/+PAPb/kgD6/5UA/f+XAAEAmgAGAJ4ACgChAA4ApAASAKcAFwCqABsAqwAfAK4AJQCxACkAsgAtALUAMgC2ADcAuAA7ALsAQAC8AEUAvABKAL4ATgC/AFIAvwBYAMAAXADAAGAAwABkAMAAaQC/AGwAvwBwAL4AdAC+AHcAvAB7ALsAfgC4AIEAtgCEALQAhgCyAIkArwCMAK0AjQCoAJAApgCSAKMAkwCeAJUAmgCWAJYAlwCSAJcAjQCZAIkAmQCEAJkAfgCZAHoAlwB0AJcAbgCWAGkAlQBjAJMAXACSAFYAkABRAI0ASgCMAEIAiQA9AIYANgCEAC8AfwAoAHwAIQB4ABkAdAASAHAACwBsAAQAZwD8/2MA9f9dAO7/WQDn/1MA3v9OANf/SADQ/0IAx/87AMD/NgC5/zAAsf8pAKr/IgCj/xsAmv8VAJP/DgCM/wcAhf///37/+P91//D/bv/p/2f/4f9g/9r/Wf/T/1L/yv9M/8P/Rf+7/z7/tP83/6v/Mf+k/yr/nP8l/5T/H/+M/xj/hf8S/3z/Df91/wf/bf8B/2b//f5f//f+Vv/z/k//7v5I/+n+Qf/l/jr/4f4z/93+LP/Y/ib/1v4f/9H+Gf/O/hL/zP4N/8n+B//G/gH/w/78/sL+9v7A/vL+vf7s/rz+6P68/uT+u/7f/rv+2/65/tf+uf7U/rv+0P67/s3+u/7K/rz+x/69/sb+v/7D/sL+wv7D/sD+xv6//sn+vf7M/r3+zv68/tP+vP7X/r3+2/69/t/+vf7k/r/+6P7A/u7+wv7z/sX++f7G/v/+yf4E/8z+C//O/hH/0/4Y/9b+H//a/ib/3v4t/+L+NP/o/j3/7P5E//L+S//3/lP//f5a/wP/Y/8K/2v/EP9z/xf/e/8e/4L/Jf+L/yz/kv8z/5r/O/+h/0L/qv9L/7H/U/+4/1z/v/9j/8b/a//N/3T/0/98/9r/hv/f/4//5/+X/+z/oP/w/6j/9v+x//z/uf8AAML/BADK/wgA0/8LANv/EADk/xIA7P8VAPX/GAD8/xkABAAbAAsAHAASAB4AGQAeACEAHwAoAB8ALQAeADQAHgA6ABwAQAAbAEUAGABLABcATwAUAFUAEQBZAA0AXQAKAGAABgBkAAEAZwD9/2oA+P9tAPL/bgDs/3EA5/9zAN//dADa/3QA0/91AMz/dQDD/3UAvP91ALT/dACr/3MAo/9xAJr/cACQ/20AiP9sAH7/aQB0/2QAaf9iAF//XQBV/1kASv9VAD7/UQAz/0sAKP9HABz/QQAR/zsABv80APn+LwDu/igA4f4hANT+GQDH/hIAu/4KAK/+AwCj/vr/lv7y/4n+6f97/uH/bv7Y/2L+zv9V/sb/SP68/zv+tP8v/qr/Iv6g/xX+lv8I/oz//P2C/+/9d//i/W3/1/1j/8r9WP+//U7/sv1E/6f9Of+b/S//kP0j/4X9Gf96/Q7/cP0E/2T9+v5a/e/+Uf3l/kf92/4+/dD+NP3G/iz9vP4j/bL+G/2o/hL9nv4L/Zb+BP2M/v38gv72/Hr+8Pxx/uv8Z/7l/F/+3/xY/tv8T/7X/Ef+0/xA/tD8N/7N/DD+yvwp/sn8Iv7G/Bz+xvwV/sT8D/7E/Ar+xPwE/sT8AP7G/Pr9x/z2/cn88v3M/O79zvzr/dH86P3U/OT92Pzi/d383/3h/N795fzb/ev82/3w/Nr99vzY/fz82P0B/dj9CP3Y/Q/92v0X/dr9Hv3b/SX93f0t/d/9Nv3h/T395P1F/eb9Tv3p/Vj97P1g/e/9af3z/XH99/17/fz9hf0A/o39BP6X/Qj+of0N/qr9Ev60/Rj+vf0c/sf9Iv7R/Sj+2v0t/uT9M/7u/Tn+9/1A/gH+Rf4L/kv+FP5S/h7+WP4o/l/+MP5k/jr+a/5C/nH+TP54/lX+fv5f/oX+Z/6M/nD+kv54/pn+gf6e/on+pf6S/qv+mv6y/qP+uP6q/r/+sv7F/rn+yv7A/tH+yf7X/tD+3f7X/uL+3v7o/uX+7v7r/vP+8v75/vn+//7//gP/BP8I/wv/Df8R/xL/F/8X/xz/G/8g/x//Jv8j/yz/KP8w/yz/Nv8w/zr/NP9A/zf/RP87/0j/Pv9M/0H/Uf9E/1X/R/9Z/0r/XP9M/2D/T/9j/1L/Z/9T/2r/Vv9u/1j/cf9a/3T/XP93/13/e/9f/37/YP+B/2L/hP9i/4X/Y/+I/2T/i/9k/43/ZP+P/2b/kv9m/5T/Zv+W/2b/mf9m/5r/Zv+c/2b/nv9m/6D/Zv+h/2b/pP9k/6X/ZP+n/2T/qP9j/6r/Y/+t/2L/rv9i/6//YP+x/2D/sv9f/7T/Xf+1/13/tv9c/7n/Wv+7/1n/vP9Z/77/WP+//1b/wP9W/8P/Vf/F/1P/xv9T/8f/Uv/K/1H/zP9R/87/T//Q/0//0f9O/9T/Tv/X/0z/2P9M/9v/TP/e/0v/4f9L/+T/S//n/0v/6f9L/+z/S//v/0v/8/9L//b/S//5/0z//f9M/wEATv8EAE7/CABP/w0AUf8RAFL/FwBT/xsAVf8fAFb/JQBY/ykAWf8vAFz/NABd/zoAYP9AAGP/RQBk/0sAZ/9SAGr/WABu/18Acf9mAHT/bAB4/3MAe/96AH//gQCE/4kAiP+QAIz/lwCQ/6AAlv+nAJr/rwCe/7YApP+/AKr/xwCv/88Atf/XALv/4ADA/+gAxv/vAMz/+ADT/wAB2P8JAd//EAHl/xgB7P8hAfL/KAH5/zABAAA3AQcAQAENAEcBFABOARsAVgEiAF0BKQBkATAAbAE3AHMBPgB4AUQAfwFLAIYBUgCMAVkAkgFfAJkBZgCeAW0ApAFzAKgBegCuAX8AtAGGALgBjAC8AZIAwAGXAMUBnQDJAaMAzQGoANABrgDUAbQA1wG4ANoBvADdAcIA4AHGAOEBygDkAc8A5QHTAOcB1gDoAdoA6QHdAOsB4QDrAeQA7AHnAOwB6QDsAewA7AHuAOwB8ADrAfIA6wHzAOkB9QDoAfYA5wH4AOUB+ADkAfkA4gH5AOAB+QDeAfkA2wH5ANgB+QDWAfgA0wH4ANAB9gDNAfUAyQHzAMYB8gDCAfAAvgHvALkB7AC1AesAsQHoAK0B5QCoAeQApAHhAJ4B3QCaAdoAlQHXAI8B1ACLAdAAhQHNAH8ByQB6AcUAdAHAAG4BvgBpAbkAYwG1AF0BsQBYAasAUQGnAEsBowBFAZ4AQAGaADkBlQAzAZAALQGMACYBhgAhAYIAGwF8ABUBeAAOAXQACQFuAAMBagD9AGQA+ABgAPIAXADsAFYA5wBSAOEATgDbAEoA1gBFANEAQADMADsAxwA3AMIAMwC+ADAAuQAsALQAKACvACMAqwAhAKgAHACkABkAoAAVAJ0AEgCaABAAlgANAJMACgCSAAcAjwAEAIwAAwCLAAAAiAD//4YA/f+FAPr/hAD5/4IA+P+CAPj/gQD2/4EA9f+BAPX/fwD1/38A9f+BAPX/gQD1/4EA9f+CAPX/ggD2/4QA9v+FAPj/hgD5/4gA+v+JAPz/iwD9/4wAAACNAAEAkAAEAJIABgCTAAgAlgALAJcADgCaABEAnQAUAJ4AFwChABkAowAcAKYAIQCnACMAqgAoAKsAKgCuAC8ArwAyALIANgC0ADkAtQA9ALgAQAC5AEQAuwBIALwASwC+AE8AvwBTAL8AVgDAAFsAwgBdAMIAYgDDAGYAwwBpAMMAbADDAHAAwwBzAMMAdwDDAHoAwgB8AMIAfwDAAIIAvwCFAL4AiAC8AIsAuwCMALkAjwC2AJIAtQCTALIAlQCxAJcArgCZAKsAmgCoAJwApACcAKEAnQCdAJ4AmgCeAJYAngCSAKAAjwCgAIsAoACFAJ4AgQCeAHwAngB4AJ0AcwCdAG4AnABpAJoAYwCZAF0AlwBZAJYAUwCTAE4AkgBIAI8AQgCNADsAiwA2AIgAMACFACoAggAjAH8AHgB7ABcAeAARAHQACgBxAAQAbQD9/2kA9v9kAPD/YgDp/1wA4v9YAN3/UwDW/08Azv9LAMf/RQDC/0EAu/87ALT/NwCt/zIAp/8tAKD/KACZ/yIAk/8eAIz/GACF/xIAf/8NAHj/CABx/wMAa//9/2b/+P9f//L/Wf/s/1P/6P9M/+L/R//d/0H/1/87/9P/Nv/N/zD/x/8s/8P/Jv++/yD/uf8c/7T/F/+v/xL/q/8O/6X/Cv+h/wb/nf8B/5n///6U//r+kP/3/oz/9f6J//L+hf/v/oL/7P5+/+n+e//o/nj/5v51/+X+c//k/nD/4v5t/+H+a//h/mn/4f5n/+H+Zv/h/mT/4f5j/+L+Yv/k/mD/5f5g/+b+X//o/l//6/5f/+z+X//v/l//8v5g//X+YP/5/mL//f5j/wD/ZP8E/2b/CP9n/w7/av8S/2v/GP9u/xz/cf8i/3T/KP93/y3/e/8z/37/Of+C/0D/hf9F/4n/S/+N/1L/kv9Y/5b/X/+c/2b/oP9r/6X/c/+q/3j/r/9//7X/hv+5/4z/v/+T/8X/mf/K/57/0P+l/9b/q//b/7H/4f+2/+f/vP/s/8L/8v/H//j/zP/9/9H/AwDW/wgA2/8OAN//FADk/xkA5/8fAOv/IwDu/ykA8v8tAPX/MwD4/zcA+f87APz/QAD9/0QAAABIAAEATAABAFEAAwBTAAMAWAADAFsAAwBdAAMAYAADAGMAAQBkAAAAZwD//2kA/f9qAPz/bAD5/20A9v9uAPP/bgDw/24A7v9wAOn/cADn/24A4v9uAN7/bQDY/20A1P9sAM7/agDK/2kAxf9mAL//ZAC4/2IAsv9fAKv/XACk/1kAnv9VAJf/UgCP/04AiP9KAIH/RQB4/0EAcP89AGn/NwBg/zMAWP8tAE7/KABF/yIAPf8cADP/FwAq/xEAIP8KABj/BAAO//3/BP/2//r+7//w/uj/5v7h/93+2v/T/tP/yf7M/7/+xf+1/rz/q/61/6H+rf+X/qX/jf6d/4P+lv96/o3/cP6G/2b+fv9c/nX/Uv5u/0j+Zv9A/l3/Nv5W/y3+Tv8j/kX/G/4+/xH+Nv8I/i//AP4m//f9H//v/Rj/6P0Q/9/9CP/Y/QH/0P36/sn98/7C/ez+u/3l/rX93v6u/dj+qP3R/qP9zP6d/cX+l/2//pP9uf6P/bT+i/2u/ob9qP6C/aT+f/2e/nz9mv56/Zb+d/2S/nX9jf5y/Yn+cf2G/nH9gv5w/X/+cP18/nD9ev5w/Xj+cf11/nL9dP50/XL+df1x/nf9cP56/W7+fP1u/n/9bv6C/W7+hv1u/ov9bv6P/XD+k/1x/pf9cf6d/XL+of11/qf9d/6s/Xr+sv17/rn9fv6//YH+xv2D/sz9iP7T/Yv+2v2P/uH9kv7o/Zb+7/2a/vf9nv7//aP+B/6n/g7+rP4X/rH+Hv62/ib+u/4v/sD+N/7G/j7+zP5H/tD+T/7W/lj+2/5g/uH+af7m/nH+7P54/vL+gf75/on+//6S/gT/mv4K/6H+EP+q/hX/sv4b/7n+Iv/C/ij/yf4t/9H+M//Y/jn/4f4+/+j+RP/v/kr/9v5P///+U/8G/1n/Df9f/xL/ZP8Z/2n/IP9u/yj/c/8t/3j/NP98/zr/gf9A/4X/Rf+J/0z/jf9S/5L/WP+W/1z/mv9i/57/Z/+h/2v/pf9x/6j/df+r/3v/r/9//7L/hP+1/4j/uP+M/7n/kP+8/5T/v/+Z/8D/nP/D/6D/xf+j/8b/p//J/6r/yv+t/8z/r//N/7L/zf+1/87/uP/Q/7v/0P++/9H/wP/R/8L/0f/F/9H/xv/T/8f/0//K/9P/zP/R/83/0f/O/9H/0P/R/9H/0P/T/9D/1P/O/9b/zv/W/83/1//M/9f/zP/Y/8r/2v/J/9r/x//a/8b/2//F/9v/w//d/8L/3f/A/93/v//d/77/3v+8/97/u//e/7n/3v+4/97/tv/f/7X/3/+y/9//sf/f/6//3/+u/9//rf/h/6v/4f+q/+H/qP/h/6f/4v+l/+L/pP/k/6P/5P+h/+T/oP/l/57/5/+e/+f/nf/o/5z/6f+c/+n/mv/r/5r/7P+Z/+7/mf/v/5n/8v+Z//P/l//1/5f/+P+X//n/l//8/5n//f+Z/wAAmf8DAJr/BgCa/wgAnP8NAJ3/EACe/xIAnv8XAKD/GwCj/x4ApP8iAKX/JgCo/yoAqv8wAK3/NACu/zkAsf8+ALT/QgC2/0gAu/9OAL7/UwDA/1gAxf9dAMf/YwDM/2kA0P9wANP/dQDX/3sA2/+BAOH/iADl/40A6f+TAO7/mgDz/6AA+P+nAP3/rQABALQABwC5AAsAvwARAMYAFwDMABsA0wAhANgAJgDeACwA5QAyAOsANwDwADsA9gBBAP0ARwADAUwACQFSAA4BWAAUAVwAGAFiAB4BZwAjAWwAKAFxAC0BdwAyAXsANwGBADsBhQBAAYsARAGPAEgBkwBMAZcAUQGdAFUBoQBZAaYAXAGqAF8BrQBjAbEAZgG1AGkBuABsAbwAbgG/AHEBwwB0AcYAdQHJAHgBzAB6Ac8AfQHRAH4B1AB/AdYAgQHYAIIB2gCCAdsAhAHeAIUB4ACFAeEAhgHiAIYB4gCGAeQAhgHlAIYB5QCGAecAhgHnAIUB5wCFAecAhAHnAIQB5wCCAecAgQHlAH8B5QB+AeQAfQHkAHsB4gB6AeEAeAHgAHUB4AB0Ad0AcQHbAHAB2gBtAdgAagHXAGcB1ABkAdMAYgHQAF8BzwBcAcwAWQHJAFYBxgBSAcUATwHCAEwBvwBIAbwARQG5AEEBtgA+AbQAOgGxADcBrgAzAaoAMAGnACwBpAAoAaEAJQGeACEBmgAcAZcAGgGVABUBkgARAY8ADgGLAAoBiAAGAYUAAwGCAP8AfwD8AHwA+AB6APUAdwDwAHQA7gBxAOsAbgDnAGwA5ABpAOEAZgDeAGQA2wBiANgAXwDWAF0A0wBbANEAWQDPAFgAzABVAMoAUwDJAFIAxgBRAMUATwDDAE4AwgBMAMAATAC/AEsAvwBLAL4ASgC+AEoAvABKALwASAC8AEgAvABIALwASgC8AEoAvABKALwASwC+AEsAvgBMAL8ATAC/AE4AwABPAMIAUQDDAFIAxQBTAMYAVgDHAFgAyQBZAMoAXADMAF0AzwBgANAAYwDRAGQA0wBnANYAagDXAG0A2ABwANsAcwDdAHUA4AB4AOEAewDiAH4A5ACBAOcAhADoAIgA6QCLAOsAjQDuAJAA7wCTAPAAlgDyAJkA8wCdAPMAoAD1AKMA9gCmAPgAqAD4AKoA+QCtAPkArwD5ALIA+gC1APoAtgD6ALkA+gC7APoAvgD5AL8A+QDAAPkAwwD4AMUA+ADGAPYAxwD1AMcA8wDJAPIAygDwAMoA7wDMAOwAzADrAMwA6QDNAOcAzQDkAM0A4QDMAN4AzADbAMwA2ADKANYAygDTAMkA0ADHAMwAxgDJAMUAxQDDAMAAwgC8AL8AuQC+ALUAuwCxALgAqwC2AKcAtACjALEAngCtAJkAqgCVAKcAjwCkAIsAoACFAJwAfwCZAHoAlQB1AJAAcACMAGoAiABkAIQAXwB/AFgAewBSAHUATABxAEcAbQBBAGcAOgBjADQAXQAvAFgAKABTACIATgAbAEgAFQBEAA4APgAIADkAAQAzAPz/LQD1/ygA7/8iAOj/HADi/xgA2/8SANb/DQDO/wcAyf8BAMP//P+8//b/tv/w/7H/7P+r/+f/pP/h/57/2/+Z/9f/k//R/43/zf+I/8f/gv/D/37/vv94/7n/dP+1/27/r/9q/6v/ZP+n/2D/o/9c/57/WP+c/1P/l/9P/5P/TP+Q/0j/jf9F/4n/Qf+G/z7/hP87/4H/Of9+/zb/e/80/3r/Mf93/zD/df8v/3T/Lf9x/yz/cP8q/3D/Kv9u/yn/bf8p/23/Kf9r/yn/a/8p/2v/Kf9r/yr/a/8s/23/Lf9t/y//bv8w/27/Mf9w/zP/cf82/3P/N/91/zr/d/89/3r/QP97/0L/fv9F/4H/Sv+E/0z/hv9P/4v/U/+N/1j/kP9a/5T/X/+Z/2P/nP9m/6D/av+k/27/qP9z/63/d/+x/3r/tf9+/7n/gv+//4b/w/+L/8f/jf/M/5L/0f+W/9b/mf/a/53/3/+g/+T/pP/o/6f/7P+q//L/rv/2/7H/+v+0////tv8DALn/BwC7/wsAvv8QAL//FADC/xgAw/8bAMX/HwDG/yIAx/8mAMn/KQDK/ywAyv8wAMz/MwDM/zYAzP83AMz/OgDM/z0AzP8+AMr/QQDK/0IAyf9EAMf/RQDH/0cAxf9HAMP/SADC/0oAv/9KAL7/SgC7/0oAuP9KALX/SgCy/0oAr/9IAK3/RwCo/0cApf9FAKH/RACd/0IAmf9AAJT/PgCQ/zsAjP86AIb/NwCC/zQAfP8yAHj/LwBz/ywAbf8oAGf/JQBi/yEAXP8cAFX/GABP/xQASv8QAEL/CwA9/wcANv8DAC///f8p//n/Iv/z/xv/7v8U/+n/Df/k/wb/3v///tj/9/7T//D+zf/p/sf/4v7C/9v+u//U/rX/zf6v/8b+qP+//qP/uP6d/7H+lv+q/pD/o/6J/5z+hP+U/n7/jf53/4b+cf9//mr/ev5k/3L+Xf9r/lj/Zv5S/1/+S/9Z/kX/U/5A/0z+Of9H/jP/Qf4t/zv+KP82/iL/Mf4c/yz+F/8o/hH/Iv4N/x7+B/8Z/gH/Ff79/hH++f4O/vP+Cv7v/gf+6/4D/ub+AP7i/v393v78/dr++f3X/vf90/71/dD+8/3N/vL9yv7y/cf+8P3F/vD9wv7w/cD+8P29/vD9vP7w/bv+8v25/vP9uP71/bb+9v22/vf9tf76/bX+/P21/v/9tf4B/rX+BP61/gj+tv4L/rb+D/64/hT+uf4X/rv+G/68/iD+vf4l/r/+Kf7C/i/+w/40/sb+Of7J/j7+zP5E/s7+Sf7R/k/+1P5W/tj+XP7b/mL+3/5p/uL+bv7m/nX+6/57/u/+gv7z/on+9/6P/vz+lv4A/53+BP+k/gj/qv4N/7H+Ev+4/hf/v/4b/8b+IP/M/iX/0/4p/9r+L//h/jP/6P43/+7+Pf/1/kH//P5H/wH/S/8I/0//EP9V/xX/Wf8c/13/Iv9j/yj/Z/8v/2v/NP9w/zr/df9A/3r/Rf9+/0v/gv9R/4b/Vv+L/1z/j/9i/5L/Z/+W/2v/mv9x/57/df+h/3v/pf9//6j/hP+r/4j/r/+M/7L/kP+1/5T/uP+Z/7v/nf++/6D/wP+k/8P/p//G/6v/x/+u/8r/sf/M/7X/zv+4/9D/u//R/7z/0/+//9b/wv/X/8X/1//G/9j/yf/a/8r/2//M/9v/zf/d/87/3v/Q/97/0f/e/9P/3//U/9//1v/f/9b/3//X/9//1//f/9j/3//Y/9//2P/f/9r/3v/a/97/2v/e/9r/3f/a/93/2v/b/9j/2//Y/9r/2P/Y/9j/2P/X/9f/1//W/9f/1P/W/9T/1v/T/9T/0f/U/9D/0//O/9H/zf/R/8z/0P/K/9D/yv/O/8n/zv/H/83/xv/M/8X/zP/D/8r/wv/K/8D/yf+//8n/vv/H/7z/x/+8/8b/u//G/7n/xv+4/8X/uP/F/7b/xf+1/8X/tf/F/7T/xf+0/8X/sv/F/7L/xf+x/8X/sf/G/7H/xv+v/8b/r//H/6//yf+v/8n/r//K/6//zP+v/83/sf/O/7H/0f+x/9P/sv/U/7L/1/+0/9r/tf/b/7X/3v+2/+H/uP/k/7n/5/+7/+n/vP/s/77/8P/A//P/wv/4/8X/+v/G////yf8BAMr/BgDN/woA0P8OANP/EQDW/xUA2P8ZANv/HgDe/yIA4f8mAOT/LADn/zAA6f80AOz/OQDw/z0A8/9BAPb/RQD6/0sA/f9PAAAAUwAEAFgABwBcAAsAYgAOAGYAEQBqABUAbgAYAHMAHAB3AB8AewAjAH8AJgCEACkAiAAtAIwAMACQADMAlQA2AJkAOgCcAD0AoABAAKQAQgCnAEUAqwBIAK4ASwCyAE4AtQBRALkAUwC8AFYAvwBZAMIAWwDGAF0AyQBgAMwAYgDPAGQA0ABmANMAZwDWAGoA2ABsANoAbQDdAG4A3gBwAOEAcQDiAHMA5QB0AOcAdQDoAHcA6QB3AOsAeADsAHoA7gB6AO8AewDwAHsA8gB7APIAewDzAHwA9QB8APUAfAD2AHwA9gB8APYAfAD2AHwA+AB7APgAewD4AHsA+AB6APgAegD2AHgA9gB4APYAdwD2AHcA9QB1APUAdADzAHQA8wBzAPIAcQDyAHAA8ABuAO8AbQDvAGwA7gBqAOwAaQDrAGcA6QBmAOgAZADnAGMA5QBiAOQAYADiAF8A4QBdAOAAXADeAFsA2wBZANoAVgDYAFUA1wBTANYAUgDTAFEA0QBPANAATgDPAEwAzABLAMoASgDJAEgAxwBHAMUARQDDAEQAwgBCAMAAQQC/AEAAvgA+ALwAPgC7AD0AuQA7ALgAOwC2ADoAtQA6ALQAOQCyADkAsQA3ALEANwCvADcArgA2AK4ANgCtADYArQA2AK0ANgCrADYAqwA2AKsANwCrADcAqwA3AKsAOQCrADkAqwA6AKsAOgCtADsArQA9AK4APgCuAD4ArwBAAK8AQQCxAEQAsgBFALQARwC1AEgAtgBLALgATAC5AE8AuwBRALwAUwC+AFUAwABYAMIAWwDDAF0AxQBfAMcAYgDJAGQAygBnAM0AagDPAG0A0ABwANMAcwDUAHUA1gB4ANgAewDaAH4A2wCBAN4AhADgAIYA4QCJAOIAjADlAI8A5wCSAOgAlQDpAJcA6wCaAOwAnQDsAKAA7gChAO8ApADwAKcA8ACoAPIAqwDyAK4A8wCvAPMAsQDzALQA9QC1APUAtgD1ALgA9QC5APMAuwDzALwA8wC+APMAvwDyAMAA8gDCAPAAwwDvAMUA7gDGAO4AxwDsAMoA6wDMAOgAzwDnANAA5QDTAOQA1gDhANoA4ADdAN0A4QDaAOUA1wDpANYA7wDTAPUA0AD6AMwAAAHJAAcBxgAOAcMAFQG/AB4BvAAmAbgALwG1ADkBsQBDAa0ATgGoAFkBpABkAaAAcQGcAH4BlwCMAZMAmgGPAKgBiQC4AYUAxwGBANgBewDpAXcA/AFxAA4CbAAhAmcANAJiAEgCXABdAlYAcwJSAIgCTACfAkcAtwJBAM8COwDnAjYA/wIwABgDKgAzAyUATQMfAGkDGQCEAxQAoAMOALwDCADaAwMA+AP9/xUE9v8zBPD/UgTr/3EE5f+SBN//sgTb/9IE1v/zBND/FAXK/zYFxf9YBb//egW7/5wFtf++Ba//4QWr/wMGpf8mBqH/Sgac/20Gl/+RBpP/tAaP/9cGi//7Bob/HgeC/0EHfv9mB3r/igd3/60Hc//PB3D/8gdr/xYIaf85CGb/Wwhj/30IYP+fCF3/wQhc/+MIWf8DCVj/JAlW/0QJVf9lCVP/hAlS/6MJUv/BCVH/4AlR//wJUv8aClL/NgpT/1IKVf9tClb/hwpY/6IKWv+6Cl3/0wpg/+oKY/8AC2f/Fwtr/ywLcP9AC3X/VAt7/2YLgf95C4b/iguN/5kLlP+nC5z/tguj/8ILq//OC7T/2Qu+/+MLxv/rC9D/8gva//gL5P/+C+//Agz6/wUMBgAGDBEABgweAAYMKQADDDYAAAxEAPwLUQD3C18A8AttAOcLewDdC4kA0guXAMYLpwC4C7YAqgvGAJkL1gCIC+UAdgv1AGILBgFNCxcBNgsoAR4LNwEFC0gB6wpbAdAKbAG0Cn0BmAqPAXcKoAFUCrEBLgrDAQUK1gHZCecBqQn5AXYJCwJBCRwCCQkvAs0IQQKPCFQCTghlAgoIdwLEB4kCeweaAi8HrQLhBr4CkQbPAj0G4QLoBfICkAUDAzcFFAPbBCUDfgQ2Ax8ERQO+A1YDWwNmA/gCdwOSAocDKwKVA8MBpANZAbQD7wDCA4QA0AMYAN4Dq//rAz3/+QPQ/gYEYv4TBPL9HwSD/SsEFP02BKX8QQQ2/E0Ex/tWBFf7YATp+moEfPpzBA/6ewSi+YQENfmMBMv4kwRh+JoE9/egBJD3pgQp96sEw/axBGD2tQT99bgEm/W8BDz1vwTe9MIEgvTDBCf0xQTP88UEefPGBCbzxQTU8sUEg/LDBDXywgTq8b8EovG8BFvxuAQX8bUE1vCwBJjwqwRd8KYEI/CgBO3vmQS675IEie+JBFvvgQQx73gECO9wBOPuZgTB7lsEo+5RBIfuRQRv7jkEWu4tBEfuIQQ47hMEK+4GBCPu+AMd7ugDHO7aAxzuygMg7rkDJ+6qAzHumQM/7okDUO54A2TuZgN67lIDle4+A7HuKAPS7hAD9e74Ahzv3gJG78MCcu+nAqLviQLT72wCCfBMAkLwLAJ88AoCuvDnAfvwwwE+8Z4Bg/F6AcvxVAEW8iwBZPIEAbPy2wAF87EAWvOGALDzXAAJ9DAAZPQEAMH02P8g9av/gvV8/+P1T/9I9iD/r/by/hb3w/6A95T+6vdk/lf4Nv7E+Ab+NPnV/aT5p/0V+nf9iPpH/fr6GP1u++j85Pu5/Fn8ivzO/Fz8Rf0t/L39APw0/tP7rP6l+yX/ePud/0z7FQAg+48A9voHAcv6fwGh+vgBePpwAlD65wIp+l0DAfrUA9v5SgS2+b4EkfkwBW/5oQVM+RAGLPl7Bgv55Abs+EgHzfiqB7D4BwiU+GIIefi4CF74CglG+FkJMPikCRn46wkE+C4K8PdtCt73qQrN9+EKvfcWC6/3Rguh93MLlvecC4z3wguC9+QLe/cCDHT3HQxv9zUMa/dJDGr3Wgxo92YMaPdwDGv3dwxu93oMcvd6DHn3dgyA93AMifdmDJT3Wgyf90oMrPc4DLr3IgzK9wkM2/fuC+330AsB+LALFviOCy34aAtF+EALXfgWC3j46gqT+LsKr/iLCs34WArs+CQKC/ntCS35tQlP+XsJcvlACZf5Awm8+cQI4vmECAr6Qwgx+gAIXPq+B4X6egex+jUH3PruBgr7pwY3+18GZvsXBpT7zwXE+4UF9fs8BSb88gRY/KkEivxfBL38FQTw/MwDJf2CA1n9OQON/e8Cw/2nAvn9XwIv/hcCZP7QAZz+iwHT/kUBCv8AAUH/vAB4/3oAr/85AOj/+P8fALj/WAB6/48APf/GAAH//wDH/jYBj/5tAVj+pAEi/tsB7/0SArz9SAKM/X4CXf2yAjD95wIG/RgD3fxKA7X8eAOQ/KcDbfzTA0v8/QMs/CUEDvxNBPP7cQTb+5UEw/u3BK/71wSd+/UEjPsRBX77LAVy+0YFaPteBWD7dAVc+4gFV/uaBVf7qwVZ+7sFXPvJBWH71gVo++EFcvvqBX/78gWN+/gFnfv8Ba/7AAbD+wIG2vsCBvL7AAYN/P0FKfz5BUf89AVn/O4FifzlBaz82wXT/NIF+fzFBSL9uAVM/aoFeP2aBaX9iQXV/XgFBv5mBTf+UgVr/j0FoP4oBdb+EQUN//sERf/hBH7/yQS5/7AE9f+VBDIAegRuAF4ErQBBBOsAJAQqAQcEagHoA6oBygPpAasDKAKMA2UCbAOfAk0D1wIsAw0DCwNAA+sCcwPKAqMDqgLRA4kC/wNnAisERwJVBCYCfgQGAqYE5QHKBMUB7gSkARAFhAEwBWQBTgVEAWkFJQGCBQYBmQXoAK0FygC/Ba0AzwWPAN0FcwDoBVYA8QU7APYFIQD7BQYA/AXs//sF0//4Bbv/8gWj/+sFjP/hBXX/1AVg/8UFTP+1BTn/oQUm/4wFFP90BQP/WwXy/kAF4v4iBdT+AgXG/uAEu/68BK7+lgSk/m8Emv5FBJD+GgSJ/uwDgv6+A3z+jAN3/lsDdP4mA3D+8QJu/rkCbf6BAm3+SAJu/g0Ccf7QAXT+kgF3/lQBfP4UAYL+0wCJ/pAAkP5OAJr+CgCk/sX/rv5//7n+Ov/G/vP+0/6r/uH+Y/7w/hv+AP/T/RH/if0j/0H9Nv/3/Ej/rvxc/2T8cf8b/Ib/0fud/4j7tP8++8z/9Prk/6z6/P9k+hUAHPowANX5SgCP+WYASPmBAAP5nQC/+LkAefjXADf49QD09xIBs/cwAXT3TgE092wB9vaJAbn2pgF99sIBQ/bdAQv29gHU9RACnfUoAmj1PgI19VUCBPVsAtT0gQKl9JUCePSqAk30vAIk9NAC/fPhAtbz8gKz8wMDkfMRA3HzHwNT8y0DN/M5AxzzRAME804D7fJYA9nyXwPH8mYDtvJsA6nycAOc8nQDk/J2A4vydwOG8ncDgvJ3A4DydAOA8nEDg/JtA4nyaQOQ8mIDmPJbA6TyUgOy8koDwfI+A9LyMwPm8iYD+/IaAxPzCwMt8/wCSPPrAmXz2gKG88gCpvO0AsrzoALw84sCGPR1AkH0XQJr9EcCmPQvAsb0FQL39PoBKfXhAVv1xQGR9agBx/WMAQD2bgE69lEBdfYyAbL2EgHw9vMAMPfTAHH3sgCz95AA9vduADv4TACA+CoAx/gHAA/55f9Z+cD/ovmd/+35ev84+lX/hvox/9P6Df8i++j+cPvD/r/7nv4P/Hr+YPxV/rL8MP4D/Q3+Vf3o/af9w/36/Z79Tv57/aD+WP3z/jP9R/8P/Zz/7fzv/8r8QgCo/JYAhvzpAGT8PQFC/I8BIvziAQH8NALi+4YCw/vZAqT7KwOG+3sDaPvKA0v7GwQu+2oEFPu4BPn6BgXe+lQFxPqgBav66wWT+jYGfPqABmb6yQZQ+hAHO/pYByf6nQcU+uMHA/onCPD5aQjh+aoI0fnqCML5KQm1+WgJqPmkCZ354AmR+RoKiPlSCn/5igp3+b8Kcfn0Cmv5Jwtm+VgLY/mIC2D5twte+eQLXfkQDF75Ogxg+WQMYfmKDGb5sAxq+dMMb/n1DHf5Fw1++TYNhvlUDZD5bw2b+YoNp/miDbP5ug3C+c8N0fnjDeH59Q3y+QYOA/oUDhX6Iw4p+i4OPvo4DlP6QA5q+kcOgPpNDpn6UQ6y+lMOy/pUDub6Uw4D+1AOH/tNDj37Rw5a+0AOePs4Dpn7Lg64+yMO2vsWDvr7CA4e/PgNP/znDWP81Q2I/MENrPysDdH8lg33/H4NHv1lDUT9TA1q/TENkv0TDbn99Qzi/dgMCv63DDP+lgxc/nQMhv5RDK/+LAzY/ggMA//gCy3/ugtY/5ELgf9oC6v/PQvW/xMLAADnCioAuwpVAI4KfgBfCqgAMQrTAAAK/ADQCSUBnwlOAW0JdwE8CaABCQnJAdYI8QGiCBgCbQhAAjkIZgIDCI4CzQe0ApgH2QJgB/0CKwciA/QGRwO7BmoDhAaOA00GsAMXBtED4AXyA6oFEwR0BTMEPgVSBAoFcATUBI4EoASrBGoEyAQzBOIE/AP9BMMDGAWJAzAFTgNKBREDYAXTAncFkwKOBVICowUQArcFzAHKBYgB3QVDAe4F/AD/BbUADgZtAB4GIwAsBtr/OQaP/0YGRP9RBvn+Wwas/mUGYP5tBhT+dgbG/X0GeP2CBiz9iAbe/IsGkPyPBkL8kgb2+5MGqPuTBlz7kwYP+5IGw/qRBnf6jgYs+okG4fmFBpf5gAZO+XoGBflzBr34agZ2+GIGMfhYBuz3Tgao90MGZfc3BiT3Kwbj9h0GpPYOBmf2AAYq9vEF7/XhBbX10AV99b4FRvWrBRL1mQXe9IUFrPRxBXz0XgVP9EgFIfQyBffzHAXO8wYFpvPuBILz1gRg874EPvOmBB/zjAQC83ME5vJZBM7yPgS38iQEovIJBJDy7gN/8tEDcfK1A2TymQNa8n0DUfJgA0zyQwNJ8iYDSPIJA0ny6wJM8s0CUfKvAlnykgJi8nQCbvJVAnzyNwKN8hoCn/L6AbPy3QHK8r8B4/KjAf7yhQEa82kBOfNMAVvzMAF98xUBpPP5AMrz3QDz88AAH/SkAEz0hgB79GkAq/RLAN70LAAS9Q0ASPXu/3/1zf+59a3/8/WM/zD2av9u9kj/rvYo/+/2BP8x9+L+dvfA/rz3nf4B+Hv+SfhY/pP4NP7e+BH+Kfnu/XX5yv3D+aj9EfqF/WD6Yf2x+j79Afsc/VP7+vyl+9f8+fu1/E78k/yh/HL89vxQ/Ev9MPyh/Q/89/3w+07+0fuk/rL7+v6T+1L/dfuo/1f7AAA6+1YAHvuuAAP7BAHm+lsBy/qxAbL6BwKZ+lwCgPqyAmj6BwNS+lsDO/quAyX6AgQR+lQE/fmmBOn59QTX+UQFxvmSBbX53gWl+SkGlvlxBoj5ugZ7+f0GbvlBB2P5gQdZ+b8HT/n7B0b5Mwg/+WkIOvmbCDT5ywgu+fgILPkhCSn5Rwkn+WoJJvmLCSf5pwkp+cIJKvnZCS757Qkz+f4JN/kMCj75FgpF+R4KTvkiClb5JQpg+SUKa/khCnj5GwqF+RMKk/kHCqH5+Qmx+eoJwvnXCdT5wgnm+aoJ+fmRCQz6dgki+lgJOPo4CU/6Fglm+vEIfvrMCJf6pAix+noIy/pQCOb6IggD+/QHH/vEBzv7kgda+18HePsrB5f79Qa4+74G1/uHBvn7TgYZ/BQGO/zaBV38nwWB/GIFpPwlBcf85wTs/KoEEf1qBDb9LARa/ewDgf2uA6f9bgPN/S8D8/3vAhv+rwJB/nACaf4wApD+8QG4/rIB3/50AQf/NgEv//gAVv+7AH7/fwCn/0QAzv8IAPb/zv8fAJb/RwBd/24AJv+WAO/+vgC7/uUAhv4NAVP+NAEi/lsB8v2CAcP9qAGU/c8Baf31AT79GgIV/T4C7fxjAsf8iAKj/KsCf/zNAl/87wI+/BEDIPwyAwT8UQPp+24D0fuMA7v7qAOl+8MDk/vdA4H79QNy+wsEZPshBFn7NgRP+0gER/tZBEH7aQQ9+3gEO/uFBDv7kAQ9+5oEQfujBEX7qwRO+7EEVvu1BGH7uQRu+7sEfvu8BI37vASg+7kEs/u3BMr7tATi+64E+vupBBX8oAQz/JgEUPyOBHH8hASS/HgEtfxsBNj8XgT+/E8EJv1ABE/9MAR4/R4EpP0NBND9+QP//ecDLf7RA13+vAON/qcDwP6QA/P+egMo/2IDXP9KA5L/MgPJ/xgDAAD/AjkA5QJxAMoCqgCvAuQAlQIeAXoCWAFdApIBQQLKASYCAwIKAjoC7gFwAtEBpgK0AdkClwEKA3sBOgNfAWcDQwGTAyYBvAMKAeID7gAHBNMAKwS2AEsEnABpBIEAhwRmAKEESwC7BDIA0gQYAOgE///8BOX/DgXN/x4Ftf8tBZ7/OgWI/0YFcf9OBVr/VQVH/1sFMf9eBR7/XwUL/18F9/5cBeb+WAXW/lEFxf5IBbX+PQWn/jIFmf4iBYv+EwV+/gAFcv7rBGf+1gRd/r4EVf6kBEz+iARE/moEPf5LBDf+KwQz/gkEL/7kAyz+vgMp/pcDKP5uAyb+RAMm/hgDKP7rAir+vAIt/owCMP5cAjT+KQI6/vYBQf7AAUj+jAFP/lUBWf4cAWL+5ABt/qsAeP5wAIP+NACS/vn/nv68/6z+f/+8/kH/zP4D/93+xf7u/oX+AP9F/hL/Bv4m/8b9Ov+F/U//Rf1k/wT9e//D/JD/g/yo/0L8v/8D/Nj/wvvw/4L7CgBC+yMAA/s9AMT6WACG+nMASPqNAAv6qgDO+cYAk/niAFf5/wAc+RsB4vg3Aan4VAFy+HABO/iLAQX4pgHQ98ABm/fbAWj39QE39w0CB/cjAtj2OgKp9k8CffZlAlL2eAIp9osCAPacAtn1rQKz9bwCkPXMAm712QJN9ecCLvXzAhH1/wL09AoD2fQUA8H0HgOr9CYDlfQtA4P0NANx9DoDYfQ+A1P0QwNI9EcDPPRIAzT0SgMt9EoDKfRKAyb0SAMk9EUDJvRDAyf0PQMr9DkDMvQyAzr0KwND9CIDUPQaA130EANs9AQDffT5ApH07AKl9OACvPTQAtT0wgLv9LECCfWhAif1jwJG9X0CZ/VqAon1VgKu9UEC0vUsAvr1FwIi9gACTPboAXj20AGl9rgB1PaeAQT3hQE192oBZ/dRAZv3NAHR9xoBB/j9AD/44QB4+MMAsvimAOz4iAAp+WoAZvlLAKT5LQDj+Q4AI/rv/2T60P+l+q//6PqQ/yz7cP9w+1H/s/sw//n7EP8//PD+hfzQ/s38r/4U/Y/+XP1w/qT9T/7s/TD+NP4P/n7+8P3H/tH9Ef+y/Vr/k/2k/3T97v9W/TcAOP2BABv9ygD9/BQB4fxdAcT8pgGo/O8BjPw3AnH8fwJW/MgCPfwOAyP8VgMK/J0D8PviA9r7KATC+20Eq/uxBJT79QR/+zcFavt6BVb7vAVE+/wFMPs9Bh/7ewYN+7oG/fr4Bu36Mwfe+m8H0PqqB8P64we2+hsIq/pSCKD6igiW+r4IjfryCIX6JQl8+lcJd/qHCXH6twlr+uQJaPoRCmT6PQpj+mgKYfqRCmH6uAph+t8KY/oDC2b6Jwto+kkLbfprC3H6igt4+qcLfvrEC4b64AuP+vkLl/oTDKL6Kgyu+j8MufpUDMb6ZgzU+ncM4vqIDPL6lgwB+6MMEvuwDCX7ugw3+8IMS/vLDF/70Ax0+9UMifvZDKD72gy2+9wMzvvaDOb72QwA/NYMGfzQDDT8ywxP/MQMa/y7DIj8sQyk/KYMwvyZDN/8jQz+/H0MHv1tDD39XAxc/UoMfP02DJ39Igy//QwM3/31CwH+3Qsl/sULR/6qC2n+jwuM/nMLr/5XC9P+OQv2/hoLG//5Cj7/2Qpj/7cKhv+VCqv/cgrQ/04K8/8pChgAAwo9AN0JYAC1CYUAjgmqAGUJzQA8CfAAEwkVAegIOQG8CFwBkQh/AWUIowE5CMUBDAjnAd4HCgKwBysCgQdMAlIHbgIkB48C9AavAsUGzwKVBu4CZgYNAzYGLAMHBkoD2QVnA6oFhQN9BaEDTgW+Ax8F2QPyBPMDwwQOBJYEKARnBEEEOQRZBAoEcQTbA4gEqwOfBHsDtQRKA8oEGAPeBOQC8gSvAgYFewIYBUQCKQULAjoF0wFLBZkBWQVdAWkFIgF3BeQAhAWmAJAFZwCcBSgApwXn/7EFpf+7BWT/wwUi/8wF3/7TBZz+2QVY/t4FFP7jBdD95wWL/esFR/3sBQH97wW9/O8FePzxBTT87wXv++4Fq/vsBWf76gUl++cF4frjBZ763QVc+tcFG/rSBdr5ygWa+cMFWvm7BRz5sgXf+KkFovidBWb4kwUs+IgF8vd7Bbn3bwWC92AFS/dUBRb3RAXi9jYFr/YlBX/2FQVP9gQFIPbzBPP14QTI9dAEnvW8BHb1qgRQ9ZYEKvWCBAj1bQTm9FgExvRDBKj0LQSM9BcEcvQABFn06gNC9NMDLvS8Axr0pAMJ9IwD+vN0A+3zWwPi80MD2fMpA9LzEQPN8/gCyPPeAsjzxQLI86oCy/OQAs/zdwLW810C3/NEAurzKwL28xECBfT5ARX04AEn9McBPPSuAVP0lgFr9H4BhPRkAaH0TAG+9DQB3/QcAQH1AwEk9esASfXRAHH1uACY9Z4Aw/WFAPD1agAd9k8ATfY0AH32GACw9vz/5fbf/xv3wv9S96X/iveI/8P3af/+90v/O/gs/3n4Df+5+O7++fjO/jr5r/58+Y/+wPlw/gX6T/5L+jD+kfoP/tr68P0i+9D9a/ux/bX7kP0A/HH9S/xS/Zf8M/3k/BT9MP31/H791/zM/bj8G/6a/Gn+fPy4/mD8B/9C/Fb/Jvyl/wv89v/v+0UA1PuVALv75ACg+zQBhvuEAW770wFW+yECPvtuAif7vAIR+wkD/PpUA+b6nwPT+ugDv/owBKv6dwSa+rwEiPoABXj6QQVn+oIFWfrBBUv6/QU9+jkGMPpzBiX6qgYb+uAGEfoTBwf6RAf++XMH9/mfB/L5yAfs+e8H5vkUCOP5Ngjh+VcI3vlzCN75jAje+aQI3vm4CN/5ywji+doI5vnlCOv57wjw+fgI9vn8CP35/ggF+v4IDvr7CBj69Qgj+u4ILvrkCDv61whI+skIVvq4CGb6pgh1+pEIhvp6CJn6Ygir+kcIvforCNH6DAjm+u0H/PrLBxH7pwcp+4IHP/tcB1f7NQdx+wwHivvgBqX7tAbA+4gG2/tZBvf7KwYU/PsFMfzJBU/8lgVu/GMFjPwwBaz8/ATM/MYE7PyQBA39WwQv/SUET/3uA3H9twOT/X8Dtv1HA9r9EAP8/dkCIP6gAkT+aQJn/jICjP75AbH+wgHU/owB+f5VAR7/HwFC/+kAaf+1AI3/gQCy/0wA1/8ZAP3/5/8iALX/RwCF/20AVf+SACb/tgD5/tsAzP4AAaD+IwF1/kgBTP5sASX+jwH9/bEB1/3TAbT99QGQ/RUCbv02Ak79VQIw/XMCEv2QAvb8rgLd/MoCw/zlAqz8AAOX/BoDg/wyA3H8SgNg/GADUPx2A0T8iwM3/J0DLfywAyX8wQMe/NADGfzeAxX87AMU/PgDFPwDBBX8CwQZ/BQEHvwbBCX8IQQt/CUEN/woBEL8KwRQ/CsEX/wrBHD8KQSB/CYElPwiBKr8HgTA/BgE2PwRBPL8CQQN/QAEKf32A0f97ANm/eADhv3UA6j9xgPM/bgD7/2qAxX+mQM7/okDY/54A4z+ZgO1/lQD4f5AAw3/LAM5/xgDZv8DA5T/7gLF/9cC8//CAiUAqgJVAJMChgB7ArgAYwLpAEsCGwEzAksBGgJ7AQECqgHoAdgBzwEEArUBMAKcAVsCggGCAmkBqgJPAdACNgHzAhsBFwMBATYD6ABVA9AAcQO2AIwDnQCkA4UAuwNsANADUwDiAzsA8gMlAAIEDQAOBPb/GgTf/yQEyv8sBLT/MgSe/zcEi/86BHX/PARi/zwET/86BD3/NwQq/zMEGf8sBAj/JQT5/hsE6f4RBNr+BATM/vYDvf7lA7H+1AOl/sIDmv6tA4/+lgOF/n8DfP5mA3T+SwNr/i8DZv4RA1/+8gJZ/tECVf6vAlL+jAJP/mcCTP5BAkv+GwJL/vIBS/7JAUz+ngFO/nMBUf5HAVP+GAFY/ukAXf67AGP+iwBp/lkAcP4mAHj+8/+B/sD/i/6M/5T+WP+g/iL/q/7s/rj+tf7F/n7+0/5H/uH+D/7w/tf9AP+g/RH/Z/0i/y/9M//2/EX/vfxZ/4X8a/9M/H//FPyU/9v7qP+i+7//avvU/zP76//6+gEAw/oYAI36MABW+kgAIPpgAOz5eAC2+ZIAg/mqAE/5wwAd+dsA6vjzALn4CwGJ+CMBWvg6ASz4UQH+92YB0fd7AaX3kAF796QBUve3ASr3yQEC99oB3PbrAbf2+gGU9goCcvYYAlL2JQIz9jACE/Y7Avf1RQLc9U4CwfVWAqn1XwKT9WYCffVsAmj1cQJW9XUCRfV4Ajf1fQIp9X4CHPV/AhL1gQII9YECAfWBAvv0fwL39H0C9vR6AvT0dwL09HMC9/RtAvv0ZwIB9WACCPVZAhL1UQIc9UcCKfU9Ajf1MwJF9SgCV/UcAmr1EAJ99QECk/XzAav15QHD9dYB3vXFAfr1tAEY9qMBNfaQAVb2fgF49moBm/ZWAcD2QwHl9i0BDPcYATX3AwFe9+wAivfWALb3vgDj96cAEviNAEL4dQB0+F0ApfhEANr4KgAO+RAAQvn2/3n52/+v+cD/6Pml/yD6i/9a+nD/lvpV/9H6Of8N+x7/SfsB/4b75v7E+8r+BPyu/kL8kv6C/Hf+w/xa/gP9Pv5E/SP+hv0H/sf97P0K/tH9TP62/Y/+m/3R/oH9FP9m/Vj/S/2a/zH93v8Y/SEA/vxjAOX8pwDN/OkAtfwsAZ38bgGF/LEBbvzzAVj8NgJB/HcCLPy4Ahb8+QID/DkD7ft6A9v7uAPH+/gDtfs2BKL7dASR+7EEgfvuBHH7KQVh+2UFU/ufBUX72QU3+xEGKvtKBh/7gQYU+7gGCvvuBgD7Igf2+lcH7fqIB+b6uwff+usH2vobCNT6SgjQ+nkIy/qkCMn60AjG+vsIxPolCcT6TQnE+nQJxPqbCcb6vwnJ+uMJzfoFCtD6JwrV+kcK2/plCuH6gwro+qAK8Pq7Cvn61QoD++0KDfsFCxj7Gwsj+y8LMPtDCz77VQtM+2YLWvt2C2r7hQt5+5ILivudC537qQuv+7MLwvu6C9X7wQvp+8YL/vvLCxT8zwsq/NALQfzQC1j80Atw/M8LiPzMC6H8yAu7/MIL1Py9C+/8tAsK/awLJf2iC0H9lgtd/YsLev1+C5f9bwu1/WEL0/1QC/D9PwsO/iwLLf4ZC0z+Awtr/u4KjP7XCqv+wQrM/qkK6/6PCgv/dgos/1sKTP8/Cm3/IgqP/wUKr//nCdD/yAnw/6cJEgCHCTMAZglTAEQJdQAhCZYA/wi2ANoI1wC1CPgAkQgYAWwIOQFGCFgBHgh4AfgHlwHPB7cBpwfWAX4H9QFVBxQCLAcyAgMHTwLZBm0CrgaLAoUGpwJbBsMCMgbgAgcG/ALeBRcDtQUyA4wFTQNiBWYDOQV/AxAFmQPlBLEDuwTJA5AE4ANmBPYDPAQNBBEEIgTnAzcEuwNNBJADYARlA3QEOgOHBA4DmQTiAqoEtQK7BIgCzARZAtsEKwLqBPwB+QTKAQYFmQETBWYBHwUzASsF/wA2BckAQAWSAEoFWwBUBSMAXAXr/2MFsf9qBXf/cAU9/3YFAf97Bcb+gAWJ/oIFTv6FBRH+iAXU/YkFlv2LBVn9iwUc/YsF3vyJBaH8iAVk/IUFJvyCBen7fgWu+3oFcft2BTb7cAX6+mkFv/pjBYP6WwVL+lQFEfpLBdj5QQWh+TcFavktBTT5JAX++BgFyvgMBZb4/wRk+PIEM/jlBAL41wTS98kEpfe5BHj3qgRN95oEI/eLBPr2egTS9mkErPZYBIf2RQRk9jMEQvYhBCL2DgQC9vsD5vXnA8r10wOw9b8Dl/WqA4D1lQNs9X8DWfVqA0b1VQM39T4DKfUpAxz1EwMS9fwCCPXlAgH1zwL99LgC+PShAvf0iwL39HUC+PRfAv30SAIC9TICCfUcAhP1BgId9e8BK/XaATr1wwFJ9a0BW/WWAW/1fwGG9WkBnfVSAbb1OwHR9SUB7fUOAQz2+AAr9uEATfbKAHH2sgCW9pwAvPaEAOP2bAAM91MAOPc7AGT3IgCT9wgAwffv//P31P8k+Ln/V/ie/4z4hP/D+Gn/+vhM/zH5MP9r+RT/pfn3/uL52/4f+r3+XPqh/pv6g/7b+mb+G/tJ/lz7LP6e+w/+4vvy/SX81P1q/Lj9r/ya/fX8fv06/WH9gf1F/cf9Kf0P/g39WP7y/KD+1fzo/rv8Mf+h/Hr/hvzD/238DQBT/FUAOvyeACL85wAK/C8B8vt3Adv7vwHE+wQCrvtLApn7jwKF+9MCcPsXA137WANJ+5cDN/vXAyb7FAQV+1EEBfuLBPb6xQTm+vwE2PoyBcv6ZwW/+poFs/rMBaj6/AWe+ikGlPpXBoz6gQaF+qoGfvrQBnj69QZy+hcHbvo3B2r6Vwdo+nEHZvqMB2b6owdk+rgHZvrLB2f62gdq+ugHbfr0B3H6/Ad1+gMIfPoHCIL6CQiK+gkIkfoGCJv6Agil+vsHsfryB7z65wfJ+toH1frLB+T6ugfy+qcHAfuSBxL7fQcj+2UHNPtKB0j7Lwda+xMHbvv0BoP71AaZ+7IGr/uRBsb7bQbc+0cG9fshBg38+wUm/NIFP/ypBVr8fgV1/FQFkPwmBaz8+wTJ/M0E5vyfBAP9cAQg/UEEQP0RBF394QN8/bEDm/1/A7z9TgPd/R4D/P3sAh7+uwI+/okCX/5YAoH+JgKj/vUBxf7FAeb+kwEI/2MBKv8zAU7/AwFw/9QAk/+mALX/dwDY/0oA+v8eAB4A8P9AAMb/YwCc/4UAcf+nAEj/yQAg/+kA+f4LAdT+LAGu/ksBi/5sAWf+iQFH/qgBJv7GAQf+4gHo/f8BzP0aArH9NAKW/U8Cfv1pAmb9gQJP/ZkCO/2vAif9xgIV/dsCBv3xAvb8BAPp/BcD3fwpA9P8OgPJ/EsDwvxZA7z8ZwO2/HQDs/x/A7L8iwOy/JMDs/ycA7b8owO8/KoDwvyuA8n8sgPT/LUD3fy3A+j8twP2/LcDBP20AxX9sgMm/a4DOv2qA079pANj/Z0Dev2WA5P9jgOs/YQDx/16A+L9bgMA/mMDH/5WAz7+SANf/joDgf4sA6P+HAPG/g0D6/78AhH/6wI3/9kCX//GAob/sgKv/6AC2P+MAgEAdwIsAGMCVQBOAn4AOQKnACICzwANAvYA9gEcAeABQQHJAWYBsQGIAZoBqgGEAcoBbAHpAVUBBwI9ASMCJQFAAg4BWQL2AHEC4ACJAscAnwKxALQCmgDGAoIA2QJsAOgCVgD2AkAAAwMpAA4DFAAXA///HwPp/yUD1P8oA8D/KwOt/ysDmf8rA4b/KAN0/yUDYv8fA0//GAM+/xEDL/8JAx7//QIO//ICAP/lAvL+1wLk/sgC1/63Asr+pgK9/pICtP5+Aqj+aQKe/lIClv46Ao3+IQKF/gYCfv7rAXj+zQFy/q8Bbf6QAWn+cQFm/k8BY/4tAWD+CwFf/ucAX/7CAF/+nABg/nUAYv5OAGT+JQBn/vz/a/7R/3D+p/90/nv/e/5P/4H+I/+J/vb+kP7J/pr+mv6j/mv+rP49/rj+Df7D/t790P6u/d3+fP3p/kz99/4c/Qb/6/wV/7v8Jf+J/DT/WfxF/yf8WP/3+2n/xvt7/5b7jf9m+6H/NPu1/wX7yf/V+t7/p/ry/3f6BwBJ+hwAG/oyAO35RwDA+VwAlPlwAGj5hQA9+ZkAEvmtAOn4vwDA+NEAl/jkAG/49QBJ+AYBI/gVAf73JQHb9zQBuPdDAZb3TwF191wBVvdpATf3dAEZ938B/faLAeH2lQHH9p0BrvamAZb2rQF/9rIBava4AVb2vgFD9sIBMfbFASL2xwES9skBBfbJAfn1ygHv9ckB5fXJAdz1xgHX9cUB0fXCAc31vgHL9bkByvW1Acv1rwHN9aoBz/WkAdX1nQHb9ZUB4vWMAez1hAH29XoBAvZwAQ/2ZgEf9lsBLvZPAT/2QwFT9jYBZ/YoAXz2GgGU9gsBrPb8AMb27ADh9t0A/fbMABv3uwA696oAWfeXAHv3hQCd93MAwfdgAOb3TAAL+DkAM/gjAFr4EACF+Pr/rvjl/9r40P8F+bv/M/mk/2H5j/+R+Xj/wPli//L5S/8j+jT/Vvoe/4n6Bv+9+u/+8/rX/if7wP5f+6j+lPuS/s37ev4E/GP+PfxL/nf8NP6v/Bz+6fwG/iX97/1f/df9mv3A/dX9qv0R/pP9TP5+/Yn+Z/3G/lL9A/87/T7/Jv17/xH9uP/9/PX/6PwyANT8bgDA/KsArPzoAJr8JQGI/GABdfydAWP82AFS/BQCQfxPAjD8iwIg/MUCD/wAAwH8OgPy+3MD5furA9f75APK+xwEvftUBLH7iwSl+8EEm/v2BJH7LAWI+2AFf/uTBXf7xgVu+/kFZ/srBmH7WwZa+4sGVvu6BlD76AZO+xYHSftDB0j7bwdF+5kHRPvCB0T76wdE+xMIRPs6CEX7YQhI+4UIS/upCE77zAhS++4IV/sPCVz7Lglj+00JaPtqCXH7hwl4+6IJgvu9CYr71gmU++4JoPsFCqv7Ggq2+y8Kw/tDCtH7VQre+2YK7ft2Cvz7hQoL/JQKHPygCi38rAo+/LcKUPy/CmP8yAp1/M8KifzVCp382gqy/N0KxvzgCt384Qry/OMKCP3hCh/94Ao3/d0KTv3ZCmb91Qp//c8Kl/3ICrH9vwrK/bcK5P2tCv/9ogoZ/pYKNP6KCk/+ewpq/mwKhf5cCqH+Swq9/joK2v4oCvb+FAoS/wAKL//rCUv/1glp/78Jhf+nCaP/jwm//3YJ3f9cCfn/QQkXACcJMwAKCVEA7ghtANAIiwCzCKcAlQjFAHYI4QBVCP0ANQgaARQINgHyB1IB0AduAa4HiQGLB6YBaAfAAUQH2wEhB/YB/AYRAtcGKwKyBkQCjgZdAmkGdwJEBpACHwaoAvsFwALWBdkCsQXxAowFBwNmBR4DQQUzAxsFSgP1BF8DzwRzA6kEiAOBBJwDWwSwAzMEwgMLBNQD5APnA7sD+AOTAwkEbAMYBEQDKQQcAzcE9QJHBM0CVQSkAmIEfQJwBFUCewQtAogEBgKTBN0BnQS0AakEiQGxBF8BuwQzAcMEBwHKBNoA0gSrANkEfADeBE4A5AQeAOoE7P/uBLv/8QSI//UEVf/2BCL/+QTu/vsEuf77BIX++wRP/vsEGf77BOT9+QSu/fYEeP3zBEL98QQL/e4E1fzqBKD85ARp/N4EM/zZBP370wTH+8wEk/vFBF/7vAQq+7QE9vqrBMP6owSQ+pkEXfqOBCz6hAT8+XgEy/ltBJv5YARt+VUEP/lIBBT5OgTo+C0EvPgfBJP4EARq+AIEQvjyAxz44gP399MD0vfDA7D3sgOP96MDbveSA0/3fwMx924DFfdcA/r2SgPh9jcDyPYlA7L2EwOd9gADifbsAnb22gJn9sYCV/a0Akv2oAI+9owCNPZ6Aiv2ZgIk9lQCH/ZAAhr2LQIZ9hoCGPYGAhn28wEc9uABIPbMASb2uAEu9qQBN/aPAUL2ewFP9mcBXfZSAW32PgF99ioBkfYVAaX2AQG89u4A1PbaAO32xgAI97IAJPeeAEL3iwBh93cAgvdjAKX3TwDJ9zoA7fcmABX4EQA8+Pz/Zvjn/5D40P+8+Ln/6fij/xj5jP9G+XX/ePld/6n5Rf/c+S3/EfoV/0X6/f58+uT+s/rM/uv6sv4j+5n+Xft//pn7Zv7U+07+D/w0/k78G/6K/AH+yfzo/Qj9zv1H/bX9iP2d/cf9g/0I/mv9Sf5T/Yz+O/3N/iP9EP8L/VL/9fyT/9381v/G/BgAsfxZAJr8mgCF/NoAcPwaAVr8WQFH/JcBM/zWAR/8EQIN/EwC+vuIAun7wALY+/kCx/swA7j7ZgOo+5oDmfvNA4r7AAR++zAEcftgBGT7jwRZ+7sETvvnBET7EQU6+zoFMftiBSr7iAUi+60FHPvQBRb78gUR+xEGDfswBgj7TQYF+2gGBPuBBgP7mAYB+60GAfvBBgP70gYE++EGB/vuBgr7+QYO+wIHEvsJBxj7DQcf+xAHJvsRBy37EAc2+w0HP/sHB0n7AAdV+/gGYPvuBmv74QZ5+9MGhvvDBpT7sQak+58Gs/uLBsT7dAbV+1wG5vtEBvn7KQYN/A4GIPzyBTT81AVJ/LUFX/yVBXT8cwWK/FEFofwvBbn8CgXR/OUE6/zBBAP9mgQc/XMEN/1LBFL9JARt/fsDiP3RA6P9qAO//X4D2/1VA/n9KwMV/gADM/7WAlH+qgJu/n8CjP5VAqv+KQLK/v8B6P7UAQf/qgEm/38BRf9WAWb/LAGF/wMBpP/bAMP/sgDi/4sAAQBjACEAPQBAABcAXQDy/3wAzf+aAKr/tgCG/9QAZP/wAET/CwEj/yYBA/9BAeX+XAHH/nUBq/6OAY/+pwF1/r4BXP7WAUT+7AEs/gECF/4XAgH+LALv/UAC3f1UAsz9ZgK7/XgCrP2JAqD9mgKT/aoCif25An/9yAJ4/dYCcf3iAmv97gJn/fkCZP0DA2P9DQNj/RQDZP0bA2f9IgNr/SgDcf0sA3f9LwN//TADiP0yA5P9MwOe/TIDq/0wA7n9LQPJ/SsD2v0mA+z9IQP//RsDFP4UAyn+DQNA/gQDWP78AnD+8gKJ/ucCpP7bAsD+0ALd/sMC+v61Ahn/qAI5/5kCWf+LAnr/ewKa/2wCvP9bAt3/SgL//zkCIQAoAkEAFQJiAAMCggDxAaEA3QHAAMoB3gC3AfoAowEVAY8BMAF7AUoBZwFiAVIBegE+AZABKQGkARUBuAEAAcwB7ADdAdcA7gHDAPwBrwAKApoAGAKGACMCcwAvAl8AOQJLAEMCNwBKAiUAUQIRAFUC//9ZAuz/XALb/10Cyf9cArj/WwKn/1gClv9SAob/TAJ1/0UCZ/87Alj/MgJK/yYCO/8aAi3/CwIg//0BFf/uAQj/3QH9/soB8/63Aej+owHe/o4B1v54Ac3+YgHG/koBv/4wAbj+FwGy/vwArP7hAKj+xQCk/qcAoP6JAJ3+agCc/ksAmv4qAJn+CACZ/uf/mf7D/5r+oP+c/nz/nv5Y/6H+Mf+l/g3/qv7l/q/+v/61/pf+u/5w/sL+R/7J/h7+0f71/dr+zP3k/qH97v54/ff+Tv0D/yP9Dv/5/Bv/zvwo/6T8NP94/EL/TvxR/yP8X//5+27/zvt+/6T7jf95+57/T/uv/yX7wP/8+tH/0/ri/6j68/+A+gYAV/oXADD6KAAI+jcA4vlIALz5WACW+WcAb/l3AEz5hQAn+ZMABPmgAOL4rgDA+LkAnvjGAH740QBe+NsAP/jnACL47wAF+PkA6fcBAc73CgGz9xEBmvcYAYL3HwFr9yUBVfcqAT/3MAEr9zQBGfc5AQf3OwH29j4B5vZAAdj2QQHL9kEBv/ZBAbP2QAGp9j4BofY7AZr2OQGU9jYBkPYyAYz2LAGJ9igBifYhAYn2GwGK9hQBjfYNAZD2BAGW9vwAnfbzAKT26wCs9uEAt/bWAMP2zADQ9sAA3va1AOz2qAD99p0AD/ePACL3ggA193QAS/dmAGH3WAB590gAkfc6AKv3KgDG9xkA4vcKAAD4+f8f+Oj/PvjW/174xf9/+LL/ovih/8b4jf/q+Hv/D/lp/zX5Vf9d+UL/hfkv/675G//Y+Qf/A/rz/i763/5a+sz+iPq4/rb6o/7l+o/+FPt7/kT7Zv50+1L+pfs+/tf7Kf4I/BX+O/wB/m787v2j/Nr91/zG/Qv9sv1A/Z79df2L/av9d/3h/WT9F/5S/U7+Pv2F/iz9u/4b/fL+CP0p//b8YP/l/Jf/1PzO/8P8BgCz/D4Ao/x1AJP8rQCF/OQAdfwaAWf8UQFZ/IgBS/y+AT789QEx/CsCJfxgAhj8lQIN/MoCAfz/Avf7MwPt+2cD5PuaA9v7zQPT+wAEyvsyBMP7YwS8+5UEtvvFBLH78wSr+yQFp/tSBaL7gAWe+60Fm/vZBZn7BAaX+y8GlvtZBpb7hAaW+6sGlvvUBpf7+waZ+yEHm/tHB577ageh+48HpfuxB6v70wev+/UHtfsUCLz7MwjD+1EIyvtvCNP7iwjb+6YI5fvBCO/72gj5+/IIBPwKCQ/8IQkc/DYJKfxKCTb8XglE/HAJUvyBCWD8kQlw/KAJf/yuCZD8vQmh/MgJsvzTCcP83QnV/OcJ6PzvCfz89wkO/fwJIv0CCjf9BgpL/QkKYP0KCnX9DAqL/QwKof0MCrj9CQrO/QYK5f0DCv39/gkU/vgJLP7yCUT+6glc/uEJdf7ZCY3+zwmn/sQJwP63Cdj+qgny/p0JDf+OCSb/gAlA/28JWf9eCXT/TQmN/zoJqP8nCcL/Ewnd//4I+P/oCBEA0ggsALsIRQCjCGAAiwh6AHMIlQBZCK4APwjHACQI4gAJCPwA7QcVAdAHLwG0B0gBlgdgAXkHegFbB5IBPAerAR0HwwH9BtsB3gbzAb4GCgKfBiICfgY5Al4GTwI9BmYCHQZ7AvwFkgLbBacCugW8ApkF0AJ3BeUCVAX5AjIFDQMOBR8D6wQzA8gERQOjBFYDfgRpA1kEegM1BIsDEASaA+oDqgPFA7kDnwPJA3gD1wNUA+UDLQPyAwcD/wPiAgsEvgIYBJcCJARzAi8ETgI5BCsCQwQGAk0E4gFVBL4BXgSaAWYEdQFtBFEBdAQsAXsEBwGBBOIAhwS8AIsElgCQBG4AkwRHAJgEHgCaBPX/nATM/58Eof+gBHX/oARL/6EEH/+gBPL+oATF/p8El/6dBGr+nAQ7/pkEDv6WBN/9kgSx/Y4Egv2JBFL9hQQj/X8E9fx6BMb8cwSW/G0EZ/xlBDr8XgQL/FUE3PtOBK/7RASC+zwEVfsyBCn7KAT9+h4E0foTBKf6BwR8+vwDU/rxAyr65AMD+tcD2/nKA7X5vgOP+bADavmjA0b5lQMk+YcDA/l3A+L4aQPB+FkDpPhKA4b4OgNq+CsDT/gbAzT4CwMc+PoCBPjrAu332gLZ98oCxve5ArP3qgKi95kCk/eIAoX3eAJ292cCa/dWAmH3RAJZ9zMCUvciAkz3EAJI9/0BRffrAUT32AFE98YBRfe0AUj3oQFM948BUvd7AVr3aQFj91UBbfdDAXn3MAGG9xwBlvcKAaX3+AC49+UAyvfTAN/3wAD0968ADPidACT4jAA/+HoAWvhpAHj4WACW+EUAtfg0ANf4IgD5+BAAHPn9/0H56/9m+dj/jfnF/7X5sv/e+Z7/CPqJ/zT6df9h+mL/j/pM/736N//s+iL/HvsN/0/79/6B++H+s/vM/uj7tf4e/KD+UvyJ/on8cv7A/F3+9/xH/jD9MP5p/Rv+of0E/tv97/0V/tj9T/7D/Yn+rv3F/pn9//6D/Tn/bv1z/1r9rf9F/ef/Mf0fAB79WAAK/ZAA9/zHAOX8/wDT/DQBwPxpAa/8nQGd/NABjfwDAnz8NAJt/GUCXfyVAk/8wwJB/PECM/wcAyb8SAMZ/HMDDvycAwP8wwP3++sD7fsRBOT7NgTb+1kE0/t9BMr7nQTD+74EvfveBLb7/ASy+xgFrvs1Bar7TgWn+2cFpPt+BaL7lQWh+6kFofu8BaH7zQWi+90FpPvrBaX79gWq+wAGrPsKBrH7EAa2+xUGvPsYBsP7GwbK+xsG0/sYBtv7FQbk+xAG7fsKBvn7AgYE/PgFD/zsBRz84AUp/NIFN/zCBUX8sQVV/J8FZPyLBXX8dgWF/GAFl/xIBaj8MAW8/BcFzvz8BOL84QT2/MUEC/2pBCD9iwQ2/WwETP1NBGP9LAR6/QsEkv3rA6j9yQPC/acD2v2EA/P9YAMN/j0DJv4aA0D+9gJa/tECdf6tApD+iQKr/mUCxv5AAuL+GwL//vgBGf/TATb/rgFS/4sBbv9nAYn/RAGl/yEBwv/9AN3/2wD4/7kAEgCXAC0AdwBIAFYAYgA2AHsAFwCVAPn/rQDa/8UAvv/dAKH/9QCF/wsBav8iAU//NwE3/0wBHv9iAQf/dQHw/okB2/6dAcb+rwGy/sIBoP7UAY3+5QF+/vYBbv4GAmD+FwJS/iUCR/40Ajv+QwIx/k8CKP5cAiD+aQIZ/nQCFP5/Ag/+iQIN/pMCC/6cAgr+pAIL/qsCDf6xAg/+twIS/rsCGP6/Ah7+wgIm/sMCL/7FAjf+xQJC/sUCTv7DAlz+wAJp/r4CeP67Aon+twKa/rECrP6rAr/+pALT/p0C6P6VAv/+jAIV/4QCLf96AkX/bgJd/2MCd/9YApL/TAKr/0ACxv8zAuH/JQL8/xcCFwAJAjAA+gFKAOsBYwDbAXwAzAGVALwBqwCrAcIAnAHXAIsB7AB6AQABaQESAVgBJQFFATYBNAFFASMBVAERAWIBAAFuAe4AegHdAIUBygCPAbkAlwGnAKABlgCnAYUArQF0ALIBYwC3AVIAuQFBALwBMAC/ASEAvwEQAL8BAAC/AfD/vAHh/7kB0/+1AcP/sQG1/6oBp/+jAZr/mgGM/5ABf/+FAXT/eAFn/2oBXP9cAVH/TAFH/zsBO/8qATP/GAEp/wQBIP/vABj/2gAR/8UACv+uAAP/lgD9/n4A9/5kAPL+SwDu/jAA6f4VAOb++f/k/t3/4v7A/+H+o//f/oT/3/5k/9/+Rf/f/iX/4f4E/+L+5P7l/sL+6P6g/uz+fv7w/lr+9f45/vr+FP4A//D9Bv/M/Q3/qP0U/4P9HP9f/SX/OP0t/xT9N//t/EH/yfxL/6P8Vv9+/GL/WPxt/zH8ev8N/Ib/5vuT/8L7of+b+67/d/u8/1L7yf8t+9f/CPvl/+X68v/A+gAAnfoNAHn6GQBX+iYANPozABL6PgDy+UoA0PlVAK/5XwCQ+WkAcflzAFL5ewA0+YQAFvmMAPr4kwDe+JoAwfihAKj4pwCN+K0AdfiyAF34tgBF+LsALvi/ABn4wgAE+MUA8PfHANz3ygDL98wAuffPAKn3zwCa99AAjPfQAH/30ABy99AAZ/fPAF33zABV98kATPfGAEX3wwA/978AO/e5ADf3tAA0964AM/enADP3oAAz95kANfeQADj3iAA8938AQfd3AEj3bQBP92MAV/dYAGH3TgBt90IAePc3AIX3LACT9x8AovcSALL3BgDE9/n/1/fs/+n33v/+99D/E/jC/yr4tP9C+KT/WviW/3T4hv+P+Hf/q/hn/8f4Vv/l+Ef/A/k2/yP5Jf9C+RX/ZPkE/4b58/6o+eH+zfnQ/vD5v/4W+q7+O/qc/mP6i/6K+nj+svpn/tv6Vf4E+0T+Lvsx/lr7H/6F+w7+sfv9/d776/0L/Nr9OPzH/Wb8tv2U/KX9w/yU/fP8g/0j/XL9U/1h/YP9Uv20/UH95f0x/Rf+Iv1I/hL9ev4D/av+9fze/uX8EP/X/EL/yfx0/7v8p/+s/Nr/oPwLAJP8PgCG/HEAefyjAG781gBj/AcBWPw6AU78bAFC/J0BOPzPATD8AAIm/DACHvxiAhb8kgIO/MICB/zyAgD8IQP6+08D9ft+A+/7rQPr+9oD5vsHBOL7NQTe+2AE2/uMBNr7twTY++EE1/sMBdX7NQXV+14F1fuFBdf7rQXY+9MF2vv5Bdz7Hwbf+0QG4vtoBub7iwbr+60G8PvPBvb77wb8+xAHA/wvBwr8TQcR/GoHGfyHByL8owcq/L4HNPzZBz788gdJ/AoIVfwiCGD8OQhr/E4IePxjCIX8dwiT/IoIofycCK/8rQi9/L4IzfzNCN383Ajt/OgI/fz1CA79Agkf/QwJMf0WCUT9HglV/ScJaf0uCXv9MwmP/TkJo/09Cbb9QQnK/UMJ3/1GCfX9RgkK/kYJH/5ECTT+QwlJ/kAJYP48CXf+OAmN/jIJpP4sCbv+JQnR/h4J6f4UCQD/DAkY/wIJL//2CEf/6ghf/94Id//QCI3/wgil/7QIvv+kCNb/kwju/4IIBgBxCB4AXwg2AE0ITgA5CGYAJAh+ABAIlgD5B60A5AfFAM0H3QC3B/MAnwcLAYcHIgFtBzkBVAdPAToHZgEhB30BBgeTAewGqgHQBr8BtQbUAZkG6QF+Bv8BYgYUAkYGKQIpBj0CDAZRAu8FZQLSBXgCtAWMApYFnwJ3BbECWAXDAjkF1AIaBecC+QT4AtkECQO4BBgDmAQpA3YEOQNUBEgDMgRWAxAEZQPsA3MDyQOBA6cDjgOEA5oDYAOnAz0DtAMaA78D9gLKA9MC1AOxAt4DjgLoA2wC8gNKAvsDKAIDBAYCCwTkARMEwwEaBKMBIQSBASYEYAEsBEABMgQhATYEAAE8BOAAPgS/AEMEnQBFBHwASARbAEoEOQBLBBcATQTz/04E0P9OBK3/TgSI/00EY/9NBD7/SwQY/0gE8v5HBMz+RASk/kEEfP49BFX+OQQt/jUEBv4wBN39KwS0/SUEjP0fBGP9GgQ6/RMEEf0LBOj8BAS//PwDl/zzA2786wNH/OIDHvzaA/b70APO+8YDqPu8A4L7sQNc+6cDNvucAxH7kAPs+oUDyfp4A6X6bQOD+mADYfpUAz/6RwMg+jkDAPosA+L5HwPE+REDp/kDA4z59gJx+egCVvnaAj75zAIm+b4CD/mvAvr4oQLl+JMC0fiEAr/4dQKu+GYCnvhWAo/4RwKC+DcCdfgmAmr4FwJg+AYCV/j1AVD45QFJ+NMBRfjCAUH4sQE/+KABPviOAT/4fQFB+GwBRPhZAUj4SAFN+DYBVfglAV34FAFn+AMBcvjwAH/44ACN+NAAm/i/AKz4rgC9+J4A0fiNAOX4fgD6+G4AEflfACn5TwBC+UAAXfkwAHj5IQCW+REAs/kBANL58P/z+eH/FPrQ/zf6v/9a+q7/f/qd/6T6i//L+nr/8/pn/xv7Vf9F+0L/cPsw/5r7HP/H+wr/8/v2/iL85P5Q/ND+f/y8/q/8qP7f/JT+D/2C/kH9bv5y/Vr+pf1H/tf9M/4K/h/+Pf4N/m7++f2h/uX91P7T/Qb/wP03/679af+b/Zr/if3K/3f9/P9m/SoAU/1bAEL9iAAz/bYAIv3kABL9EAED/TsB8/xmAeT8kAHV/LkBx/ziAbv8CgKu/DICofxYApT8fQKJ/KECfvzFAnT86AJp/AoDYPwrA1b8SwNO/GoDR/yJAz/8pwM4/MMDM/zgAy38+wMn/BUEI/wvBCD8RwQc/F4EG/x0BBj8iQQW/J0EFvywBBb8wgQW/NMEGPzhBBv87wQe/PwEIPwHBSX8EQUp/BoFLfwhBTP8JgU6/CsFQfwsBUj8LQVQ/C0FWvwsBWP8KQVt/CUFePwfBYP8GAWP/BAFm/wGBaj8+wS2/O4ExPzhBNT80wTi/MME8/yyBAP9oAQU/Y4EJf16BDf9ZgRJ/VEEXP06BHD9JASD/QsEl/3zA6z92gPC/cED1/2mA+79iwMD/nADGf5UAzH+NwNI/hsDYP7/Anj+4QKQ/sUCqP6nAsD+iQLY/mwC8v5MAgr/LwIj/xECO//zAVP/1gFr/7gBhP+aAZz/fQG0/18BzP9DAeL/JgH5/wkBEADuACYA0QA9ALYAUgCcAGcAgQB8AGcAkABOAKYANgC5AB4AzAAGAOAA7//yANj/BAHD/xUBrv8oAZr/OQGI/0gBdP9ZAWP/aQFS/3gBQv+GATP/lgEl/6QBF/+xAQr/vwH//swB9f7YAev+5AHi/vEB2v76AdP+BgLN/hACx/4aAsX+IgLA/isCv/4zAr3+OgK9/kECv/5HAsD+SwLF/lECx/5UAs3+WALT/lkC2v5bAuH+XALr/lwC9f5cAv/+WwIK/1kCF/9WAiP/VAIx/08CQf9LAlH/RQJg/0ACcf86AoL/MwKU/ywCp/8jArn/GwLM/xIC3v8JAvL//wEEAPUBFwDpASkA3gE7ANMBTADHAV0AuwFuAK8BfgCjAYwAlQGaAIgBqAB6AbUAbQHAAF8BzABRAdYAQwHeADQB5wAmAe8AGAH1AAkB+gD6AAAB7AAEAd0ABwHPAAoBwAANAbEADQGjAA4BlQAOAYYADQF4AAsBagAJAVwABgFOAAMBQAD/ADMA+gAmAPUAGADvAAsA6AAAAOEA8//aAOf/0QDb/8kA0P+/AMX/tAC7/6gAsf+dAKf/kACd/4IAk/90AIv/ZACC/1MAe/9CAHP/MABr/x4AZP8KAF//9v9Z/+H/U//K/0//tP9K/53/R/+F/0L/bf9A/1X/Pf87/zv/Iv86/wf/Of/s/jn/0f45/7b+Of+a/jn/fv46/2L+Pf9F/j7/KP5B/wr+Rf/s/Ur/zv1O/7H9Uv+S/Vj/cv1d/1X9Y/82/Wr/F/1x//b8eP/X/IH/uPyJ/5n8kv94/Jr/Wfyk/zr8rv8Z/Lj/+vvC/9v7zP+8+9b/nfvf/3776f9f+/P/Qfv9/yL7BgAE+xAA5voYAMn6IQCr+igAj/owAHL6NwBW+j4AOvpEAB/6SgAE+k8A6flVAND5WQC2+V0AnvliAIb5ZABu+WkAV/lqAEH5bQAq+W4AFvlxAAH5cQDt+HMA2/h0AMn4dAC2+HQApfhzAJb4cwCG+HEAePhxAGr4cABd+G4AUPhsAEb4agA7+GcAMfhmACn4YwAi+F8AG/hcABX4WAAP+FMAC/hOAAj4SgAF+EQABPg9AAT4NgAE+C8ABfgoAAj4HwAL+BgAEfgOABX4BgAc+Pz/I/jy/yr46P80+N7/PvjU/0n4yf9V+L7/Yfiy/2/4p/9++Jr/jfiP/574gv+v+HX/wfhp/9X4XP/p+E///vhC/xT5NP8q+Sj/QvkZ/1r5C/90+f/+jfnw/qj54v7E+dP+4fnF/v75tv4c+qj+OvqZ/lr6i/55+nz+mvpt/rz6X/7e+k/+AftB/iX7Mf5I+yP+bfsU/pH7Bv64+/f93vvo/QT82v0s/Mz9U/y9/Xv8r/2k/KH9zfyT/fb8hf0f/Xf9Sf1q/XT9XP2e/U/9yv1C/fX9Nv0g/in9TP4c/Xj+Ef2k/gT90P75/P3+7fwp/+L8Vv/Y/IL/zfyv/8P83f+5/AgAr/w2AKf8YwCd/I8AlPy8AIz86ACF/BUBfPxBAXX8bQFw/JoBafzFAWP88QFd/BwCWPxHAlP8cwJO/J0CS/zIAkf88QJE/BsDQfxEAz78bQM9/JUDO/y8Azr85AM6/AsEOPwyBDr8WAQ6/H4EO/yjBD38yAQ//OwEQfwQBUT8MgVI/FUFTPx3BVD8mAVV/LgFWvzZBWD8+AVm/BUGbfw1BnL8UQZ7/G0GgvyJBor8pAaT/L8GnfzZBqX88gax/AoHu/wiB8b8OQfQ/E4H3fxjB+j8eQf1/IwHAf2fBw79sQcc/cIHKv3TBzj94wdH/fIHVv0ACGT9DQh0/RoIhf0nCJT9MAil/ToItv1ECMf9TQjY/VUI6/1bCPz9YggO/mgIIP5sCDT+bwhH/nMIWf50CG3+dgiB/ncIlP52CKj+dgi8/nQI0P5xCOX+bQj5/moIDv9lCCP/Xwg3/1kITP9SCGL/Swh3/0MIjP86CKH/MAi2/yUIzP8aCOH/Dgj2/wIIDQD1ByIA5wc3ANkHTADLB2IAuwd3AKoHjACaB6EAiAe2AHcHygBlB+AAUQf1AD8HCQErBx4BFwcyAQIHRQHsBlsB1wZuAcEGggGqBpUBkwaoAX0GvAFlBs8BTQbhATUG8wEdBgYCAwYYAuoFKwLQBTsCtwVMApwFXQKCBW4CZgV/AksFjwIvBZ8CEwWuAvUEvgLZBM0CuQTbApwE6QJ9BPgCXgQEAz4EEwMeBB8D/wMsA94DOQO+A0QDnQNPA3sDWwNbA2YDOgNwAxgDegP4AoQD1wKMA7cClgOWAp8DdQKnA1UCrgM0ArUDFQK8A/YBwwPXAckDuAHPA5oB1AN7AdoDXQHeA0AB4gMjAeUDBgHqA+kA7APNAO8DsQDxA5UA8wN4APUDXQD1A0EA9gMlAPYDCAD2A+z/9gPO//UDsv/zA5T/8gN3//EDWf/uAzr/6wMb/+gD/P7lA93+4QO8/t0Dnf7ZA3z+0wNa/s8DOv7JAxj+wwP3/bwD1f23A7T9sAOS/agDcP2hA079mQMs/ZADCv2JA+j8gQPH/HcDpfxuA4P8ZQNj/FsDQvxRAyL8RwMB/D0D4fsyA8L7JgOi+xwDhfsRA2f7BgNJ+/oCLPvvAg/75AL0+tkC2vrMAr/6wAKl+rQCjfqnAnX6mgJf+o4CSPqBAjP6cwId+mUCCvpYAvf5SALl+ToC1PksAsT5HAK2+Q0CqPn9AZv57gGP+d4BhfnPAXv5vgFy+a4Ba/mdAWT5jgFg+X0BXPlsAVn5XAFW+UsBVvk6AVb5KgFX+RoBWvkKAV75+QBk+ekAavnaAHH5ygB7+bsAhfmrAI/5nQCb+Y8AqPl/ALb5cQDH+WMA1/lWAOn5SAD8+TsAEfotACb6IQA7+hIAU/oGAGv6+P+F+uv/oPrd/7r6zv/Y+sD/9vqy/xT7pP8z+5b/U/uG/3X7eP+X+2n/u/tZ/977Sv8D/Dr/J/wq/078Gf90/Ar/m/z5/sP86f7r/Nj+FP3H/j39uP5m/af+kP2W/rn9hf7k/XX+Dv5k/jf+U/5i/kL+jP4z/rX+Iv7f/hL+CP8B/jH/8v1a/+L9gv/T/av/w/3R/7T9+f+l/R8Al/1FAIj9bAB7/ZAAbf21AF/92ABS/fwARf0fATr9QQEt/WIBIv2EARf9owEL/cMBAf3iAff8AALv/B4C5fw7At38WALV/HQCzfyPAsb8qgLA/MMCufzdArP89QKv/A0Dq/wlA6f8PAOk/FEDofxmA578egOd/I4Dm/ygA5v8sgOb/MMDm/zUA5385AOe/PIDoPz/A6P8CwSn/BgEq/wiBK/8LASz/DUEufw8BMD8QQTH/EcEzvxKBNX8TQTe/E4E6PxOBPL8TgT8/E0EBv1IBBH9RQQc/UAEKf05BDb9MgRC/SkEUf0hBF/9FQRt/QoEfP3/A4z98gOd/eQDrP3UA739xQPQ/bUD4f2kA/P9kgMG/n8DGf5tAyz+WQNA/kUDU/4yA2f+HAN8/gcDkP7xAqX+2wK5/sUCzv6uAuT+lgL3/n8CDf9pAiL/UQI2/zkCS/8iAl//CgJz//IBiP/aAZz/wwGu/6sBwv+TAdb/fQHo/2YB+v9OAQ0ANwEfACIBMgALAUIA9gBTAOEAZADMAHUAtgCGAKMAlgCPAKYAewC1AGkAxQBWANQARQDiADQA8AAjAP8AFAANAQQAGgH1/yYB6P8zAdr/QAHN/0wBwv9YAbb/YwGr/24Bof96AZn/hAGQ/48Bif+ZAYL/oQF8/6sBeP+0AXT/vAFw/8UBbf/MAWv/0wFq/9oBav/gAWv/5QFt/+kBbv/uAXH/8gF1//UBev/4AX//+gGG//wBjP/8AZT//QGc//wBpf/8Aa7/+gG4//gBwv/2Ac3/8gHY/+8B5P/rAe//5wH6/+EBBwDbARIA1gEfANABKgDJATYAwgFCALkBTACxAVgAqAFiAKABbACXAXQAjgF8AIUBhAB7AYsAcAGQAGYBlgBcAZwAUQGeAEUBowA6AaQALwGnACMBpwAYAagADQGnAAEBpwD2AKQA6QCjAN4AoADTAJwAxgCXALsAkwCvAI0AowCIAJcAggCMAHsAgQB0AHUAbQBqAGQAYABcAFUAUwBKAEoAQABBADYANwAsACwAIgAiABgAFwAOAAsABgD///z/8//z/+f/7P/a/+T/zf/d/7//1P+x/83/o//H/5T/wP+F/7v/dP+1/2P/r/9S/6v/QP+l/y3/of8b/57/B/+a//L+l//e/pT/yf6T/7L+kv+d/pD/hv6P/3D+jf9Y/o3/Qf6N/yn+j/8R/pD/+f2S/9/9k//H/Zb/rv2Z/5T9nP97/Z7/Yf2j/0j9p/8v/av/Ff2x//r8tv/h/Lz/xvzC/6z8yf+S/M7/ePzW/1382/9E/OL/Kfzp/w/87//1+/b/2/v8/8L7AwCo+wgAj/sOAHX7EgBc+xgAQvscACr7IQAS+yUA+vooAOL6KgDK+i0As/owAJv6MgCF+jMAcPo0AFn6NgBE+jYALvo2ABv6NgAH+jYA8/k0AN/5NADN+TMAuvkyAKn5LwCY+S0AiPkqAHj5KABo+SUAWvkiAEz5HgA/+RsAM/kXACb5FAAb+RAAD/kLAAX5BwD9+AMA8/j//+z4+v/l+PX/3vjw/9j47P/S+Of/zvji/8v43f/J+Nf/x/jR/8b4yv/E+MX/xvi+/8f4tv/J+K7/y/in/874nv/S+Jb/2PiN/974hP/l+Hv/7Phx//T4Z//++F3/CPlT/xL5SP8d+T7/Kvkz/zf5Kf9F+R7/VfkS/2P5B/90+fz+hfnw/pb55f6o+dj+vPnN/tD5wv7l+bX++vmq/g/6nf4m+pD+PvqF/lb6eP5w+mv+ifpg/qL6U/69+kf+2Po6/vT6L/4R+yL+LvsV/kz7CP5q+/39ifvw/aj75P3J+9j96fvM/Qr8wP0q/LX9TPyo/W78nf2S/JL9tfyG/dj8e/38/HD9IP1k/UT9Wv1p/U/9j/1F/bT9O/3a/TD9AP4m/Sb+Hv1M/hT9cv4L/Zn+Af3A/vn86P7w/A7/6Pw2/+H8Xf/Y/IX/0fyt/8r81P/D/Pz/vfwjALb8SwCx/HMAq/yaAKX8wgCh/OkAnfwRAZn8NwGU/F8BkPyFAY38rQGK/NMBiPz5AYb8HwKD/EUCgvxsAoH8kAKB/LUCgfzaAoH8/wKB/CMDgfxHA4L8agOD/I4DhvywA4j80wOK/PUDjfwVBJL8NwSU/FgEmfx3BJ38mASj/LcEqPzUBK788wSz/BEFu/wtBcD8SgXH/GYF0PyCBdf8nQXf/LcF6PzQBfL86gX6/AIGBP0aBg79MgYZ/UgGI/1eBi/9cwY6/YgGR/2cBlL9sAZf/cIGa/3UBnj95QaF/fYGk/0GB6H9Fgev/SQHvf0yB8z9Pwfb/UsH6f1XB/n9YgcI/m0HGf52Byn+gAc6/ogHSf6PB1r+lgdr/pwHfP6iB43+pweg/qoHsf6uB8P+sQfU/rMH5v60B/n+tQcL/7UHHv+0BzD/swdC/7EHVf+uB2f/qgd7/6YHjf+iB6D/nAe0/5YHxv+PB9r/iAfs/4EHAAB5BxIAbwcmAGYHOQBbB0sAUQdfAEYHcQA5B4QALAeXAB8HqgATB7wABQfPAPYG4QDnBvMA1wYGAcgGGAG3BioBpgY7AZUGTgGEBl8BcQZwAV4GggFLBpMBNwakASQGtAEOBsUB+wXWAeUF5QHQBfUBugUEAqQFFAKOBSMCdgUyAl8FQQJHBU8CLwVdAhUFbAL8BHoC4gSGAsgEkwKtBKECkgStAnYEuQJZBMYCPQTRAiEE3QIDBOgC5QPyAsgD/QKqAwcDjAMRA20DGwNPAyMDMAMsAxMDNgPzAj0D1AJFA7cCTQOXAlQDegJbA1wCYgM9AmcDHwJtAwMCcwPlAXgDxwF9A6sBgQOPAYUDcwGJA1YBjAM7AZADHwGSAwQBlQPpAJcD0ACZA7UAmgOcAJoDggCcA2kAnANPAJwDNgCcAxwAmgMEAJoD6/+ZA9H/lwO4/5UDnv+TA4X/kANq/44DUf+JAzb/hwMb/4IDAP9+A+X+egPJ/nYDrP5wA5L+agN0/mUDWP5fAzv+WQMe/lIDAf5NA+T9RQPG/T4DqP02A4v9LwNu/SYDUf0eAzP9FQMV/Q0D9/wEA9v8/AK//PICofzpAoX84AJp/NcCTvzNAjH8wwIW/LkC/PuvAuL7pALH+5oCrvuPApb7hAJ++3gCZvtsAk/7YAI4+1QCI/tHAg77OgL5+iwC5vofAtP6EQLC+gMCr/r1AaD65wGQ+tgBgvrJAXT6uwFn+qsBWvqcAU/6jgFF+n4BPfpuATT6XwEt+k8BJ/pAASL6MAEd+iIBG/oSARj6AwEW+vUAFvrlABj61wAZ+scAHPq5ACD6qwAm+p0ALPqPADT6ggA9+nQARfpnAFD6WwBc+k4AaPpCAHX6NgCF+ioAlPoeAKT6EgC2+gcAyfr6/9z67//y+uT/B/vX/x77zP82+7//Tvu0/2f7p/+B+5r/m/uN/7j7gf/U+3P/8Ptm/w78WP8t/Ev/TPw9/2v8L/+M/CD/rvwS/878BP/w/Pb+Ev3o/jb92P5Y/cr+e/28/p79rP7C/Z7+5f2Q/gj+gf4s/nL+T/5k/nL+Vv6W/kj+uf46/t3+LP7//h7+IP8P/kL/Af5k//X9hv/o/af/2v3H/8396P/C/QcAtf0oAKj9RQCd/WQAkv2CAIb9oAB8/b4Acf3aAGf99gBf/RIBVf0vAUz9SgFE/WMBO/1+ATT9lwEt/bEBJv3JAR/94QEZ/fkBFP0QAg/9JgIL/T0CB/1SAgP9ZwIA/XsC/fyPAvz8owL6/LUC+fzIAvn82QL5/OkC+fz6Avr8CgP8/BoD/fwoAwD9NgMD/UMDB/1OAwv9WwMP/WUDFf1uAxv9eAMg/YEDJ/2IAy/9jwM3/ZUDPv2ZA0j9nQNR/aADWv2hA2T9owNw/aMDe/2hA4b9oAOS/Z0Dnv2aA6z9lQO5/ZADx/2JA9X9ggPk/XsD8/1zAwP+aQMS/l8DI/5VAzP+SgNE/j0DVf4wA2b+IwN3/hUDiP4HA5r++AKr/ugCvf7ZAs7+yALf/rgC8v6nAgP/lQIV/4QCJv9xAjf/XwJI/04CWf86Amr/KAJ7/xUCjP8DApz/7wGt/90BvP/KAcz/twHb/6QB6/+SAfr/fwEKAG0BGABbASYASAE0ADcBQgAlAVEAFAFfAAMBbADyAHoA4gCGANEAkwDCAKAAsgCtAKQAuACWAMMAiADQAHoA2wBtAOcAYgDwAFUA/ABKAAYBPgAQATQAGwEqACMBIgAtARkANwERAEABCgBIAQQAUQH9/1kB+f9iAfP/aQHw/3AB7P93Aen/fgHo/4QB5/+JAef/jwHl/5UB5/+ZAej/nQHp/6AB6/+jAe7/pgHw/6gB9f+qAfn/qwH9/6sBAQCrAQcAqwENAKsBEgCqARkApwEfAKYBJgCjAS0AoAEzAJ0BOgCZAUEAlQFHAJABTgCLAVMAhQFZAH8BXwB6AWMAcwFnAG0BbABmAW4AXwFxAFYBcwBPAXQARwF1AD4BdQA2AXUALQF0ACUBcwAcAXAAFAFtAAoBaQABAWQA+ABgAO4AWwDlAFUA2wBPANEASADJAEEAvwA5ALUAMACrACgAowAfAJkAFQCPAAsAhgABAHwA+P90AOz/bADh/2MA1v9ZAMr/UQC//0oAsv9BAKX/OQCa/zIAjP8pAH//IgBz/xsAZP8UAFj/DgBK/wcAO/8BAC3//P8f//b/Ef/w/wP/6//1/uf/5f7i/9b+3v/G/tr/tv7X/6f+1P+W/tH/hv7O/3T+zP9j/sr/Uf7J/z7+x/8s/sf/Gf7G/wb+xv/y/cb/3v3H/8r9x/+1/cn/oP3M/4z9zf93/dD/Yf3R/0z91v82/dj/IP3b/wv93//1/OT/3/zo/8r87P+z/PD/nvz1/4j8+P9y/Pz/XfwAAEf8BAAx/AcAHPwLAAX8DgDw+xEA2/sUAMb7FwCx+xgAnfsbAIj7HAB0+xwAX/seAEv7HgA3+x4AI/seAA/7HgD9+hwA6/obANj6GQDG+hgAs/oVAKL6FACR+hEAgPoOAHD6CgBg+gcAUPoDAEH6AAAz+vz/Jfr4/xb68v8I+u7//Pnp//D55P/j+d//2Pna/8751P/D+c7/ufnJ/7H5w/+o+b7/oPm4/5j5sv+R+a3/jPmn/4b5of+A+Zz/fPmW/3j5kP91+Yv/cvmF/3H5fv9v+Xj/b/lx/2/5a/9x+WT/cvld/3T5Vv93+U//e/lH/375QP+D+Tf/ifkv/4/5Jv+W+R7/nfkV/6X5C/+u+QP/uPn5/sL58P7N+eb+2Pnd/uX50/7y+cn+APq//g76tf4c+qr+LPqg/j36lv5M+oz+X/qB/nH6d/6D+m3+lvpi/qr6WP6/+kz+1PpC/un6Of4A+y3+Fvsj/i37GP5F+w7+X/sE/nf7+f2Q++/9q/vl/cT72/3f+9D9/PvG/Rb8vP0z/LL9UPyo/W38oP2K/Jb9qPyM/cf8g/3m/Hr9BP1x/SX9af1E/V/9ZP1W/YX9Tv2l/Uf9xv0+/eb9Nv0I/i/9Kv4n/Uz+IP1u/hn9kP4S/bL+C/3W/gb99/7+/Bv/+fw+//P8Yv/v/IT/6fyn/+X8yv/f/O7/2/wRANf8NADU/FgA0Px7AM38ngDK/MIAx/zkAMb8BwHD/CoBwvxMAcD8cAHA/JIBv/y1Ab/81wG//PkBv/wbAr/8OwLA/F0Cwvx+AsP8oALE/MACx/zhAsr8AAPN/CED0PxAA9P8XwPX/H0D2/ycA9/8uQPl/NcD6fz1A+/8EQT1/C0E/PxKBAH9ZQQI/YEED/2aBBf9tQQf/c8EJ/3oBC/9AgU4/RoFQf0wBUv9SAVT/V8FXf12BWf9iwVy/aAFfP20BYj9yQWT/dsFnv3vBav9Aga2/RMGw/0kBtD9NQbd/UQG6f1UBvb9YwYE/nEGEv5+BiD+jAYv/pgGPf6kBkv+sAZZ/roGaf7DBnj+zQaG/tYGlv7dBqX+5Qa1/usGxv7yBtb++Abl/vwG9v4ABwf/BQcX/wcHKP8KBzn/DAdK/w0HWf8OB2r/Dgd7/w0HjP8MB57/Cgev/wkHwP8FB9H/Agfi//0G8//5BgQA9AYXAO4GKADoBjkA4QZKANoGWwDSBmwAyQZ8AMEGjQC4Bp4ArgavAKMGwACZBtEAjAbiAIEG8gB0BgMBaAYSAVsGIwFNBjMBPQZDAS8GUgEfBmIBEAZxAf8FgQHuBZAB3QWgAcwFrgG6BbwBpwXMAZUF2gGBBegBbwX1AVkFAwJGBRECMAUeAhsFKwIEBTcC7gREAtcEUQLBBFwCqQRnAo8EdAJ3BH8CXgSJAkMElQIpBKACDgSqAvMDtALZA74CvAPGAqED0AKFA9kCaQPhAk0D6QIwA/ICEwP5AvYCAAPaAgcDvAIOA6ACFQOEAhsDZgIhA0oCJgMtAiwDEQIyA/YBNgPaAToDvwE+A6QBQwOIAUUDbgFIA1QBSwM6AU4DHwFRAwYBUgPuAFQD1ABVA7wAVgOkAFYDjABYA3QAWANdAFgDRwBWAzAAVgMZAFUDBABUA+//UgPa/08Dxf9OA6//SwOc/0gDhv9FA3P/QQNd/z4DSP86AzT/NgMf/zIDCv8tA/X+KAPf/iIDyv4eA7X+GAOg/hEDif4LA3T+BgNd/v8CR/74AjD+8gIZ/usCA/7iAuz92wLV/dQCv/3MAqf9xQKQ/bwCev20AmP9qwJM/aECNv2ZAh/9jwII/YUC8vx7At38cQLH/GYCsfxbApv8TwKI/EQCcvw5Al/8LAJL/B8CN/wSAiX8BgIS/PgBAPzrAe/73QHe+9ABzfvCAb37tAGv+6QBoPuWAZP7iAGF+3oBePtqAW37XAFh+0wBV/s+AU77MAFF+yEBPfsSATb7BAEu+/UAKfvnACX72AAg+8oAHvu8ABv7rwAZ+6EAGfuTABn7hgAb+3oAHPttAB/7YAAj+1UAJ/tIAC37PQA0+zIAO/smAET7GwBM+xEAVvsHAGH7/P9t+/L/efvo/4j73v+W+9b/pPvM/7P7wv/E+7j/1fuu/+j7pP/6+5r/DvyQ/yL8hv82/Hz/TPxx/2H8Z/94/Fz/j/xS/6f8R/+//Dv/2Pwx//D8Jv8K/Rv/Jf0Q/z79A/9Z/ff+cv3s/o394f6o/db+w/3J/t/9vf76/bL+Ff6n/jD+mv5L/o/+Zv6D/oH+eP6c/m3+tv5i/tD+Vv7r/kv+BP9A/h//NP45/yr+Uv8f/mv/Ff6E/wv+nf8B/rX/9/3N/+795f/l/f3/3f0UANP9LADM/UIAw/1ZALv9cAC0/YUArP2cAKX9sQCg/cYAmf3aAJP97wCP/QMBif0XAYX9KgGB/T4BfP1SAXr9ZAF3/XcBdP2IAXL9mgFw/asBcP28AW79zQFu/d0Bbv3sAW79/AFw/QsCcf0aAnL9KAJ1/TYCeP1EAnv9UQJ+/V0Cgv1pAoj9dAKM/X8Ckv2LApf9lQKe/Z0CpP2nAqz9rgK0/bcCvP2+AsX9wwLN/ckC1/3PAuH90wLr/dYC9f3ZAgD+2wIL/t0CF/7dAiP+3gIv/t0CO/7bAkj+2gJV/tcCYv7UAm7+0AJ8/swCif7GApf+wAKk/rsCsv60AsD+rQLN/qQC2/6dAuj+kwL2/osCA/+BAhH/dwIe/20CLP9iAjn/WAJF/0wCU/9BAmD/NgJt/ykCev8eAob/EQKT/wQCnv/4Aav/7AG4/+ABw//TAc7/xgHb/7kB5/+tAfL/oAH9/5MBCACGARQAewEeAG4BKQBjATMAVgE+AEsBSABAAVIANAFcACkBZgAfAXAAFAF6AAoBhAAAAYwA+ACWAO4AngDlAKgA3QCxANQAuQDNAMIAxgDKAL8A0wC5ANsAtADiAK4A6wCoAPIApAD5AKAAAQGcAAkBmQAOAZYAFQGTABwBkgAiAY8AKAGNAC0BjAAzAYwANwGLADsBiwBAAYsARAGLAEcBiwBKAYwATAGNAE8BjQBRAY8AUgGQAFQBkwBUAZUAVQGWAFUBlwBVAZoAVAGcAFIBnQBRAZ4ATwGeAE4BoABLAaAASAGgAEUBngBBAZ4APgGdADoBmgA2AZcAMgGVAC0BkAApAYwAIwGIAB4BggAaAXsAFAF1AA4BbQAHAWYAAQFdAPwAVQD2AEsA7wBBAOkANwDiACwA2wAhANYAFQDPAAoAxwD9/8IA8P+7AOT/tADW/64Ayf+nALv/oQCt/5oAnv+VAJD/jQCC/4gAc/+CAGT/ewBV/3UARf9wADf/agAo/2QAGP9gAAj/WwD5/lUA6f5RANr+TADK/kgAu/5EAKv+QACc/jsAjP45AHz+NABt/jIAXf4vAE7+LABA/ikAMP4oACD+JQAS/iMAA/4iAPX9IQDl/R8A1f0fAMf9HwC4/R8AqP0fAJn9HwCJ/R8AeP0hAGn9IgBY/SMASP0lADf9JgAm/SgAFf0qAAT9LADz/C0A4vwwANH8MgDA/DMArvw2AJ38NwCM/DkAefw5AGn8OgBY/DsAR/w7ADb8OwAl/DsAFPw6AAP8OgDy+zkA4fs3ANH7NgDA+zMAsfsyAKD7LwCQ+yoAgfsoAHH7IwBh+yEAU/scAET7FwA2+xIAJ/sNABn7CAAL+wMA/vr9//L6+P/k+vD/2Prr/8v65P+/+t3/s/rW/6j60P+e+sn/k/rA/4n6uf9/+rL/d/qr/236pP9k+pz/XfqU/1X6jf9O+oX/Rvp+/0H6d/87+m7/Nvpn/zD6YP8s+ln/J/pS/yX6S/8i+kT/H/o9/x36Nv8c+i//G/op/xv6Iv8b+hv/G/oV/xz6Dv8d+gf/IPoB/yP6+v4m+vP+Kvrs/i765f40+t7+OvrX/j/6zv5G+sf+TvrA/lX6uP5d+rH+Z/qo/nD6oP55+pf+hfqQ/pD6iP6b+n/+p/p3/rP6bv7C+mb+zvpd/tz6Vf7s+kz+/PpE/gv7O/4b+zP+LPsq/j77Iv5P+xn+YfsS/nT7Cv6I+wH+m/v5/a/78P3E++n92vvh/e/72P0E/NH9G/zJ/TH8wv1J/Lv9YPyy/Xj8q/2S/KT9qvyd/cP8lv3d/I/99vyI/RH9gf0q/Xv9Rf10/WD9bv18/Wf9l/1h/bT9XP3Q/Vb97P1R/Qj+S/0l/kf9Qv5B/WD+Pf18/jj9mv4z/bj+L/3X/iz99f4n/RL/Jf0x/yD9T/8e/W7/G/2M/xj9q/8V/cr/FP3o/xL9BwAP/SYADv1FAA39YwAN/YIAC/2hAAv9vwAL/d4AC/39AAv9GwEN/ToBDf1YAQ79dQEP/ZUBEf2yARL90AEV/e4BGP0KAhv9KAIe/UUCIP1iAiX9fgIn/ZoCLP23AjD90wI2/e4COv0KA0D9JQNF/UADS/1ZA1H9dANW/Y4DXf2nA2T9wQNq/dkDcv3xA3r9CQSB/SEEif05BJL9TwSa/WYEo/17BKz9kgS1/acEv/28BMn90ATT/eQE3f34BOb9CgXy/RwF/P0vBQf+QQUS/lIFHv5jBSn+cwU2/oIFQf6SBU7+oQVZ/rAFZv68BXL+ygV//tcFjP7jBZr+7gWn/vkFtf4EBsL+DgbQ/hgG3v4hBuv+KQb5/jIGB/85BhX/QAYl/0YGM/9LBkH/UQZP/1UGX/9ZBm3/XgZ8/2AGi/9jBpr/Zgao/2gGuP9oBsf/aQbW/2kG5f9oBvX/aAYDAGYGEgBjBiIAYAYwAF4GQABbBk4AVwZdAFIGbQBNBnsARwaLAEEGmQA6BqgAMwa2ACwGxQAkBtQAGwbiABEG8AAHBv8A/QUNAfIFGwHnBSkB2wU3Ac8FRAHCBVIBtQVgAacFbQGZBXoBiwWGAX0FlQFtBaEBXgWtAU0FuQE9BcYBKwXRARoF3gEHBekB9QT1AeIEAALPBAsCuwQXAqYEIQKQBCwCewQ2AmUEQAJOBEoCNwRUAh8EXQIJBGYC7wNuAtcDeAK+A4ECpAOIAosDkAJxA5kCWAOgAj0DpwIiA64CBwO1Au4CuwLTAsICuALIAp0CzQKCAtMCZwLZAkwC3QIyAuICGALnAv0B6wLkAe8CyQHyAq8B9QKWAfkCfgH8AmQB/wJMAQADMwEDAxsBBAMEAQYD7AAHA9YACQO+AAkDqAAJA5IACQN7AAkDZgAJA1EACQM9AAcDKAAGAxQABAMAAAMD7v8CA9r/AAPH//0Ctv/6AqT/+AKT//UCgv/xAnH/7gJg/+kCT//lAkD/4QIv/90CH//ZAg7/1AL9/s8C7v7KAt3+xQLN/r8CvP65Aqv+tAKa/q0Cif6nAnj+oAJn/pkCVv6SAkX+iQI0/oICIv56AhH+cQL//WkC7v1fAt39VQLK/UwCuf1BAqf9NwKW/SwChf0iAnT9FwJj/QoCUv3/AUH98gEw/ecBIP3aAQ/9zQEA/b8B8PyyAeH8pgHT/JcBw/yLAbX8fQGn/G4BmvxgAY38VAGB/EUBdPw3AWn8KQFd/BsBU/wNAUn8AAE//PIAN/zkAC/81wAm/MkAH/y8ABn8rgAS/KEADvyVAAr8iAAF/HsAA/xwAAD8YwD++1gA/ftMAP37QQD9+zYA/vssAAD8IgAD/BcABfwOAAr8BAAO/Pr/FPzy/xn86f8g/OH/J/zY/y/80P84/Mn/QfzA/0v8uf9W/LH/YPyq/238o/95/Jr/hvyT/5P8i/+h/IT/sfx7/8D8dP/Q/Gv/3/xj//D8Wv8B/VL/FP1K/yb9Qf84/Tn/S/0w/139KP9x/R//hf0V/5n9Df+s/QP/wP36/tT98P7o/ej+/f3e/hH+1v4m/sz+Ov7D/k7+uf5j/rH+d/6n/oz+nv6g/pT+tP6M/sf+g/7b/nv+7/5y/gP/av4X/2L+Kv9Z/j7/Uf5R/0n+ZP9B/nf/Ov6J/zP+nf8s/q//Jf7C/x7+1P8Y/uX/Ef74/wv+CAAG/hsAAf4sAPz9PQD3/U4A8/1fAO/9cADr/YEA6P2QAOX9oQDi/bEA3/3AAN790ADd/eAA2/3vANr9/QDa/Q0B2v0bAdr9KQHa/TcB2/1FAd39UgHe/WAB4f1tAeL9egHl/YYB6f2TAez9ngHw/asB9f23Afr9wgEA/swBBP7XAQv+4QER/usBGP71AR/+/wEm/gcCL/4QAjb+GAI+/h8CR/4mAk/+LQJZ/jQCYv46Amv+PgJ0/kQCfv5IAoj+SwKS/k8CnP5SAqX+VAKx/lYCu/5WAsX+WALO/lgC2P5YAuT+VgLu/lUC9/5UAgH/UgIN/08CF/9MAiD/SAIq/0UCNP9BAj7/PQJI/zcCUv8yAlz/LAJm/yYCcP8hAnr/GgKC/xQCjP8NApb/BgKe//8BqP/4AbH/7wG7/+gBw//hAcz/2AHU/9EB3v/JAef/wAHv/7kB+P+xAQAAqAEIAKEBEQCZARgAkgEhAIkBKQCCATAAewE5AHQBQQBtAUgAZgFPAF8BWABYAV8AUgFmAEsBbgBFAXUAQAF8ADoBhAA0AYsAMAGSACoBmQAmAaAAIQGnABwBrgAYAbQAFAG7ABABwgANAccACQHNAAQB0wABAdgA/QDeAPoA5AD4AOgA9QDuAPIA8gDvAPYA7AD6AOkA/wDoAAEB5QAEAeQABwHhAAoB3gANAd0ADgHaABAB1wARAdQAEgHRABQBzwAUAcwAFAHHABQBwwAUAb8AFAG5ABIBtQARAa4AEQGoAA4BoQANAZoACwGSAAkBiQAHAYEABAF4AAEBbgD/AGMA+gBZAPgATgD1AEEA8AA2AO4AKQDpABsA5QAOAOEAAADeAPL/2gDk/9YA1P/RAMb/zQC2/8cAp//DAJb/vwCG/7sAdf+2AGb/sgBV/64ARP+qADP/pgAi/6EAEv+dAAH/mQDw/pUA3/6QAM7+jQC9/okArP6FAJz+ggCL/n4Aev57AGn+eABY/nQAR/5xADf+bgAm/m0AFf5qAAb+ZwD2/WYA5v1jANf9YgDH/WAAuP1fAKr9XQCa/VwAjP1cAH/9WwBx/VsAZP1ZAFb9WQBJ/VkAPf1ZADD9WQAl/VsAGP1bAAv9WwAA/VsA8/xbAOj8WwDb/FsA0PxbAMP8WwC4/FkAq/xZAJ78WACT/FYAhvxVAHv8UwBu/FIAYfxPAFb8TABJ/EoAPvxHADH8QgAm/EAAGfw7AA78NwAD/DIA9/stAOz7KADh+yIA1fscAMr7FwC/+xAAtfsKAKr7AwCg+/z/lvv1/4z77P+C++X/ePvd/2771v9m+83/XPvF/1P7vP9L+7T/Qvur/zr7o/8z+5r/LPuQ/yP7iP8c+3//Fvt1/w/7bf8K+2T/BPta//76Uv/5+kr/8/pA/+/6N//r+i//5vom/+T6Hv/f+hX/3PoN/9r6Bv/Y+v3+1fr2/tT67v7U+ub+0/rf/tP62P7T+tH+0/rM/tP6xf7U+r/+1fq4/tj6sv7a+qz+3Pqn/uH6of7k+pr+6PqU/uz6j/7y+on+9vqD/vz6fv4D+3j+CPtx/g/7a/4W+2b+H/tg/if7Wf4w+1P+OPtO/kL7R/5M+0H+Vvs6/mH7NP5t+y/+ePso/oP7Iv6Q+xz+nfsV/qv7D/64+wr+xvsE/tT7/f3k+/f98/vy/QP87P0S/Ob9I/zh/TP82/1F/NX9VvzQ/Wn8yv15/Mb9jPzA/aD8u/2y/Lb9xvyx/dr8rP3v/Kf9A/2j/Rj9nv0t/Zr9Qv2U/Vj9kP1u/Y39g/2J/Zr9hf2x/YH9yf1+/d/9ev33/Xf9Dv50/Sb+cf0+/m79WP5r/XD+af2I/mb9of5j/bv+Yf3U/mD97P5d/Qb/XP0g/1r9Ov9Z/VP/Wf1t/1j9iP9W/aH/Vv28/1b91v9W/fD/Vv0KAFb9JQBW/T4AWP1ZAFj9dABZ/Y0AWv2oAFz9wwBd/d0AYP34AGH9EQFk/SwBZ/1FAWn9YAFt/XoBcP2TAXL9rQF3/cYBev3gAX79+QGC/RIChv0rAoz9RAKQ/VwClv10Apr9jgKg/aYCpf28Aqz91AKy/esCuP0DA7/9GgPG/TADzf1HA9T9XAPb/XMD4v2IA+v9nQPy/bID+v3GAwP+2gML/u4DFP4CBBz+FQQm/igEL/46BDn+TQRC/l8ETP5wBFb+gQRg/pIEav6jBHT+sgR//sIEif7SBJT+4ASe/u4Eqv78BLX+CQXA/hcFzP4iBdj+LwXk/joF7/5GBfz+UQUH/1sFFP9lBR//bwUs/3gFOf+BBUX/iQVR/5AFXf+YBWr/nwV3/6QFhP+rBZL/sAWe/7UFq/+6Bbj/vgXF/8IF0//FBd//yAXs/8kF+f/MBQcAzQUUAM0FIQDNBS8AzQU7AM0FSADMBVUAygVjAMkFcADGBXwAwwWJAL8FlgC7BaMAtwWxALIFvgCtBcoApgXXAKAF4gCZBe8AkAX8AIkFCQGBBRQBdwUhAW8FLQFlBTkBWQVEAU8FUQFEBVwBOQVnASwFcwEhBX4BFAWJAQYFkwH5BJ4B6wSqAdsEtAHNBL4BvgTJAa0E0wGdBN0BjATnAXoE7wFpBPkBVgQBAkMECwIwBBQCHAQcAgkEJQLzAy0C3gM2AskDPQK0A0QCnQNMAocDVAJwA1sCWQNiAkEDZwIrA24CEwN0AvoCegLiAn8CygKFArICiwKaApACggKVAmoCmQJSAp0COgKhAiECpgIJAqoC8gGtAtoBrwLCAbQCqgG1ApMBuAJ9AbsCZAG8Ak4BvwI3AcACIgHCAgsBwwL2AMMC4ADFAsoAxQK1AMUCoQDFAowAxQJ4AMUCZADDAlEAwgI+AMICLADAAhkAvgIHALwC9v+7AuT/uALU/7UCw/+0ArT/sQKk/60ClP+qAob/pwJ3/6MCaf+gAlr/nAJO/5cCQP+SAjP/jgIl/4kCGP+EAgv/fgL//ngC8P5xAuT+bALX/mUCyv5dAr3+VgKx/k8CpP5HApb+PgKJ/jYCfP4tAnD+IwJi/hoCVf4QAkj+BgI6/vwBLf7xAR/+5wES/tsBBv7QAff9wwHr/bgB3v2tAdD9oAHD/ZMBtv2IAar9ewGd/W4Bkv1iAYX9VQF6/UcBbf06AWH9LQFW/SEBS/0UAUH9BwE2/fkALP3sACL94AAY/dMAD/3GAAf9uQD+/K4A9/yhAO/8lQDo/IkA4vx+ANv8cQDV/GYA0fxcAMz8UQDJ/EUAxPw7AML8MgC//CgAvPweALv8FAC5/AsAufwDALn8+v+5/PL/u/zp/7z84v+9/Nv/wPzU/8P8zf/G/Mb/yvy//878uP/U/LL/2vyr/9/8pf/m/KD/7fyZ//X8k//9/Iz/Bv2G/w/9gf8Z/Xr/I/10/y39bf84/Wf/RP1g/0/9Wf9a/VP/Z/1M/3T9Rf+B/T7/jf03/5v9MP+o/Sn/tv0i/8X9G//T/RT/4f0N/+/9Bv/9/f3+C/72/hv+7/4p/uj+N/7h/kf+2P5V/tH+Y/7K/nL+w/6B/rz+kP61/p7+rv6u/qf+vP6g/sr+mf7a/pP+6P6M/vf+hv4G/3/+FP96/iP/dP4x/27+QP9p/k7/Y/5d/1/+a/9Z/nr/Vf6I/1H+lv9M/qT/SP6y/0T+wP9B/s7/Pf7d/zr+6/83/vn/Nv4HADP+FQAx/iIAMP4wAC/+PgAv/ksALf5ZAC3+ZgAt/nMALf6BAC/+jQAv/poAMP6nADP+tAA0/sAAN/7NADr+2AA9/uUAQP7wAET+/QBI/gkBTP4UAVH+HwFV/ioBWv42AV/+QQFk/kwBav5WAXD+YgF3/mwBfP51AYP+fwGJ/okBkP6SAZf+nAGe/qQBpP6tAav+tQGy/rwBuf7DAcD+ygHJ/tEB0P7XAdf+3QHe/uIB5f7oAez+7AH1/vEB/P71AQP/+AEK//oBEf/9ARn/AAIg/wECKP8EAi//BAI2/wYCPf8GAkT/BgJM/wYCU/8GAlr/BAJi/wQCaf8DAnD/AQJ3//8Bfv/9AYX/+gGM//gBk//2AZr/8gGh/+8BqP/sAa//6QG2/+UBvv/iAcX/3gHK/9oB0f/XAdj/0wHf/88B5//KAe7/xgH1/8MB/P+/AQMAuwEKALcBEACyARcArgEeAKoBJQCnASwAowEzAJ4BOgCaAUEAlgFHAJIBTgCOAVUAiQFcAIUBYwB/AWkAewFwAHcBdwBzAXwAbgGEAGoBiQBkAZAAYAGWAFwBnABYAaEAVAGnAE8BrQBKAbIARQG2AEEBvAA9AcAAOQHFADMByQAvAc0AKgHRACUB1AAhAdcAGwHbABUB3QAQAeAACgHiAAMB5AD8AOcA9QDoAO4A6QDlAOsA3QDrANQA7ADMAOwAwgDsALYA7ACtAOwAoQDsAJYA7ACJAOsAfADrAHAA6QBiAOgAUwDoAEUA5wA3AOUAKADiABgA4QAIAOAA+P/dAOf/2wDW/9oAxf/XALT/1ACj/9MAkP/QAH7/zQBr/8wAWf/JAEf/xgA0/8UAIv/CABD/vwD9/rwA6f67ANf+uADF/rUAsv60AKD+sQCN/q4Ae/6tAGn+qgBW/qgARP6mADH+pAAg/qMADv6hAP39ngDr/Z0A2v2cAMn9mgC4/ZkAp/2ZAJf9lwCG/ZYAd/2WAGf9lQBY/ZUASf2TADv9kwAt/ZMAH/2SABL9kgAG/ZAA+fyQAOz8jwDh/I8A1fyNAMr8jADA/IsAtfyIAKv8hgCj/IQAmfyCAI/8fwCG/HsAfvx4AHT8dABr/HEAY/xtAFz8ZwBT/GMAS/xdAEL8WAA7/FIAM/xMACr8RQAj/EAAHPw5ABT8MgAN/CkABfwiAP37GQD2+xEA7/sIAOn7AADi+/j/2/vv/9T75f/O+93/x/vT/8L7yf+8+7//tvu1/7H7q/+r+6H/pfuX/6H7jf+b+4L/l/t4/5P7bv+P+2T/ivtZ/4b7T/+C+0X/f/s7/3v7Mf94+yj/dfse/3L7FP9w+wr/bvsA/2v79v5q++7+aPvk/mf72/5m+9P+ZvvK/mT7wv5k+7n+ZPuy/mT7qv5m+6P+Zvuc/mf7lP5o+43+avuI/mv7gv5t+3v+cPt1/nL7cP51+2v+ePtm/nz7YP6B+1z+hftY/on7Uv6N+07+k/tJ/pf7RP6d+0D+ovs7/qr7N/6x+zP+tvsv/r37Kv7G+yb+zfsi/tX7Hv7e+xn+5vsV/vD7Ef75+w3+A/wI/g38BP4W/AD+Ivz8/S389/03/PX9RPzw/U/87P1c/On9Z/zl/XT84v2C/N79j/zb/Z381/2r/NT9ufzR/cf8zf3V/Mr95fzH/fX8xf0E/cL9FP2//SP9vP00/bn9Rf24/Vb9tf1n/bL9eP2x/Yv9rv2b/az9rv2q/cD9qP3T/af95f2l/fn9pP0L/qP9H/6h/TP+oP1H/p79Wv6e/W7+nf2D/pv9l/6b/az+m/3A/pv91v6a/ev+mv0A/5r9Ff+b/Sr/m/1B/5v9Vv+d/Wv/nf2C/579l/+e/a7/oP3F/6H92v+j/fD/pP0HAKf9HACo/TMAq/1KAKz9YACv/XcAsv2NALX9pAC4/bkAu/3QAL395wDA/f0Axf0UAcf9KQHM/UAB0P1WAdT9bAHY/YIB3f2ZAeH9rgHm/cMB6/3aAfD97wH2/QQC+v0aAgD+LwIG/kQCDf5ZAhL+bQIY/oICH/6WAiX+qgIs/r4CM/7RAjr+5QJB/vkCSP4LA0/+HwNW/jIDX/5EA2b+VgNu/mkDd/56A37+jAOG/p0Dj/6uA5f+vgOh/s8Dqv7eA7L+7wO8/v0Dxf4NBM7+HATX/isE4f45BOv+RwT1/lUE//5iBAj/bwQS/3sEHP+IBCb/kwQx/58EO/+qBEX/tQRR/78EWv/JBGb/0wRx/9sEe//lBIb/7gSS//YEnP/9BKf/BAWy/wwFvv8TBcn/GAXU/x8F3/8kBen/KQX1/y0FAAAyBQsANQUXADkFIgA8BS0APQU5AD4FRABABU8AQQVbAEEFZgBBBXEAQAV8AD4FiAA9BZMAPAWeADkFqgA2BbQAMgW/AC0FygApBdYAJAXgAB8F6wAYBfYAEwUAAQwFCgEEBRUB/QQfAfUEKgHsBDQB5AQ+AdoESAHQBFIBxgRcAbwEZgGxBHABpgR4AZkEggGMBIwBfwSVAXMEnQFlBKcBVQSvAUcEuAE3BMABKATJARcE0QEGBNgB9QPhAeID6AHQA/EBvgP4AasD/wGXAwYChAMNAnADFAJbAxoCRwMhAjIDJgIcAy0CBgMzAvECOQLaAj4CxQJDAq4CSAKXAkwCgQJSAmoCVgJVAlsCPgJfAigCYwIRAmcC+gFqAuQBbQLPAXECuAF0AqEBdwKMAXoCdwF7AmABfgJLAX8CNgGBAiIBggINAYQC+QCFAuQAhgLQAIYCvACIAqgAiAKWAIgCggCIAnAAiAJdAIYCSwCGAjoAhQIpAIQCGACEAgcAggL2/38C5/9+Atf/ewLJ/3oCuf93Aqv/dAKe/3ACkP9tAoT/aQJ4/2UCa/9gAmD/XAJV/1YCSv9RAkD/SwI2/0UCLP9AAiL/OQIY/zICEP8rAgb/IgL9/hoC9f4RAuz+CQLk/gAC2/72AdP+7gHK/uQBwv7aAbn+zwGx/sUBqP65AaD+rgGX/qMBj/6XAYb+jAF+/oEBdf50AW3+aQFk/lwBXP5RAVP+RAFL/jcBRP4sATv+HwEz/hIBKv4GASL++QAb/u4AEv7hAAr+1AAD/skA/P28APP9rwDs/aQA5f2ZAN79jADY/YEA0f11AMz9agDF/WAAv/1VALn9SgC0/UAAr/02AKr9LACl/SIAof0ZAJ39EACZ/QcAlv3//5L99v+P/e7/jP3n/4v93/+I/dj/hv3R/4X9zP+D/cX/g/2//4P9uf+D/bT/g/2v/4P9qv+F/aX/hv2g/4j9nP+L/Zf/jf2T/5D9j/+T/Yv/l/2G/5v9gv+g/X7/pP16/6r9df+v/XH/tf1t/7v9af/C/WT/yf1g/879XP/V/Vb/3v1S/+X9Tv/s/Ur/9f1E//39QP8E/jr/Df42/xX+Mf8e/iz/Jv4m/zD+Iv85/hz/Qf4Y/0v+Ev9T/g7/XP4I/2b+A/9w/v/+eP75/oL+9f6L/u/+lP7r/p7+5f6o/uH+sf7b/rv+1/7F/tP+zv7O/tj+yv7i/sX+6/7C/vX+vf7//rn+CP+1/hT/sv4e/67+KP+r/jH/qP47/6X+Rf+j/lH/oP5a/53+ZP+c/m7/mf56/5f+hP+W/o//lP6Z/5P+pP+T/q7/kv64/5L+w/+S/s3/kv7Y/5P+4v+T/u7/lP74/5b+AwCX/g4Amf4YAJr+IwCd/i0Anv43AKH+QgCk/kwAp/5YAKr+YgCs/m0Ar/53ALT+ggC2/owAu/6XAL3+oQDC/qsAxv62AMr+wADN/swA0f7WANb+4ADa/ukA3v71AOL+/wDm/gkB6/4SAe/+HAHz/iUB+f4vAf3+NwEB/0EBBv9KAQr/UgEO/1sBFP9jARj/agEc/3MBIP96ASX/gQEq/4gBL/+PATP/lQE3/5oBPf+hAUH/pgFF/6sBSv+xAU//tQFT/7kBWP++AV3/wgFi/8YBZv/JAWv/zAFw/88Bdf/RAXr/1AF//9YBhP/YAYn/2gGN/9sBk//dAZf/3gGd/+ABo//gAaf/4QGt/+EBsv/hAbb/4QG8/+EBwv/hAcf/4QHN/+AB0//gAdj/3gHe/90B5P/bAen/2gHv/9cB9f/WAfz/0wEBANABBwDPAQ0AzAEUAMcBGQDFAR8AwgEmAL4BLAC7ATMAtwE5ALIBPgCuAUUAqgFLAKYBUQChAVgAnQFdAJkBYwCTAWkAjwFuAIkBdACFAXoAfwF+AHoBhAB1AYgAcAGNAGkBkgBjAZYAXQGaAFYBngBPAaMASAGnAEEBqwA5Aa4AMgGxACkBtQAfAbgAFwG7AA0BvgADAb8A+ADCAOwAxQDhAMYA1ADHAMkAygC7AMwArgDNAKAAzQCSAM8AhADQAHQA0ABkANEAVQDRAEUA0wA0ANMAIwDTABIA0wABANMA7//TAN3/0wDK/9MAuP/TAKX/0QCT/9EAf//RAG3/0ABZ/9AAR//QADP/zwAf/88AC//NAPn+zQDl/swA0f7MAL/+ygCr/soAl/7JAIX+yQBx/scAX/7HAEv+xgA5/sYAJv7GABT+xQAB/sUA7/3FAN39wwDM/cMAuf3DAKj9wgCX/cIAhv3CAHX9wABm/cAAVf2/AEX9vwA2/b4AJ/28ABn9uwAL/bkA/fy4APD8tQDk/LIA1/yxAMr8rgC//KoAtfynAKr8owCg/J4Al/yaAI38lgCF/JIAfvyMAHX8hgBu/IEAZ/x7AGD8dABa/G0AU/xmAE78XwBI/FgARPxPAD78RwA4/EAANPw2ADD8LQAq/CUAJvwbACL8EQAe/AgAG/z//xb89f8S/On/D/zf/wv81v8I/Mr/BPzA/wH8tf/++6r//Pug//n7lP/2+4n/8/t+//D7c//v+2f/7Ptd/+v7Uv/p+0f/5vs7/+X7Mf/k+yb/5Psb/+L7Ef/h+wb/4fv8/t/78v7f++j+3/ve/t771P7e+8r+3/vC/t/7uP7f+6/+4fun/uH7nv7i+5b+5PuN/uX7hv7m+3/+6Pt4/uv7cf7s+2v+7/tk/vD7X/7z+1n+9vtT/vr7T/79+0v+APxF/gT8Qf4I/D3+Dfw6/hH8Nv4V/DH+Gfwv/h78Kv4j/Cj+Kfwl/i/8Iv40/B/+Ovwb/j/8GP5H/BX+TvwS/lX8Ef5c/A7+Y/wL/mr8CP5y/Ab+efwE/oL8Af6K/P/9k/z9/Z38+v2l/Pn9r/z2/bj89f3C/PL9zfzw/df87v3h/Oz97Pzr/ff86f0D/ej9Dv3l/Rn95P0l/eL9Mf3h/T793/1L/d/9WP3e/WT93f1x/dv9f/3a/Yz92v2a/dj9qP3Y/bb91/3G/df91P3V/eT91f3y/dX9Af7V/RH+1P0g/tT9MP7U/UH+1P1R/tT9Yv7V/XH+1f2C/tX9k/7V/aT+1/21/tf9xv7Y/dj+2P3p/tr9/P7b/Q3/3f0f/939Mf/e/UT/3/1W/+H9af/k/Xv/5f2N/+b9oP/p/bT/6/3G/+792P/v/ez/8v3///X9EgD2/SYA+f05APz9TAAA/mAAA/5zAAb+hgAI/poADf6tAA/+wAAU/tQAGP7oABv++gAf/g4BI/4iASj+NAEs/kgBMf5cATb+bgE6/oIBQP6VAUT+qAFJ/rsBT/7NAVX+4QFa/vMBYP4GAmb+GAJr/isCcf49Anf+TwJ+/mACg/5zAov+hAKS/pYCl/6nAp7+uAKl/skCrP7aArT+6wK7/voCw/4LA8r+GwPR/isD2v46A+H+SgPp/lkD8v5pA/n+dwMB/4UDCv+TAxL/oQMb/7ADI/+8Ayz/ygM0/9cDPf/kA0f/7wNP//wDWP8HBGL/EwRq/x4EdP8pBHz/NQSG/z4EkP9IBJr/UgSj/1sErf9lBLb/bQTA/3YEyv99BNT/hATd/4sE5/+SBPD/mQT6/58EBACkBA4AqQQYAK4EIgCyBC0AtQQ3ALkEQQC8BEsAvwRVAMEEXwDCBGkAwwRzAMUEfADFBIYAxQSQAMMEmgDDBKQAwgSuAL8EuAC+BMIAuwTMALgE1AC0BN4AsAToAKsE8gCnBPoAoQQEAZwEDgGWBBcBkAQhAYkEKQGCBDIBewQ7AXMERAFqBEwBYgRVAVkEXQFPBGYBRQRuAToEdwEwBH8BJQSIARgEjwENBJcBAASeAfIDpwHlA64B1wO1AckDvAG5A8MBqgPKAZoD0QGLA9cBegPeAWkD5QFYA+sBRwPxATQD9gEiA/wBEAMBAv0CBwLrAg0C1wISAsUCFwKxAhsCnQIhAokCJQJ1AikCYgItAk4CMgI6AjQCJgI5AhECOwL9AT4C6QFBAtYBRALCAUcCrgFKApoBTAKGAU4CcwFPAl8BUgJLAVQCOQFVAiUBVgISAVYCAAFYAuwAWALbAFkCyQBZArYAWQKmAFkCkwBYAoIAWAJxAFYCYgBVAlEAVAJBAFICMgBRAiIATgISAEwCBABKAvb/RwLo/0MC2v9AAs3/OwLA/zcCtP8zAqj/LwKd/ykCkv8jAoj/HgJ+/xgCdP8RAmr/CgJi/wMCWf/8AVH/9QFK/+wBQv/kATv/2wE0/9MBLf/KASj/wAEi/7gBHP+uARf/pAER/5oBDf+PAQf/hQED/3oB/f5wAfn+ZAH1/lkB7/5OAev+QwHm/jcB4v4sAd7+IQHa/hUB1v4KAdH+/QDN/vIAyf7nAMP+2wC//tAAu/7FALb+uACy/q0Arv6hAKr+lwCl/owAof6BAJ3+dQCZ/mwAlP5iAJD+VgCM/kwAiP5CAIP+OQB//jAAe/4mAHj+HgB0/hQAcP4LAGv+BABn/vz/ZP7z/2D+7P9d/uX/Wf7e/1b+2P9S/tH/T/7M/0z+xv9J/sD/R/67/0T+tv9C/rL/QP6u/z3+qv87/qX/Ov6h/zn+nv83/pz/Nv6X/zb+lP80/pL/NP6P/zT+jP80/on/NP6I/zb+hf82/oL/N/5//zn+fv86/nv/O/54/z3+d/8+/nT/QP5x/0L+bv9F/m3/R/5q/0n+Z/9M/mT/T/5i/1L+X/9V/lz/WP5Z/1r+Vv9f/lP/Yv5R/2b+Tv9p/kv/bf5I/3D+Rf90/kL/eP4+/3z+O/9//jn/g/42/4j+M/+N/jD/kv4s/5b+Kf+a/ib/nv4j/6T+IP+o/h7/rv4b/7L+GP+4/hX/vf4S/8P+EP/J/g3/zv4L/9T+CP/a/gb/4f4E/+b+Af/s/gD/8/7//vr+/f4A//z+B//6/g7/+f4V//f+HP/2/iX/9v4s//X+M//1/jv/9f5C//P+S//z/lL/8/5a//P+Y//z/mv/9f50//X+fP/1/oX/9v6N//b+l//3/qD/9/6o//n+sv/5/rz/+v7F//z+zv/9/tj//f7i///+6/8A//X/Af8AAAP/CgAE/xQABv8eAAf/KAAI/zMACv89AAv/SAAN/1IADv9dABD/aQAR/3MAEv9+ABT/iQAV/5UAF/+eABn/qgAb/7UAHP+/AB7/ygAf/9QAIv/gACP/6QAl//MAKP//ACn/CQEs/xIBLf8cATD/JQEx/y8BNP85ATf/QQE5/0oBO/9UAT7/XAFB/2MBRP9sAUf/dAFK/3sBTP+CAU//iwFS/5IBVf+XAVn/ngFc/6QBYP+rAWP/sQFn/7cBa/+7AW7/wAFz/8UBd//JAXv/zQF//9EBhP/UAYj/2AGN/9sBkv/dAZb/4AGc/+EBoP/iAaX/5AGr/+UBsf/lAbb/5wG7/+cBwv/nAcf/5QHN/+UB0//kAdj/4gHf/+EB5f/eAez/3QHy/9oB+f/XAf//1AEGANEBCwDPARIAzAEYAMcBHwDDASUAwAEsALwBMgC4ATcAtAE+AK4BRACqAUoApAFRAJ4BVgCZAVwAkwFiAI4BZgCGAWwAfwFxAHgBdwBwAXsAaQGBAGABhQBWAYkATgGNAEQBkwA6AZcALwGaACMBngAYAaMACwGnAAABqgDyAK0A5QCxANcAtADJALYAuwC5AKsAvACcAL8AjADCAHsAxQBsAMYAWwDJAEgAygA3AM0AJQDPABIA0AAAANEA7v/UANv/1gDH/9cAtf/YAKH/2gCN/9sAev/bAGb/3QBS/94APv/gACr/4AAX/+EAA//iAO7+4gDa/uQAxv7lALL+5QCe/ucAi/7nAHf+6ABj/ugAUf7oAD3+6QAp/ukAF/7pAAP+6QDw/ekA3v3pAMz96QC5/ekAqP3oAJb95wCF/ecAdP3lAGP94gBS/eEAQv3gADP93QAj/doAFP3XAAb90wD3/M8A6fzMAN38xgDQ/MIAw/y+ALj8uACr/LIAofyrAJf8pgCN/J4Ag/yXAHv8kABy/IkAa/yBAGT8eABd/HAAWPxnAFL8XwBM/FUASPxMAEL8QgA//DkAO/wtADj8IwA0/BkAMfwOADD8AwAt/Pn/LPzu/yn84v8n/Nf/JvzK/yX8v/8j/LT/I/yo/yL8nP8i/JD/IPyF/yD8eP8g/G3/IPxg/yD8Vf8g/Er/IPw9/yL8Mf8i/Cb/Ivwb/yP8EP8l/AT/Jfz5/ib87v4n/OT+KfzY/ir8zv4s/MX+Lfy7/jD8sf4x/Kf+NPyd/jb8lP44/Iz+OvyD/j38e/4//HL+Qvxr/kX8ZP5I/F3+TPxW/k/8T/5S/En+VvxE/ln8Pv5d/Dr+Yfw0/mT8MP5p/Cz+bfwo/nH8Jf53/CL+e/we/n/8G/6D/Bj+ifwV/o/8FP6T/BH+mfwP/p78Df6k/Av+qvwK/q/8CP61/Af+u/wE/sL8BP7H/AP+zvwB/tT8AP7b/P/94vz//en8/f3w/Pz99/z8/QD9+v0H/fr9Dv36/Rf9+f0f/fn9Jv35/S/99/03/ff9QP33/Un99/1S/ff9Wv33/WT99/1t/ff9d/33/YH99/2L/ff9lP35/Z79+f2q/fn9tP36/b/9+v3J/fr91P38/d/9/P3r/f399v3//QH+//0N/gD+Gf4B/iX+Af4x/gP+Pf4E/kn+Bv5W/gf+Y/4I/nD+Cv58/gv+i/4N/pf+Dv6l/g/+sv4R/sD+Ev7O/hX+3f4X/uv+GP75/hv+B/8c/hX/Hv4j/yD+M/8j/kH/Jf5R/yj+X/8q/m7/LP5+/y/+jf8x/p3/NP6r/zf+u/86/sz/Pf7b/0D+6/9C/vr/Rf4KAEj+GwBM/ioAT/47AFP+SwBW/lwAWv5sAF3+fABi/owAZP6dAGn+rQBt/r4Acf7PAHX+3gB6/u8Afv7/AIL+EAGG/iEBi/4wAZD+QQGU/lEBmf5iAZ7+cwGj/oIBqP6TAa7+owGy/rIBuP7DAb3+0wHD/uIByf7zAc7+AwLU/hIC2v4iAt/+MgLm/kEC7P5PAvL+XwL5/m4C//59Agb/jAIN/5oCEv+oAhn/twIg/8UCKP/TAi//4QI2/+8CPf/8AkT/CgNL/xcDUv8jA1n/MANg/z0Daf9KA3D/VQN3/2IDf/9tA4b/eAOP/4QDlv+OA57/mQOn/6MDrv+tA7b/twO//8EDx//JA9D/0QPX/9oD3//iA+j/6gPw//ID+f/5AwEA/wMKAAYEEgALBBsAEQQjABUELAAbBDQAHwQ9ACQERQAoBE8AKwRYAC0EYAAwBGkAMgRxADUEegA2BIIANgSLADcEkwA3BJwANwSkADcErQA2BLUANQS+ADMExgAyBM8AMATXAC0E4AArBOgAJgTwACQE+QAfBAEBGwQJARcEEQERBBoBCwQhAQYEKQEABDAB+QM5AfIDQAHqA0cB4gNPAdoDVgHRA10ByANkAb4DbAG0A3MBqgN6AZ8DgQGTA4gBiAOOAXsDlQFuA5wBYgOhAVUDpwFHA64BOQO0ASsDuQEcA78BDQPFAf0CygHuAtAB3gLUAc8C2gG+At4BrQLkAZ0C6AGMAuwBewLxAWkC9QFYAvkBRwL9ATQCAAIjAgQCEQIHAgACCgLuAQ4C3QERAsoBFAK5ARUCpwEYApYBGwKEARwCcwEfAmABIQJPASICPgEjAiwBIwIbASUCCgElAvkAJgLoACYC2AAmAscAJgK2ACUCpwAlApcAIwKIACICeAAfAmkAHgJbABsCSwAYAj0AFQIvABICIgAQAhQACwIHAAcC+v8DAu7//QHi//kB1v/zAcr/7gHA/+cBtf/hAav/2gGh/9MBmf/MAZD/xQGI/7wBf/+1AXj/rQFx/6QBav+cAWP/kgFd/4kBWP9/AVL/dwFO/20BSv9jAUX/WQFB/08BPf9EATn/OgE2/zABM/8lATD/GwEt/xABKv8GASj/+gAl/+8AI//lACD/2gAe/9AAHP/FABn/uQAY/68AFf+mABT/mgAS/5AAEP+FAA7/ewAL/3EACP9nAAf/XQAE/1MAA/9LAAD/QQD9/jkA+v4vAPf+JgD2/h4A8/4XAPD+DgDu/gYA6/7//+j++P/l/vD/4v7p/97+4v/b/t3/2P7X/9b+0f/T/sz/0P7G/83+wv/K/r7/xv65/8P+tf/A/rH/vf6u/7v+qv+4/qf/tv6k/7T+of+x/qD/rv6d/6z+nP+q/pn/qP6X/6f+lv+l/pT/o/6S/6H+kP+g/o//nv6N/57+jP+d/oz/nP6L/5z+if+a/oj/mv6G/5n+hf+Z/oT/mf6C/5n+gf+Z/n//l/5+/5f+fP+X/nv/mf56/5n+eP+Z/nf/mf51/5n+dP+a/nH/mv5w/5r+bv+c/mv/nP5q/53+af+e/mf/nv5k/6D+Y/+h/mD/o/5f/6T+Xf+l/lr/p/5Z/6j+Vv+q/lX/rP5T/67+Uf+x/k//sv5O/7X+S/+4/kr/uf5I/7z+R/+//kT/w/5C/8b+Qf/J/kD/zf4+/9D+Pf/U/j3/2P47/93+Ov/h/jn/5f45/+n+N//v/jb/8/42//n+NP/9/jT/A/8z/wj/M/8O/zH/FP8x/xv/Mf8g/zD/KP8w/y3/L/80/y//O/8v/0L/L/9K/y3/Uf8t/1j/Lf9f/yz/Z/8s/3D/LP93/yz/f/8q/4j/Kv+Q/yr/mf8q/6H/Kf+r/yn/tP8p/77/Kf/H/yj/0P8o/9r/KP/k/yj/7v8o//n/KP8DACj/DQAo/xgAKP8jACj/LQAo/zkAKP9EACj/TwAo/1sAKP9mACj/cQAp/3wAKf+IACn/kwAq/54AKv+qACz/tQAs/8AALf/MAC3/1wAv/+IAMP/uADH/+QAz/wMBNP8OATb/GAE3/yMBOv8tATv/NwE9/0EBQP9LAUH/VAFE/10BR/9mAUr/bgFM/3cBT/9/AVL/hgFV/44BWP+VAVz/nAFf/6EBY/+oAWf/rgFr/7IBcP+4AXT/vAF4/8ABfP/FAYH/xwGG/8oBi//NAZD/0AGU/9MBmv/UAaD/1gGl/9cBq//XAbH/2AG4/9gBvv/XAcP/1wHK/9cB0P/WAdf/1AHd/9MB5P/QAev/zwHw/8wB+P/JAf//xgEGAMMBCwDAARIAvAEZALgBHwC0ASYArwEtAKsBMwCmAToAoQFAAJwBRwCVAUwAjwFTAIgBWQCBAV8AegFkAHEBbABpAXEAYAF1AFYBewBOAYEARAGGADkBjAAtAZAAIgGWABcBmgALAZ4A/wCkAPAAqADkAK0A1gCxAMcAtQC5ALgAqgC8AJoAwACLAMMAewDHAGoAygBZAM0ASADRADcA1AAmANcAFADaAAEA3QDv/+AA3f/hAMr/5AC4/+cApP/oAJL/6wB+/+wAa//vAFj/8ABE//IAMf/1AB7/9gAK//gA9v75AOT++gDQ/voAvP78AKr+/QCW/v0Ag/79AHD+/wBd/v0ASf79ADf+/QAl/vwAEv78AAD++gDu/fkA3f32AMr99QC5/fIAp/3vAJb97ACG/ekAdf3lAGb94QBV/d0AR/3YADf90wAn/c0AGf3HAAv9wgD+/LwA8Py1AOT8rgDX/KcAzPygAMD8lwC1/JAAq/yIAKH8fwCX/HUAj/xtAIb8YwB+/FkAd/xPAHD8RQBq/DsAY/wwAF/8JgBa/BsAVvwQAFL8BABP/Pn/TPzu/0v84v9J/Nf/SPzK/0f8v/9H/LT/R/yn/0f8nP9H/I//SPyE/0n8d/9L/Gv/TPxf/0/8U/9Q/Ef/U/w7/1b8L/9Z/CP/XPwY/1/8C/9h/AD/Zvz1/mn86/5t/N/+cfzU/nT8yv54/L/+fPy1/oH8q/6F/KH+ifyX/o38jf6T/IX+l/x8/pv8dP6g/Gv+pfxj/qr8XP6v/FP+s/xM/rn8R/69/ED+w/w6/sn8NP7N/C/+0/wp/tj8Jf7e/CD+4vwc/uj8GP7t/BX+8/wS/vn8D/7+/A3+BP0L/gr9Cv4P/Qf+Ff0G/hv9Bv4g/QT+Jv0E/iz9A/4x/QP+N/0D/j39A/5C/QP+SP0D/k/9BP5V/QT+Wv0G/mD9Bv5n/Qf+bf0H/nL9CP56/Qr+f/0L/ob9Df6M/Q7+k/0P/pn9Ef6g/RL+pf0U/qz9Ff60/Rj+uf0Z/sD9G/7H/R7+zv0f/tX9IP7b/SP+4v0l/un9KP7y/Sn++f0s/gD+Lf4H/jD+Dv4x/hf+NP4e/jf+Jv45/i3+O/42/j3+Pv5A/kX+Qv5O/kT+Vv5H/l/+Sf5n/kv+cP5O/nj+Uf6B/lL+i/5V/pP+WP6d/lr+pf5c/q/+X/64/mL+wv5j/sz+Zv7W/mn+3/5r/un+bv7z/nD+//5y/gj/df4S/3j+Hv96/ij/fP4z/3/+Pv+C/kr/hf5V/4b+YP+J/mv/jP53/4/+gv+S/o3/lP6a/5f+pf+a/rL/nf6+/6D+yv+j/tf/pf7i/6j+7/+r/vz/rv4IALH+FQC0/iIAtv4vALn+PQC8/koAwP5WAMP+ZADG/nEAyv5+AM3+jADQ/pkA1P6nANf+tQDb/sIA3v7QAOL+3gDl/usA6f75AO7+BwHw/hUB9f4jAfn+MAH9/j4BAf9MAQb/WwEI/2kBDv91ARL/hAEX/5IBG/+gAR//rgEj/7sBKf/JAS3/1wEx/+QBN//yATv//wFB/w0CR/8aAkv/KAJR/zQCVv9BAlr/TgJg/1wCZv9pAmv/dAJx/4ECd/+OAnz/mgKC/6YCif+xAo//vgKU/8kCnP/UAqH/3gKn/+kCrv/zArT//wK7/wkDwv8TA8f/HAPO/yUD1v8vA9v/NwPi/0AD6f9IA/D/TwP4/1gD//9fAwYAZgMNAG0DFABzAxsAeAMiAH8DKQCFAzAAiQM3AI8DQACTA0cAlwNOAJwDVQCgA10AowNkAKYDbACoA3QAqwN7AK0DggCwA4kAsQOSALIDmQC0A6AAtAOoALQDrwC0A7YAtAO/ALQDxgCyA80AsQPWALAD3QCuA+QAqwPrAKgD8gCmA/oAowMBAZ8DCQGaAxABlgMXAZIDHgGMAyUBhwMsAYEDMwF6AzkBcwNAAWwDRwFlA04BXANUAVQDWwFLA2ABQQNnATkDbQEvA3MBIwN6ARoDfwEOA4UBAwOLAfgCkAHrApYB3gKcAdMCoQHFAqYBuAKrAasCrwGdArUBjwK5AYECvgFzAsIBZQLGAVUCygFHAs8BNwLTASkC1wEaAtoBCgLeAfoB4QHrAeQB3QHnAc0B6QG8AewBrQHuAZ0B8QGOAfIBfgHzAW4B9QFfAfYBTwH4AUAB+AEwAfgBIgH4ARIB+AEDAfgB8wD2AeUA9QHWAPMBxwDyAbkA8QGrAO4BnQDrAY8A6AGBAOUBcwDhAWYA3gFZANoBTADUAUAA0AEzAMoBKADGARsAwAEQALkBBgC0Afr/rgHw/6cB5f+gAd3/mQHT/5AByv+JAcL/gQG5/3oBsf9xAar/aQGj/2ABnf9YAZb/TgGQ/0UBi/87AYb/MwGC/ykBfv8fAXr/FQF1/wsBc/8BAXD/+QBt/+8Aa//lAGn/2wBn/9AAZv/GAGT/vABj/7IAYv+oAGL/oABg/5YAYP+MAF//ggBf/3gAX/9wAF//ZgBd/10AXf9TAF3/SwBd/0IAXP86AFz/MgBc/ykAWv8iAFr/GQBa/xIAWf8LAFn/BABY//3/Vv/2/1b/7/9V/+n/U//k/1L/3v9R/9j/T//T/07/zv9M/8r/S//F/0r/wv9I/77/Rf+5/0T/tv9C/7T/QP+x/z7/rv89/63/Ov+q/zn/qP82/6f/NP+l/zH/pP8w/6P/Lf+h/yz/of8p/6D/KP+g/yX/nv8j/57/IP+e/x//nv8c/57/G/+e/xj/nv8X/57/FP+d/xL/nf8Q/53/Dv+d/wv/nf8K/53/CP+d/wb/nf8E/53/Af+d/wD/nf/9/p3//P6d//r+nf/3/p3/9v6c//P+nP/y/pz/8P6c/+7+mv/s/pr/6/6a/+j+mf/m/pn/5f6X/+T+l//i/pb/4f6W/9/+lP/e/pT/3f6T/9v+kv/a/pL/2P6Q/9j+kP/X/o//1/6N/9b+jf/W/oz/1v6L/9T+i//U/on/1P6I/9T+iP/W/ob/1v6F/9b+hf/X/oT/2P6C/9j+gf/a/oH/2/5//93+fv/f/nz/4f57/+T+ev/l/nj/6P53/+v+df/u/nT/8P5z//P+cf/2/nD/+v5u//3+bf8B/2v/Bv9q/wr/Z/8O/2b/FP9k/xj/Y/8e/2D/Iv9f/yj/Xf8t/1z/M/9Z/zr/WP9A/1b/R/9T/0z/Uv9T/1H/Wv9O/2L/TP9q/0v/cf9I/3r/R/+B/0X/if9E/5L/Qf+a/0D/pP8+/63/Pf+2/zv/v/86/8n/Of/T/zf/3f82/+f/NP/y/zP//P8x/wcAMf8SADD/HAAw/ygAL/8zAC//PgAt/0oALf9VAC3/YAAt/2wALP93ACz/ggAt/40ALf+ZAC3/pAAt/68AL/+7ADD/xQAw/9AAMf/aADP/5QA0/+8ANv/5ADf/AwE5/wsBO/8VAT3/HgFA/yYBQv8vAUX/NwFI/0ABS/9HAU7/TgFR/1UBVf9cAVj/YgFc/2kBYP9uAWT/cwFp/3gBbf99AXH/ggF3/4YBe/+JAYH/jgGF/5ABi/+TAZD/lgGW/5kBnP+aAaH/nQGo/54Brv+gAbT/oAG7/6EBwP+hAcf/oQHN/6EB1P+hAdv/oAHi/6AB6P+eAe//nQH2/5wB/f+ZAQMAlwEKAJUBEQCQARgAjgEeAIkBJQCFASwAgQEzAHsBOQB1AUAAcAFFAGoBTABjAVMAXAFZAFUBXwBMAWYARAFsADsBcQAyAXcAKAF+AB4BhAASAYkACQGNAPwAkwDwAJkA5ACeANcAowDKAKgAvACuAK8AsgCgALYAkgC8AIQAwAB0AMUAZADJAFUAzQBEANEANADWACMA2gASAN0AAQDhAPD/5QDe/+gAzf/rALv/7wCq//IAl//1AIX/+ABz//kAYP/8AE///QA9//8AKv8BARj/AQEG/wMB8/4EAeH+BAHO/gQBvP4EAar+BAGX/gMBhf4BAXL+AAFi/v8AT/79AD7++gAs/vgAG/71AAr+8AD5/e4A6P3pANf95ADG/eAAtv3aAKf91gCX/c8AiP3JAHj9wgBq/bwAWv21AEz9rQBA/aYAMf2dACX9lQAY/YwADf2EAAD9ewD1/HEA6fxnAN/8XQDV/FMAzPxKAMP8QAC7/DQAsvwqAKv8HwCk/BQAnfwIAJf8/f+S/PL/jPzn/4j82v+F/M7/gfzD/378tv98/Kv/efye/3n8k/94/Ib/ePx7/3j8bv94/GP/efxW/3v8S/98/ED/f/wz/4L8KP+D/Bz/iPwR/4r8Bv+P/Pr+kvzv/pb85P6a/Nr+nvzO/qT8xf6o/Lv+rvyx/rL8p/64/J3+vfyU/sP8i/7J/IL+zvx6/tT8cf7a/Gr+3/xi/uX8Wv7s/FP+8vxM/vf8R/7+/EH+BP07/gv9Nv4R/TD+GP0s/h79KP4l/SP+Kv0g/jH9HP44/Rn+Pv0X/kX9Ff5L/RT+Uv0R/lj9Ef5f/Q/+Zv0O/mv9Dv5y/Q7+eP0O/n/9Dv6F/Q7+jP0P/pL9D/6Z/RH+nv0S/qX9FP6r/RX+sf0X/rj9Gf69/Rv+xf0c/sr9H/7Q/SD+1/0j/t39Jv7i/Sn+6P0q/u/9Lf71/TD++v0z/gH+Nv4H/jn+Df47/hL+Pv4Y/kH+H/5E/iX+SP4q/kv+MP5O/jf+Uf49/lP+Qv5Y/kj+Wv5P/l3+Vf5g/lr+Y/5g/mf+Z/5q/m3+bf50/nD+ev50/n/+d/6G/nr+jP58/pP+f/6Z/oP+oP6G/qX+if6s/oz+tP6P/rv+kv7A/pT+x/6Z/s7+nP7W/p7+3f6h/uT+pP7r/qf+8v6q/vn+rP4B/6/+CP+y/hD/tf4Y/7b+H/+5/ij/vP4v/7/+N//C/kD/xf5I/8f+Uf/J/ln/zP5i/87+av/R/nP/0/57/9b+hf/Y/o3/2/6W/93+oP/f/qr/4v6y/+X+vP/m/sb/6f7Q/+z+2v/u/uT/8P7u//P++P/2/gEA9/4NAPr+FwD9/iIAAP8sAAP/NwAE/0EAB/9MAAr/WAAN/2MAEP9uABL/eAAV/4QAGP+PABv/nAAe/6cAIP+yACP/vgAm/8kAKf/WACz/4QAv/+wAMf/5ADb/BAE5/xEBO/8cAUD/KQFC/zQBR/9BAUr/TAFO/1kBUf9kAVX/cAFY/30BXP+IAWD/lQFk/6ABaf+rAWv/uAFw/8MBdP/PAXj/2gF+/+UBgv/xAYb//AGL/wcCj/8SApT/HgKZ/ygCnv8zAqP/PQKo/0cCrf9SArL/XAK4/2YCvP9uAsL/eALH/4ICzf+LAtP/kwLY/50C3v+mAuT/rQLp/7UC7/++AvX/xQL8/8wCAQDTAgcA2gINAOECFADoAhkA7gIhAPMCJgD6Ai0AAAMzAAQDOgAKA0EADgNHABQDTgAYA1UAHANbACEDYgAjA2kAKANwACsDdQAtA3wAMAOEADMDiwA0A5IANwOZADkDngA6A6YAPAOtADwDtAA8A7sAPQPCADwDxwA8A88APAPWADoD3QA5A+QANwPpADQD8AAzA/gAMAP/ACwDBAEpAwsBJQMSASEDGAEcAx8BGAMlARMDLAENAzIBBwM3AQIDPgH6AkQB8wJKAewCTwHkAlUB3QJbAdQCYAHMAmYBwwJsAbkCcQGvAncBpgJ7AZwCgQGSAoUBiAKLAX0CjwFxApMBZgKXAVsCnAFPAqABQwKkATcCqAErAqsBHwKuARICsgEGArUB+QG4AewBuwHeAbwB0QG/AcUBwAG4AcIBqgHFAZ0BxQGPAcYBggHHAXQBxwFnAccBWQHHAUsBxwE+AcYBMAHFASMBxQEVAcIBCQHAAfwAvwHuALwB4QC5AdQAtwHHALQBuwCvAa4ArQGhAKgBlgCkAYkAoAF+AJoBcQCWAWYAkAFbAIsBTwCFAUUAfgE6AHgBMABxASYAbAEcAGQBEgBdAQgAVgEAAE4B+P9HAe//QAHn/zcB3/8vAdj/KAHR/x8Byv8XAcX/DgG+/wYBuf/9ALT/8wCu/+sAqv/iAKX/2gCj/9AAnv/HAJz/vwCZ/7UAlv+tAJT/pACS/5oAkP+SAI//iQCN/4EAjP94AIz/bgCL/2YAi/9dAIv/VgCL/04Ai/9FAIv/PQCL/zYAi/8vAIv/JgCM/x8AjP8YAIz/EQCN/woAjf8EAI3//f+P//j/j//y/4//7P+Q/+f/kP/h/5D/2/+Q/9f/kP/T/5L/zv+S/8r/kv/G/5L/wv+S/7//kv+8/5D/uf+Q/7b/kP+0/5D/sv+P/7H/j/+u/43/rf+N/6v/jP+r/4z/qv+L/6r/i/+o/4n/qP+I/6j/hv+o/4b/qP+F/6j/hP+o/4L/qP+B/6r/f/+q/37/qv98/6v/e/+t/3j/rf93/67/df+u/3P/r/9x/7H/cP+x/23/sv9q/7T/af+0/2b/tf9k/7b/Yv+2/1//uP9c/7n/Wf+5/1b/u/9V/7v/Uv+8/0//vP9M/77/Sv++/0X/v/9C/7//QP/A/z3/wP86/8D/N//A/zT/wv8x/8L/L//C/yz/wv8p/8L/Jv/D/yP/w/8g/8P/Hv/D/xv/w/8Y/8L/Ff/C/xT/wv8R/8L/Dv/A/w3/wP8K/8D/CP+//wf/v/8E/77/A/+8/wH/vP8A/7v///65///+uP/9/rb//P61//z+tP/6/rL/+v6x//r+r//6/q7/+v6r//r+qv/8/qf//P6l//z+o//9/qH///6e/wD/nP8B/5r/A/+X/wb/lP8H/5L/Cv+P/wv/jP8O/4n/Ef+G/xX/hP8Y/4H/HP9+/x//e/8j/3j/KP91/yz/c/8x/3D/Nv9t/zv/av9A/2f/Rf9k/0z/Yv9S/1//WP9c/1//Wf9m/1b/bf9T/3T/Uf97/07/gv9L/4v/Sv+T/0f/nP9E/6T/Qv+t/0D/tf8+/7//Pf/H/zr/0f85/9r/N//k/zb/7v80//j/M/8BADH/CwAx/xUAMP8fAC//KQAv/zMAL/89AC3/RwAt/1EALf9bAC3/ZAAv/24AL/94AC//ggAw/4sAMf+VADP/nQAz/6cANv+vADf/uAA5/8AAOv/JAD3/0ABA/9gAQv/gAET/5wBI/+4AS//1AE7//ABS/wMBVf8JAVn/DgFd/xUBYv8aAWb/HwFq/yUBbv8pAXT/LwF4/zMBfv83AYT/OgGI/z4Bjf9BAZP/RQGa/0gBoP9LAaX/TAGr/08Bsv9RAbj/VAG//1UBxf9WAcz/VgHR/1gB2P9YAd//WAHn/1gB7P9YAfP/VgH6/1YBAQBVAQcAUgEOAFEBFQBOARwASwEiAEcBKQBEATAAQAE3ADoBPQA2AUQAMAFKACoBUQAjAVYAHgFdABcBYwAOAWoABwFwAP8AdQD1AHwA7ACCAOIAiADYAI0AzwCTAMMAmQC4AJ4ArQCkAKEAqACVAK4AiAC0AHsAuABuAL4AYADCAFIAxgBEAMoANgDPACgA0wAZANcACgDbAPr/3gDs/+EA3f/lAM3/6AC8/+kArf/sAJ3/7gCM//AAfP/yAGv/8wBc//MAS//1ADr/9QAq//UAGf/zAAj/8wD5/vIA6P7wANf+7wDG/uwAtv7rAKX+6ACU/uUAhf7hAHT+3QBk/tgAU/7UAET+0AA0/soAJf7GABX+vwAG/rkA9v20AOj9rQDa/aYAyv2eALz9lwCu/Y8Aof2GAJP9fwCG/XcAev1tAG39ZABh/VsAVf1SAEn9SAA+/T4ANP00ACn9KgAf/R8AF/0VAA39CwAE/QAA/Pz1//X86//t/N//5vzU/+H8yf/a/L7/1fyy/9D8p//M/Jz/x/yQ/8T8hf/C/Hr/v/xu/738Y/+8/Fj/u/xM/7v8Qf+7/Db/vPwq/7z8H/+9/BX/v/wK/8L8AP/E/PX+x/zr/sr84f7N/Nf+0fzN/tX8w/7a/Lv+3vyx/uL8qP7o/KD+7PyX/vL8j/73/Ib+/fx//gP9eP4K/XH+D/1q/hX9Y/4c/V3+Iv1W/in9Uf4v/Uz+Nv1H/j39Qv5E/T7+Sf06/lH9Nv5Y/TP+X/0w/mb9Lf5t/Sz+cv0p/nr9KP6B/Sb+iP0l/o/9Jf6W/SP+m/0j/qP9I/6q/SX+sf0l/rj9Jv69/Sb+xf0o/sz9Kf7R/Sr+2P0t/t79L/7l/TH+6/0z/vL9Nv73/Tn+//07/gT+Pv4K/kH+Ef5E/hf+R/4c/kn+Iv5M/ij+Uf4t/lP+M/5Y/jn+Wv4+/l3+RP5i/kn+Zv5P/mn+Vf5t/lr+cP5f/nT+ZP53/mr+e/5u/n/+dP6C/nr+hv5+/ov+g/6N/oj+kv6N/pT+kv6Z/pf+nP6c/qD+of6k/qX+p/6q/qv+r/6u/rT+sv64/rX+vf64/sL+vP7H/r/+zP7C/tD+xv7W/sn+2v7M/t/+zv7k/tP+6f7W/u7+2P7z/tv+9/7e/v3+4f4B/+T+B//m/gv/6f4R/+z+F//u/hz/8P4g//P+Jv/2/iz/9/4x//r+N//9/j3///5C/wH/SP8D/0//Bv9V/wf/Wv8K/2L/C/9n/w7/bv8Q/3T/Ef97/xT/gv8V/4j/F/+P/xn/lv8b/53/HP+k/x7/q/8g/7T/Iv+7/yP/wv8l/8r/Jv/R/yn/2v8q/+L/LP/p/y3/8v8v//r/MP8DADP/CwA0/xQANv8cADf/JgA5/y8AO/83AD3/QQA+/0oAQP9TAEL/XQBE/2YARf9wAEj/egBK/4QATP+NAE7/lwBP/6EAUv+rAFX/tQBW/78AWf/JAFr/0wBd/90AYP/oAGP/8gBk//wAZ/8GAWr/EAFt/xoBcP8lAXP/LwF1/zkBev9DAXz/TAF//1YBgv9gAYb/agGJ/3QBjf9+AZD/iAGU/5ABl/+aAZz/pAGg/60Bo/+3Aaf/vwGr/8kBr//RAbT/2gG4/+IBvP/sAcL/8wHG//wByv8EAtD/DQLU/xUC2P8cAt7/JQLk/ywC6P8zAu7/OgLz/0EC+P9IAv3/TwIDAFYCCABcAg4AYwIUAGkCGQBwAh8AdQIlAHsCKgCBAjIAhgI3AIwCPQCQAkIAlgJKAJoCTwCfAlYAowJcAKcCYgCrAmkArgJuALICdQC1AnsAuAKCALsCiQC+Ao8AvwKWAMACnADCAqMAwwKqAMUCrwDGArYAxgK8AMYCwwDGAsoAxQLQAMUC1wDDAt0AwgLkAMAC6QC+AvAAvAL2ALkC/QC1AgMBsgIJAa4CEAGqAhUBpgIbAaECIgGdAigBlwItAZICMwGMAjkBhQI+AX8CRAF4AkgBcQJOAWoCVAFiAlgBWwJcAVICYgFKAmYBQQJqATkCbgEwAnEBJgJ1AR4CegEUAn0BCgJ/AQACggH2AYUB7AGIAeEBiQHXAYwBzQGOAcIBjwG3AZABrQGSAaEBkgGWAZMBiwGTAX8BkwF0AZIBaQGSAV0BkAFSAZABRwGPATsBjAEwAYsBJQGIARoBhgEOAYQBAwGBAfgAfQHsAHoB4QB1AdYAcwHKAG4BwABqAbUAZAGrAGABoABbAZYAVgGMAFEBggBLAXgARQFuAD4BZAA5AVwAMgFSACwBSgAlAUEAHgE5ABcBMAAQASkACQEhAAEBGQD6ABIA8wALAOsABgDkAP//2wD5/9QA8//MAO7/xQDo/7wA5P+1AN//rQDa/6YA1/+dANP/lQDQ/40AzP+FAMn/fgDG/3cAxf9uAML/ZwDA/2AAv/9YAL7/UQC8/0oAu/9CALn/OwC5/zQAuf8vALj/KAC4/yEAuP8bALj/FQC4/w4AuP8IALn/AwC5////uf/5/7v/8/+7/+//vP/r/7z/5/+8/+L/vv/e/77/2v+//9f/v//T/8D/0P/A/83/wv/K/8L/x//C/8b/w//D/8P/wv/D/8D/xf+//8X/vv/F/77/xf+8/8X/vP/F/7z/xf+7/8X/u//F/7v/xf+8/8X/vP/D/7z/w/++/8P/vv/C/7//wv+//8D/wP/A/8L/v//D/77/xf+8/8b/u//H/7n/yf+4/8r/tv/M/7X/zf+y/87/sf/Q/67/0f+t/9P/qv/U/6f/1v+l/9f/o//Y/6D/2v+d/9v/mv/d/5f/3v+T/9//kP/h/43/4v+J/+T/hv/l/4T/5/9//+f/e//o/3j/6f90/+n/cf/r/23/6/9p/+z/Zv/s/2L/7v9d/+7/Wv/u/1b/7v9S/+7/T//u/0v/7v9H/+7/RP/s/0D/7P89/+z/Of/r/zb/6/8z/+n/L//o/yz/5/8p/+X/Jv/k/yP/4v8g/+H/Hv/f/xv/3f8Z/9v/F//Y/xX/1/8S/9T/Ef/R/xD/zv8N/83/C//K/wr/x/8K/8X/CP/A/wf/vv8H/7v/B/+4/wf/tP8G/7H/B/+u/wf/qv8H/6f/CP+j/wj/nv8K/5z/C/+X/w3/lP8O/5D/Ef+M/xL/if8V/4X/GP+B/xv/fv8e/3r/Iv91/yX/c/8p/27/Lf9q/zH/Z/82/2P/O/9g/0D/XP9F/1n/S/9W/1H/Uv9W/0//XP9M/2L/Sv9p/0X/cP9C/3f/Qf98/z7/hf87/4z/Of+T/zf/mv80/6P/M/+q/zD/sv8v/7v/Lf/D/yz/yv8q/9P/Kf/b/yj/5P8o/+z/Jv/1/yb///8l/wcAJf8QACX/GAAl/yEAJf8pACb/MgAm/zoAKP9CACn/SwAq/1MALP9bAC3/YwAv/2wAMP9zADP/ewA2/4IAN/+JADr/kgA9/5kAQf+gAET/pwBH/64AS/+0AE//uwBT/8AAWP/HAFz/zQBg/9MAZv/YAGr/3gBw/+QAdP/pAHr/7gB///IAhf/4AIv//ACQ/wABl/8EAZ3/CQGj/wsBqv8OAbH/EgG2/xUBvv8YAcX/GgHK/xwB0f8eAdj/HwHf/yEB5/8iAe7/IgH1/yIB+v8iAQEAIgEIACIBEAAhARcAHwEeABwBJQAaASwAGAEzABQBOgARAUEADQFHAAkBTgADAVUA/wBcAPkAYgDzAGkA7ABwAOUAdQDeAHwA1wCCAM8AiQDGAI8AvgCVALQAmgCrAKAAoQCmAJcAqwCMALEAgQC1AHcAuwBsAL8AXwDDAFMAxwBHAMwAOgDQAC0A1AAhANcAFADaAAYA3QD5/+AA6//hAN3/5ADO/+UAwP/nALL/5wCk/+gAlP/oAIb/6AB3/+gAaf/nAFn/5QBL/+UAO//iACz/4QAe/94ADv/bAP/+2ADv/tYA4f7RANH+zQDC/skAtP7FAKT+wACW/rsAhv61AHj+rwBp/qoAWv6jAEz+nAA+/pYAMP6NACL+hgAU/n8AB/53APn9bgDs/WYA3/1dANP9VQDG/UwAu/1CAK79OgCj/TAAl/0mAIz9HACC/RIAd/0IAG39//9j/fP/Wv3p/1H93v9I/dT/QP3J/zj9v/8x/bT/Kv2o/yP9nv8c/ZP/F/2I/xH9fv8N/XP/CP1n/wT9Xf8A/VL//fxI//r8Pf/5/DP/9vwo//X8Hv/1/BT/9fwK//X8AP/1/Pb+9vzs/vf84v75/Nj++vzQ/v38x/4A/b3+A/21/gf9rP4L/aT+D/2d/hT9lP4Y/Y3+Hv2G/iP9f/4p/Xj+L/1y/jT9a/46/Wb+Qf1g/kj9Wv5O/Vb+Vf1R/lz9TP5j/Uj+av1F/nL9Qf56/T7+gf07/on9Of6Q/Tf+mf00/qD9M/6o/TH+sf0x/rj9MP7A/TD+yf0w/tD9MP7Y/TD+4f0x/uj9Mf7w/TP+9/00/gD+N/4I/jn+D/46/hj+Pf4f/kD+Jv5C/i/+Rf42/kj+Pf5L/kX+T/5M/lL+U/5W/lr+Wf5i/l3+af5i/nD+Zv51/mr+fP5t/oP+cv6L/nf+kP57/pf+f/6d/oP+o/6I/qr+jf6v/pL+tf6W/rv+mv7A/qD+xv6k/sz+qP7R/q7+1v6y/tv+tv7h/rz+5f7A/uv+xf7v/sn+9f7O/vn+0/79/tf+Af/b/gf/3/4L/+T+EP/o/hT/7P4Y//D+HP/1/h//+f4j//3+KP8B/yz/Bv8w/wj/M/8N/zf/EP87/xT/Pv8Y/0L/G/9F/x7/Sv8i/0z/Jf9R/yj/Vf8q/1j/L/9c/zH/X/80/2P/N/9m/zr/av87/23/Pv9x/0H/df9E/3j/Rf98/0j/f/9K/4T/TP+I/07/jP9R/4//Uv+T/1P/l/9W/5z/WP+g/1n/pP9a/6j/XP+t/13/sf9f/7X/YP+7/2L/v/9j/8P/ZP/J/2b/zf9n/9P/Z//X/2n/3f9q/+L/av/o/2v/7v9t//P/bv/5/27///9w/wQAcP8KAHH/EABz/xcAc/8cAHT/IgB0/ykAdf8wAHf/NgB3/z0AeP9EAHr/SgB6/1EAe/9YAHz/XwB8/2YAfv9tAH//dACB/3sAgv+CAIL/iwCE/5IAhf+ZAIb/oACI/6cAif+vAIv/tgCM/74Ajf/GAJD/zQCS/9QAk//dAJT/5ACX/+sAmf/zAJz/+gCd/wEBoP8KAaH/EQGk/xgBp/8hAaj/KAGr/y8Brv83AbH/PgG0/0UBtv9MAbn/VAG+/1wBwP9jAcP/agHH/3EByv94Ac7/fwHR/4YB1v+OAdr/lQHd/5wB4f+hAeX/qAHp/68B7v+3AfL/vAH2/8MB+v/KAf//0AEEANcBCADdAQ0A4gESAOkBFwDvARwA9QEhAPoBJgAAAiwABgIyAAoCNgAQAjsAFQJBABoCRwAeAkwAIwJSACgCWAAsAl0ALwJjADMCaQA3Am4AOgJ0AD0CegBAAn8AQwKGAEUCjABHApIASgKXAEsCngBMAqQATgKqAE4CrwBPArYATwK8AE8CwgBPAscATgLNAE4C1ABMAtoASwLgAEoC5QBHAusARQLwAEMC9gBAAvwAPQIAAToCBgE2AgsBMwIQAS8CFQErAhoBJQIeASECIgEbAiYBFwIqARECLwELAjMBBgI2Af8BOgH5AT0B8gFAAewBQwHlAUUB3gFIAdcBSgHPAUwBxwFOAcABTwG4AVEBrwFSAagBUgGgAVQBlwFUAY8BVAGGAVQBfgFUAXUBUgFsAVIBYwFRAVsBTwFSAU4BSAFMAUABSwE2AUgBLQFFASMBRAEbAUEBEQE9AQkBOgEAATcB9gAzAe4ALwHkACwB2wAoAdMAIwHKAB4BwgAaAbgAFQGvABABqAAKAaAABgGXAAABjwD6AIgA9QB/AO8AeADpAHAA4gBpAN0AYgDXAFsA0ABTAMoATgDDAEcAvgBBALYAOgCxADQAqgAvAKMAKQCdACUAlgAfAI8AGwCJABUAggARAHwADQB1AAoAbgAGAGkAAwBiAP//XAD8/1YA+f9PAPb/SgD1/0QA8v8+APD/OQDv/zMA7v8tAOz/KADr/yIA6f8cAOn/GADo/xIA6P8OAOj/CgDo/wYA5/8BAOj//f/o//n/6P/1/+j/8v/o/+7/6f/r/+n/6P/p/+X/6//i/+v/3//s/97/7P/b/+7/2v/v/9j/7//X//D/1v/w/9T/8v/U//L/0//z/9P/8//T//X/0f/1/9H/9v/T//b/0//4/9P/+P/T//j/1P/5/9b/+f/W//n/1//5/9j/+f/a//n/2//5/93/+f/e//n/3//4/+H/+P/i//b/5P/2/+f/9f/o//P/6f/y/+z/8P/u/+//7//u//L/7P/z/+n/9f/o//j/5f/5/+T//P/h//3/3v///9v/AADY/wMA1v8EANP/BgDQ/wcAzf8IAMn/CgDG/wsAw/8NAL//DgC7/xAAuP8QALT/EQCv/xIAq/8SAKf/FACk/xQAoP8UAJz/FACX/xQAk/8UAI//FACL/xQAhv8UAIL/EgB+/xIAev8RAHT/EQBw/xAAbf8OAGn/DQBk/wsAYP8KAFz/BwBY/wYAU/8EAFH/AQBM////SP/9/0X/+v9B//j/Pv/1/zv/8v83/+//NP/s/zH/6P8v/+X/LP/i/yn/3v8o/9r/Jf/X/yP/0/8g/87/H//M/x7/x/8c/8P/G/+//xn/u/8Y/7b/GP+y/xf/rv8X/6r/F/+l/xf/of8X/53/GP+Z/xj/lP8Z/5D/G/+M/xz/iP8e/4T/H/9//yD/e/8j/3f/Jf9z/yj/bv8q/2r/Lf9m/zD/Y/80/1//N/9a/zv/WP8+/1P/Qv9R/0f/TP9L/0r/Uf9H/1X/RP9Z/0D/X/89/2P/O/9p/zn/bv82/3T/M/96/zH/f/8v/4X/Lf+M/yz/kv8q/5n/Kf+e/yj/pf8m/6v/Jv+y/yX/uf8l/8D/Jf/H/yP/zv8j/9b/Jf/d/yX/5P8l/+v/Jv/y/yb/+f8o/wAAKf8HACr/DgAs/xUAL/8cADD/IwAz/yoANP8yADf/OQA6/0AAPf9HAEH/TABE/1MASP9bAEv/YgBP/2cAU/9uAFj/dABc/3sAYP+BAGb/hgBq/4wAcP+TAHT/mQB6/54Af/+kAIX/qACL/64AkP+0AJb/uACc/7wAo//AAKj/xQCv/8kAtf/NALz/0QDC/9QAyf/XAND/2gDW/90A3f/eAOT/4QDr/+IA8v/kAPn/5QD//+UABgDlAA0A5QAUAOUAGwDlACIA5AApAOIAMADhADYA3gA9AN0ARADaAEsA1gBRANMAWADPAF8AygBkAMYAbADCAHEAvAB3ALYAfACxAIIAqgCIAKMAjQCdAJMAlQCXAI0AnQCFAKEAfgCmAHUAqgBtAK4AYwCyAFsAtQBRALkARwC8AD0AvwAzAMAAKADDAB4AxQASAMYABwDHAPz/yQDw/8oA5f/KANr/ygDN/8oAwv/KALX/yQCq/8kAnf/HAJD/xQCE/8MAd//CAGr/vwBd/7wAUf+5AET/tQA3/7IAKv+uABz/qgAQ/6YAA/+gAPb+nADp/pYA3f6QAM7+iwDC/oUAtf5+AKj+eACc/nEAkP5qAIP+YwB3/lwAav5TAF/+TABT/kQAR/47ADv+NAAw/iwAJf4jABn+GwAP/hEABP4IAPr9AADw/fb/5v3u/9395P/T/dr/yv3R/8L9x/+5/b7/sf20/6j9q/+h/aH/mv2X/5P9jf+M/YT/hv16/3/9cf97/Wf/df1d/3D9U/9r/Uv/af1B/2T9Of9h/S//X/0m/1z9HP9Z/RT/WP0L/1b9A/9W/fr+Vf3y/lX96f5W/eL+Vv3a/lj90/5Z/cr+Wv3D/l39vP5g/bX+Y/2v/mb9qP5p/aP+bf2d/nH9l/51/ZL+ev2M/n79iP6D/YL+iP1+/o39ev6T/XX+mf1y/qD9bv6l/Wv+rP1p/rL9Z/65/WT+wP1j/sb9Yv7N/WD+1P1f/tv9Xf7i/V3+6f1d/vL9Xf75/V3+AP5d/gf+X/4P/mD+F/5i/h7+Y/4l/mT+Lf5m/jT+af47/mr+Qv5t/kv+cP5S/nL+Wf51/mD+eP5n/nv+bv5//nX+gv58/ob+g/6J/ov+jf6S/pL+mf6U/p7+mf6l/p3+rP6h/rL+pf65/qr+v/6u/sb+tP7M/rj+0f68/tf+wP7d/sX+5P7J/un+zv7u/tP+8/7X/vn+2/7//uH+A//l/gj/6f4N/+7+Ev/y/hf/9v4b//z+IP8A/yX/BP8p/wj/Lf8N/zH/Ef82/xT/Ov8Y/z7/HP9B/yD/Rf8l/0r/KP9M/yz/Uf8w/1P/M/9Y/zf/Wv86/13/Pf9i/0H/ZP9E/2f/R/9q/0r/bv9M/3H/T/90/1L/d/9V/3r/WP98/1r/f/9d/4L/YP+F/2L/iP9k/4v/Zv+N/2n/kP9q/5P/a/+W/27/mf9w/5z/cf+g/3P/o/90/6X/df+o/3f/q/94/67/ev+x/3v/tf98/7j/fv+7/37/vv9//8L/gf/F/4H/yf+C/8z/gv/O/4T/0/+E/9f/hf/a/4X/3v+G/+L/hv/l/4b/6f+I/+7/iP/y/4j/9v+J//r/if///4n/AwCJ/wcAi/8LAIv/EQCL/xUAjP8ZAIz/HgCM/yMAjP8oAI3/LQCN/zIAjf83AI//OwCP/0EAj/9HAJD/SwCQ/1EAkv9WAJL/WwCT/2AAk/9mAJT/bACU/3EAlv93AJf/fACX/4EAmf+GAJr/jACc/5IAnf+XAJ7/ngCg/6QAof+qAKP/rwCk/7UApf+7AKf/wACq/8YAq//NAK7/0wCv/9gAsv/eALT/5QC2/+sAuf/wALv/9gC+//0AwP8DAcP/CQHG/xAByf8VAcz/GwHQ/yIB0/8oAdb/LQHa/zQB3f86AeH/QAHk/0cB6P9MAev/UgHv/1kB8/9fAfj/ZAH8/2oBAABwAQQAdwEIAH0BDQCCAREAiAEXAI4BGwCTAR8AlwElAJ0BKQCjAS8ApwEzAK0BOQCxAT4AtQFCALsBSAC/AU4AwwFSAMcBWADKAV0AzwFjANEBaQDWAW4A2AF0ANsBeADeAX4A4QGEAOIBiQDlAY8A5wGVAOgBmgDpAaAA6wGmAOwBqwDsAa8A7AG1AOwBuwDsAb8A7AHFAOwBygDrAc8A6wHTAOkB2ADoAd0A5wHhAOQB5QDiAekA4AHuAN4B8gDbAfYA2AH5ANQB/QDRAQABzQEDAcoBBgHGAQkBwgELAb4BDgG5AREBtQESAa8BFAGrARcBpgEYAaABGAGaARoBlQEbAY8BGwGJARwBhAEcAX0BHAF3ARwBcAEcAWoBGwFjARsBXAEaAVYBGAFPARcBSAEVAUEBFAE6ARIBMwEQASwBDgElAQsBHAEJARUBBgEOAQMBBwEAAQAB/AD5APkA8AD1AOkA8gDiAO4A2wDpANQA5QDNAOEAxgDdAL8A2AC4ANQAsQDPAKoAygCjAMUAnADAAJYAuwCPALYAiACxAIIAqwB7AKcAdQChAHAAnABqAJYAZACQAF8AiwBZAIYAUwCBAE4AewBKAHUARABwAEAAagA7AGQANwBgADMAWwAvAFUAKgBPACYASwAjAEUAIQBBAB4AOwAbADcAGAAyABUALQASACkAEQAlABAAHwANABsACwAXAAoAFAAIABAACAALAAcACAAHAAQABgABAAYA/f8GAPr/BgD4/wYA9f8GAPL/BgDw/wYA7v8GAOz/BwDp/wcA6P8HAOf/CADl/woA5P8KAOL/CwDh/wsA4f8NAN//DgDf/xAA3/8QAN//EQDf/xIA3/8SAN//FADh/xUA4f8XAOL/FwDi/xgA5P8ZAOX/GQDl/xsA5/8bAOj/HADp/xwA6/8cAO7/HgDv/x4A8P8eAPL/HgD1/x4A9v8eAPn/HgD6/x4A/P8cAP//HAAAABsAAwAbAAQAGQAHABgACAAXAAsAFwANABQAEAASABEAEQAUABAAFQANABcACwAZAAgAGwAHABwABAAeAAEAIQD//yIA/P8jAPn/IwD2/yUA8/8mAO//KADs/ygA6f8pAOX/KgDi/yoA3v8qANr/KgDX/ywA0/8sAM7/LADK/yoAxv8qAML/KgC//ykAu/8pALb/KACy/ygArv8mAKr/JQCl/yMAof8iAJ3/IQCZ/x4AlP8cAJD/GwCM/xgAiP8VAIT/FAB//xEAe/8OAHf/CwB0/wgAcP8GAGv/AwBp/wAAZP/8/2L/+f9d//X/Wv/y/1b/7v9T/+v/Uf/n/07/4v9L/9//SP/b/0X/1/9C/9P/Qf/O/z7/yv89/8b/Ov/C/zn/vv83/7n/Nv+1/zT/sf8z/63/Mf+o/zD/pP8w/6D/L/+c/y//lv8v/5L/L/+N/y//if8v/4X/L/+C/y//fv8w/3r/MP91/zH/cf8x/23/M/9q/zT/Zv82/2L/N/9f/zr/XP87/1j/Pv9V/0D/Uv9C/07/Rf9L/0f/SP9K/0X/TP9E/1H/Qf9T/z7/Vv89/1r/Ov9d/zn/Yv83/2b/NP9q/zP/bv8x/3P/Mf93/zD/e/8v/3//L/+F/y3/if8t/4//Lf+T/y3/mf8t/57/Lf+j/y//qP8v/67/MP+0/zH/uf8z/7//NP/F/zb/yv83/9D/Of/W/zv/2/89/+H/QP/o/0L/7v9F//P/SP/5/0z///9P/wQAUv8LAFb/EQBa/xcAX/8cAGL/IgBm/ygAa/8vAHD/NAB0/zoAev8+AH7/RACE/0oAiP9PAI3/UwCT/1kAmf9dAJ7/YwCk/2cAqv9sAK//cAC1/3QAvP93AML/ewDH/34Azv+CANT/hQDa/4YA4f+JAOf/jADu/40A8/+PAPr/kAAAAJIABwCSAA0AkwAUAJMAGQCTACEAkgAmAJIALACQADMAjwA5AI0APgCLAEQAiQBKAIYATwCEAFUAgQBZAHwAXwB6AGMAdQBpAHEAbQBtAHEAZwB1AGMAegBdAHwAWACBAFIAhABLAIYARQCJAD4AjAA3AI8AMACSACkAkwAiAJUAGQCWABIAlwAKAJkAAQCZAPn/mQDw/5kA6P+ZAN7/mQDW/5kAzP+XAMP/lgC5/5UAr/+TAKX/kgCc/48Akv+MAIj/iQB+/4YAc/+EAGn/gQBf/3wAU/94AEr/dQA+/3AANP9sACn/ZwAf/2IAFP9dAAr/WAD//lIA9f5MAOn+RwDf/kAA1P46AMr+MwC//i0Atf4mAKv+HwCh/hgAl/4RAI3+CgCD/gMAev76/3D+8/9m/uz/Xf7k/1X+3f9L/tT/Qv7M/zr+xf8x/rz/Kf60/yL+q/8Z/qT/Ev6c/wv+k/8E/ov//f2E//f9e//w/XP/6/1q/+X9Y//f/Vr/2/1S/9X9S//R/UL/zf07/8n9NP/G/Sz/w/0l/8D9Hv+9/Rf/u/0Q/7n9CP+4/QH/tv36/rX99f61/e7+tf3o/rX94f61/dv+tv3W/rj90P65/cz+u/3G/rz9wv6//bz+wP24/sP9tP7H/a/+yv2r/s39qP7R/aT+1f2h/tr9nv7e/Zz+4v2a/uj9l/7s/Zb+8v2T/vb9kv78/ZL+Af6Q/gf+j/4N/o/+Ev6P/hj+j/4f/o/+Jf6P/iz+kP4x/pD+N/6S/j7+k/5E/pT+S/6W/lL+l/5Y/pr+X/6c/mb+nv5r/qH+cv6j/nj+pf5//qj+hv6r/oz+r/6T/rL+mf61/qD+uP6l/rz+rP6//rL+w/65/sf+v/7K/sX+zv7M/tP+0f7W/tf+2v7d/t7+4v7i/uj+5v7u/uv+8/7v/vn+8/7//vb+A//6/gj///4O/wP/Ev8H/xj/C/8c/xD/IP8U/yb/GP8q/xv/L/8f/zP/I/83/yj/O/8q/0D/L/9E/zP/SP82/0z/Ov9P/z3/U/9B/1j/RP9a/0j/X/9L/2L/Tv9k/1H/af9V/2v/WP9u/1r/cf9d/3X/YP94/2P/e/9m/37/af+B/2r/hP9t/4b/cP+I/3H/i/90/43/df+Q/3j/k/96/5T/fP+X/37/mv9//53/gf+e/4L/of+E/6T/hf+l/4b/qP+I/6v/if+t/4v/r/+M/7L/jP+0/43/tv+P/7n/j/+7/5D/vv+Q/8D/kv/D/5L/xf+T/8f/k//K/5P/zf+U/9D/lP/R/5T/1P+U/9f/lP/a/5b/3f+W/9//lv/i/5b/5f+W/+j/lv/r/5b/7v+W//D/lv/z/5b/9v+W//n/lv/9/5b/AACX/wMAl/8GAJf/CACX/w0Al/8QAJf/EgCX/xcAl/8ZAJf/HgCX/yEAmf8lAJn/KACZ/ywAmf8vAJn/MwCa/zYAmv86AJr/PgCc/0IAnP9FAJ3/SgCd/04Anv9SAKD/VgCg/1sAof9fAKP/YwCj/2cApP9sAKX/cACn/3QAqP94AKr/fACr/4EArf+GAK//iwCx/48Asv+VALX/mQC2/54Auf+jALv/qAC+/60AwP+yAML/tgDF/7wAx//CAMr/xgDN/8wA0P/RANP/1wDW/9sA2P/hAN3/5wDf/+wA5P/yAOf/+ADr//wA7v8BAfL/BwH2/w0B+f8SAf3/FwEBABwBBgAiAQoAJgEOACwBEgAyARcANgEbADsBHwBAASUARAEpAEgBLQBOATMAUgE3AFYBOwBbAUEAXQFFAGIBSwBmAU8AaQFVAGwBWQBwAV8AcwFjAHUBaQB4AW0AewFzAH0BdwB/AXsAgQGBAIIBhQCFAYkAhgGPAIYBkwCIAZcAiQGcAIkBoACLAaQAiwGoAIsBrQCLAa8AiQG0AIkBuACJAbsAiAG+AIYBwgCFAcUAhAHHAIIBygCBAc0AfwHQAH0B0QB6AdQAeAHWAHUB1wBzAdoAcAHbAG0B3QBpAd4AZgHeAGMB4ABfAeAAWwHhAFgB4QBUAeEATwHhAEsB4QBHAeEAQwHhAD0B4AA5Ad4ANAHeAC8B3QAqAdsAJQHaACEB2AAbAdcAFQHUABEB0wALAdAABgHPAAABzAD8AMkA9gDGAPAAwwDrAMAA5QC+AOAAuwDbALYA1gC0ANAArwDKAK0AxQCoAL8ApAC5AKEAtQCdAK8AmQCqAJUApACQAKAAjACaAIgAlgCEAJAAfwCMAHsAhgB3AIIAcwB8AG4AeABqAHQAZgBwAGIAbABdAGcAWABjAFMAXwBPAFsASwBWAEcAUwBCAE8APgBMADoASAA2AEUAMwBCAC8AQAAqAD0AJgA6ACMANwAfADQAGwAzABgAMAAUAC8AEQAtAA4ALAALACoABwApAAQAKAABACYA//8mAP3/JQD6/yUA+P8lAPb/IwDz/yMA8v8jAPD/IwDu/yUA7P8lAOv/JQDp/yYA6f8mAOj/KADn/ygA5/8pAOX/KgDl/yoA5f8sAOX/LQDl/y8A5f8wAOX/MgDl/zMA5/80AOf/NgDo/zcA6f86AOn/OwDr/z0A7P8+AO7/QADv/0EA8P9CAPL/RAD1/0UA9v9HAPj/SAD6/0oA/P9LAP//TAAAAE4AAwBPAAQATwAHAFEACgBSAA0AUgAOAFIAEQBTABQAUwAXAFMAGABTABsAUwAeAFMAIQBTACIAUwAlAFMAKABSACkAUgAsAFEALwBPADAATwAzAE4ANABMADcASwA5AEoAOgBHADsARQA+AEQAQABBAEEAPgBCAD0ARAA6AEQANwBFADQARwAyAEcALwBIACwASAApAEoAJgBKACIASgAfAEoAGwBKABgASgAUAEgAEQBIAA0ASAAIAEcABgBFAAEARQD9/0QA+f9CAPX/QQDw/0AA7P8+AOj/OwDl/zoA4f85AN3/NgDY/zMA1P8yAND/LwDM/ywAx/8pAMP/JgC//yMAu/8hALb/HACy/xkArv8XAKv/EgCn/xAAo/8LAJ7/CACc/wQAl/8AAJT//P+Q//n/jf/1/4n/8P+G/+z/gv/o/3//5P98/9//ev/b/3f/1/90/9P/cf/O/27/yv9r/8b/af/C/2f/vv9k/7n/Y/+1/2D/sf9f/63/Xf+o/1r/pP9Z/6D/WP+c/1b/l/9V/5P/U/+P/1P/jP9S/4j/Uv+E/1H/gf9R/3z/T/96/0//df9P/3P/T/9w/0//a/9P/2n/Uf9m/1H/Y/9S/2D/Uv9d/1P/XP9V/1n/Vv9W/1j/Vf9Z/1P/Wv9R/1z/T/9f/07/YP9M/2P/S/9m/0v/Z/9K/2r/SP9t/0j/cP9I/3T/R/93/0f/ev9H/37/SP+B/0j/hf9I/4j/Sv+M/0r/kP9L/5T/TP+Z/07/nf9P/6H/Uf+l/1P/qv9V/6//WP+0/1n/uP9c/77/X//C/2L/x/9k/8z/Z//R/2v/1v9u/9v/c//f/3X/5f96/+n/fv/v/4L/8/+F//n/i//9/4//AQCT/wYAl/8LAJz/EACh/xQApf8YAKv/HACv/x8Atf8jALv/KAC//yoAxf8tAMr/MgDQ/zQA1P83ANr/OQDf/zsA5f8+AOv/QADw/0EA9f9CAPr/RAAAAEUABABHAAoARwAQAEcAFABHABkARwAeAEcAIgBHACgARQAsAEQAMABEADQAQQA5AEAAPQA+AEAAOwBEADkARwA3AEsANABOADAAUQAtAFMAKQBWACYAWAAiAFsAHgBcABkAXwAVAGAAEABiAAsAYwAGAGMAAABkAPz/ZAD2/2QA7/9mAOn/ZADk/2QA3f9kANf/YwDQ/2MAyf9iAMP/YAC8/18Atf9dAK7/WwCl/1kAnv9WAJf/UwCP/1EAiP9OAH//SwB4/0gAcP9EAGf/QQBg/z0AWP85AE//NABH/zAAPv8sADf/KAAv/yIAJv8eAB7/GAAV/xQADf8OAAT/CAD9/gMA9f79/+z++P/k/vL/3f7s/9T+5f/M/t//xf7a/7z+0/+1/s3/rv7G/6X+wP+e/rn/l/6y/5D+rf+J/qX/gv6g/3z+mf91/pL/cP6M/2n+hf9j/n7/Xf54/1j+cf9S/mv/TP5k/0j+Xf9C/lj/Pv5S/zr+S/82/kX/M/5A/y/+Of8s/jP/KP4t/yX+KP8i/iL/IP4c/x7+GP8c/hL/G/4N/xn+CP8Y/gP/GP7//hf++v4X/vb+F/7y/hj+7v4Y/un+Gf7m/hn+4v4b/t/+HP7b/h/+2P4g/tb+I/7T/ib+0f4p/s7+LP7N/i/+yv4x/sn+Nv7H/jn+xv49/sb+Qf7F/kX+xf5J/sP+Tv7D/lL+w/5W/sP+XP7D/mD+xf5m/sX+av7G/nD+x/50/sf+ev7J/n/+yv6F/s3+i/7O/o/+0P6U/tP+mv7U/qD+1/6l/tr+q/7d/rH+3v62/uH+vP7k/sL+5v7H/uv+zf7u/tP+8P7Y/vP+3v73/uT++v7o/v3+7v4B//P+BP/5/gj///4L/wP/EP8I/xT/Df8X/xL/G/8Y/x7/HP8i/yD/Jf8m/yn/Kv8t/y//MP80/zT/Of83/z3/O/9B/z7/Rf9C/0r/Rf9O/0r/Uf9M/1X/Uf9Z/1P/Xf9W/2D/Wf9k/13/Z/9g/2v/Y/9u/2b/cf9p/3X/a/94/27/e/9x/37/dP+B/3f/hP96/4b/e/+J/37/jP+B/4//gv+S/4X/k/+G/5b/if+Z/4v/mv+N/53/j/+g/5D/of+S/6T/k/+l/5T/p/+W/6r/l/+r/5n/rv+a/6//nP+x/53/tP+d/7X/nv+2/6D/uf+g/7v/of+8/6H/vv+j/7//o//C/6P/w/+k/8X/pP/G/6T/x/+k/8r/pf/M/6X/zf+l/87/pf/Q/6X/0f+l/9P/pf/W/6X/1/+l/9j/pf/a/6X/2/+k/93/pP/e/6T/4f+k/+L/pP/k/6T/5f+j/+f/o//p/6P/6/+j/+z/o//u/6H/8P+h//L/of/z/6H/9v+h//j/of/5/6D//P+g//3/oP8AAKD/AQCg/wQAoP8GAKD/CACg/woAoP8NAKD/EACg/xEAoP8UAKD/FwCh/xkAof8cAKH/HgCh/yEAo/8jAKP/JgCk/ykApP8tAKX/MACl/zMAp/82AKj/OQCo/z0Aqv9AAKv/RACt/0cArv9LAK//TgCx/1IAsv9WALT/WQC1/10Atv9iALn/ZgC7/2oAvv9uAL//cwDC/3cAw/97AMb/fwDJ/4QAzP+JAM7/jQDQ/5IA0/+XANb/nADa/6AA3f+mAN//qgDi/64A5/+0AOn/uADs/7wA8P/CAPP/xgD4/8oA/P/QAP//1AADANgABwDdAAsA4gAQAOcAEgDrABcA7wAbAPMAHwD2ACMA+gAoAP8ALAADATAABgE0AAoBOQANAT0AEAFBABQBRQAXAUoAGgFOABwBUgAfAVYAIgFbACMBXQAmAWIAKAFmACoBaQAsAW0ALQFxAC8BdAAwAXgAMgF7ADMBfgAzAYIANAGFADQBiAA2AYsANgGNADYBkAA2AZMANgGWADYBlwA0AZoANAGcADQBngAzAaAAMgGhADIBowAwAaQALwGmAC0BpwAsAagAKQGoACgBqgAmAaoAIwGrACIBqwAfAasAHAGrABsBqwAYAasAFQGrABIBqgAQAaoADQGoAAkBqAAGAacAAwGmAAABpgD8AKQA+QCjAPUAoQDyAJ4A7gCdAOsAnADnAJkA4gCXAN4AlQDbAJMA1wCQANMAjQDPAIwAygCJAMYAhgDDAIQAvwCBALsAfgC2AHsAsgB4AK4AdACqAHEApgBuAKEAbACdAGcAmQBkAJYAYgCSAF0AjQBbAIkAWACFAFMAgQBRAH4ATAB6AEoAdQBFAHMAQgBuAEAAbAA7AGcAOQBkADYAYAAyAF0ALwBbACwAWAAoAFMAJQBRACIATgAfAEsAHABKABkARwAXAEQAFABCABEAQAAOAD4ACwA7AAgAOgAGADkABAA3AAEANgAAADQA/f8zAPz/MgD6/zIA+P8wAPb/MAD1/y8A8/8vAPL/LwDw/y8A7/8vAO//LwDu/y8A7P8vAOz/LwDs/zAA6/8wAOv/MADr/zIA6/8zAOv/MwDr/zQA6/82AOz/NwDs/zkA7v86AO7/OwDv/z0A7/8+APD/QADy/0EA8/9CAPX/RAD2/0UA+P9HAPn/SAD6/0oA/f9LAP//TAAAAE8AAwBRAAQAUgAHAFMACABVAAsAVQANAFYAEABYABEAWQAUAFsAFwBbABgAXAAbAF0AHgBdAB8AXwAiAF8AJQBfACYAYAApAGAAKgBgAC0AYAAvAGAAMgBgADMAXwA2AF8ANwBfADoAXQA7AF0APQBcAD4AXABAAFsAQQBZAEIAWABEAFYARQBVAEcAUwBIAFIASABPAEoATgBKAEsASwBKAEsARwBMAEUATABCAEwAQABMAD0ATAA6AEwANwBLADQASwAyAEsALwBKACwASgApAEgAJgBHACIARwAfAEUAHABEABgAQgAVAEAAEQA+AA4APQAKADsABwA5AAMANwD//zQA/P8yAPj/MADz/y0A8P8qAOz/KADo/yUA5f8iAOH/HwDd/xwA2v8YANb/FQDT/xIAzv8OAMr/CwDH/wcAw/8EAL//AAC8//3/uP/5/7X/9v+x//L/rv/u/6r/6/+n/+f/pP/i/6D/3v+d/9v/mv/X/5b/0/+T/87/kP/K/43/x/+L/8P/iP+//4X/vP+C/7j/f/+0/3z/sf96/63/eP+o/3X/pf9z/6H/cf+e/27/mv9t/5f/a/+T/2n/kP9n/43/Zv+L/2T/iP9j/4T/Yv+B/2L/f/9g/3z/X/96/1//d/9d/3T/Xf9z/13/cP9d/27/Xf9r/13/av9d/2n/Xf9n/1//Zv9f/2T/YP9j/2D/Yv9i/2L/Y/9g/2T/YP9m/1//Z/9f/2n/X/9q/1//bf9f/27/X/9x/1//dP9f/3f/YP94/2L/e/9i/3//Y/+C/2T/hf9m/4j/Z/+L/2n/j/9q/5L/bf+W/27/mv9x/53/c/+h/3X/pf94/6j/e/+t/37/sf+B/7X/hP+4/4b/vP+L/8D/jf/F/5L/x/+U/8z/mf/Q/53/1P+g/9f/pP/b/6j/3v+t/+L/sf/l/7X/6f+5/+z/vv/v/8L/8v/G//X/yv/4/87/+v/T//3/1/8AANv/AQDf/wQA5P8GAOj/BwDs/wgA8P8KAPX/CwD5/w0A/f8NAAEADgAEAA4ACAAQAAsAEAAQABAAEgAQABcADgAZAA4AHAANAB8ADQAiAAsAJQAKACgACAApAAcALAAGAC0AAwAwAAEAMgD//zMA/P80APr/NgD4/zcA8/85APD/OQDu/zoA6/86AOf/OgDi/zoA3/86ANv/OgDX/zoA0/86AM7/OQDJ/zkAxf83AMD/NgC7/zQAtv8zALH/MgCr/y8Apf8tAKH/LACc/ykAlv8mAJD/IwCL/yEAhP8eAH7/GwB4/xgAc/8VAGv/EQBm/w4AX/8KAFn/BgBS/wMATP///0X/+v9A//b/Of/y/zP/7v8s/+n/Jv/k/x//3/8Z/9v/Ev/W/w3/0f8G/8z/AP/H//n+wv/z/r7/7v64/+b+sv/h/q7/2/6o/9b+o//Q/p7/yf6Z/8X+k/+//o3/uf6J/7T+hP+u/n7/qv56/6T+dP+g/m7/nP5q/5f+ZP+T/mD/j/5a/4v+Vv+G/lH/g/5M/3/+R/98/kL/eP4+/3X+Ov9y/jb/cf4w/27+Lf9r/in/av4l/2n+IP9n/hz/Zv4Z/2T+Ff9j/hL/Y/4Q/2P+C/9i/gj/Yv4G/2P+A/9j/gD/Y/7//mT+/P5m/vn+Z/73/mn+9v5q/vX+a/7y/m3+8v5w/vD+cv7v/nT+7v53/u7+ev7u/nz+7P6B/uz+g/7s/ob+7P6L/uz+jf7u/pL+7v6W/u/+mv7v/p3+8P6h/vL+pf7z/qr+9f6v/vb+tP73/rj++f68/vr+wP79/sb+//7K/gH/zv4E/9T+Bv/Y/gj/3v4L/+L+Dv/m/hH/7P4U//D+F//2/hn/+v4c/wD/H/8E/yL/CP8l/w7/KP8S/yz/F/8v/xz/Mf8g/zT/Jf85/yn/O/8v/z7/M/9B/zf/Rf87/0j/QP9L/0T/T/9I/1L/TP9V/1H/WP9T/1z/WP9f/1z/Yv9g/2T/Y/9n/2f/av9q/23/bv9x/3H/dP91/3f/eP94/3v/e/9+/37/gv+B/4X/hP+I/4b/i/+I/43/i/+Q/43/k/+P/5T/kv+X/5P/mv+W/53/l/+e/5n/of+c/6T/nf+l/57/qP+g/6r/of+r/6P/rv+k/6//pf+x/6f/tP+o/7X/qv+2/6v/uP+r/7n/rf+7/67/vv+u/7//r//A/6//wv+x/8L/sf/D/7H/xf+y/8b/sv/H/7L/yf+y/8r/tP/K/7T/zP+0/83/tP/O/7T/zv+0/9D/tP/R/7T/0f+y/9P/sv/T/7L/1P+y/9b/sv/W/7H/1/+x/9f/sf/Y/7H/2P+v/9r/r//b/6//2/+u/93/rv/d/67/3v+t/97/rf/f/63/4f+r/+H/q//i/6v/4v+q/+T/qv/l/6r/5f+o/+f/qP/o/6j/6f+n/+n/p//r/6f/7P+n/+7/p//v/6X/8P+l//L/pf/z/6X/9f+l//b/pf/4/6X/+f+l//r/pf/8/6X///+l/wAAp/8BAKf/BACn/wYAp/8IAKj/CgCo/w0Aqv8QAKr/EQCr/xQAq/8XAK3/GQCu/xwArv8fAK//IgCx/yUAsv8oALT/LAC1/y8Atv8yALj/NgC5/zkAvP89AL7/QAC//0QAwv9HAMP/SwDG/08Ax/9SAMr/VgDN/1sAzv9fANH/YwDU/2YA1/9qANr/bgDd/3MA3/93AOL/ewDl/38A6P+EAOv/hgDv/4sA8v+PAPX/kwD5/5cA/P+aAP//ngADAKMABgCmAAoAqgANAK4AEACxABQAtQAXALgAGwC8AB4AvwAiAMIAJQDFACgAyQAsAMwALwDPADIA0QA2ANQAOQDXADsA2ABAANsAQgDeAEUA4ABIAOIASwDkAE4A5wBRAOgAUwDpAFYA6wBZAOwAXADuAF0A7wBgAPAAYwDyAGQA8gBnAPMAaQDzAGoA9QBtAPUAbgD2AHAA9gBxAPYAcwD2AHQA9gB1APYAdwD2AHgA9QB4APUAegD1AHoA8wB7APMAewDyAHwA8gB8APAAfADvAHwA7gB8AOwAfADrAHwA6QB8AOgAewDnAHsA5QB7AOQAegDhAHoA4AB4AN4AeADbAHcA2gB1ANcAdADUAHMA0wBzANAAcQDNAG4AygBtAMkAbADGAGoAwwBpAMAAZwC+AGQAuwBjALgAYgC1AF8AsgBdAK8AWwCtAFkAqgBWAKcAVQCjAFIAoABPAJ0ATgCaAEsAlwBIAJUARwCSAEQAjQBBAIsAQACIAD0AhQA6AIIAOQB/ADYAfAAzAHoAMAB3AC8AdAAsAHEAKQBuACgAbAAlAGkAIwBmACEAZAAfAGIAHABfABsAXQAYAFsAFwBZABQAVgASAFUAEQBSAA4AUQANAE8ACwBOAAoATAAIAEoABwBKAAYASAAEAEcAAwBFAAEARAAAAEQAAABCAP//QgD9/0EA/f9BAPz/QQD8/0AA/P9AAPr/QAD6/0AA+v9AAPr/QAD6/0EA+v9BAPr/QQD6/0EA+v9CAPz/QgD8/0QA/P9EAP3/RQD9/0UA//9HAAAASAAAAEgAAQBKAAMASwAEAEwABgBMAAcATgAIAE8ACgBRAAsAUQANAFIADgBTABAAVQARAFYAFABWABUAWAAXAFkAGABZABsAWwAcAFwAHgBcAB8AXQAiAF0AIwBfACUAXwAoAGAAKQBgACoAYAAtAGIALwBiADAAYgAyAGIANABiADYAYgA3AGIAOQBiADoAYgA9AGAAPgBgAEAAYABBAF8AQgBfAEQAXQBFAF0ARwBcAEcAWwBIAFkASgBYAEsAWABLAFYATABVAEwAUgBOAFEATgBPAE4ATgBPAEsATwBKAE8ASABPAEUATwBEAE8AQQBPAD4ATwA9AE8AOgBPADcATgA0AE4AMwBOADAATAAtAEwAKgBLACgASgAlAEoAIgBIAB8ARwAcAEUAGABEABUAQgASAEEAEABAAA0APgAIAD0ABgA7AAMAOQAAADcA/P82APn/MwD2/zIA8v8vAO//LQDs/yoA6P8oAOX/JgDh/yMA3v8hANv/HwDX/xwA1P8ZANH/FwDN/xQAyv8SAMf/EADD/w0AwP8KAL7/BwC5/wQAtv8BALT///+x//3/rf/6/6r/+P+n//X/pP/y/6H/7/+e/+z/nP/p/5n/5/+W/+X/k//i/5L/3/+P/93/jP/b/4n/2P+I/9b/hf/U/4T/0f+C/87/f//N/37/yv98/8n/e//H/3r/xf94/8P/d//C/3X/v/90/77/c/+8/3P/u/9x/7n/cf+4/3H/tv9x/7b/cP+1/3D/tP9w/7L/cf+y/3H/sf9x/7H/c/+x/3P/r/90/6//df+v/3X/r/93/6//eP+v/3r/r/98/7H/fv+x/3//sf+C/7L/hP+y/4b/tP+J/7X/i/+1/43/tv+Q/7j/k/+5/5b/u/+Z/7z/nP+//57/wP+h/8L/pf/F/6j/xv+r/8n/rv/K/7L/zf+1/9D/uP/R/7z/1P+//9f/wv/a/8X/3f/J/9//zP/i/87/5f/R/+j/1P/r/9j/7v/b//D/3v/z/+H/9v/i//n/5f/8/+j////r/wEA7P8EAO//BwDw/woA8/8LAPX/DgD2/xEA+f8UAPr/FwD8/xgA/f8bAP3/HgD//x8AAAAiAAAAIwABACYAAQAoAAEAKQABACoAAQAtAAEALwABADAAAQAyAAAAMgAAADMA//80AP//NAD9/zYA/P82APr/NwD5/zcA+P83APb/NwDz/zcA8v83AO//NwDu/zcA6/82AOj/NgDl/zYA4v80AN//MwDd/zMA2v8yANf/MADT/y8A0P8tAMz/KgDJ/ykAxf8oAML/JQC+/yMAuf8hALX/HwCx/xwArf8ZAKj/GACk/xUAoP8SAJz/EACW/w0Akv8IAI3/BgCI/wMAhP8AAH///P96//n/df/1/3D/8v9r/+7/Zv/r/2L/5/9c/+T/Vv/f/1L/2/9M/9f/SP/U/0L/0P8+/8z/Of/H/zT/xf8v/8D/Kv+8/yb/uP8g/7T/HP+v/xj/rf8S/6j/Dv+k/wr/oP8G/5z/Af+Z//3+lP/5/pD/9f6M//D+if/s/oX/6f6C/+X+fv/i/nv/3v53/9v+dP/Y/nD/1v5t/9P+av/Q/mb/zf5j/8r+YP/H/l3/xv5a/8P+WP/C/lX/wP5S/7/+Uf+9/k7/vP5L/7v+Sv+5/kf/uf5F/7j+RP+4/kL/uP5A/7j+Pv+4/j3/uP49/7n+O/+5/jr/u/46/7v+Of+8/jn/vf43/7/+N//A/jf/w/43/8X+N//G/jf/yf43/8z+Of/N/jn/0P46/9P+Ov/W/jv/2P49/9v+Pf/e/j7/4v5A/+X+Qf/o/kT/7P5F/+/+R//z/kj/9/5L//r+TP///k//A/9R/wb/U/8K/1X/Dv9Y/xL/Wv8X/13/G/9g/x7/Yv8i/2T/Jv9n/yr/av8v/23/M/9w/zf/c/87/3X/QP94/0T/e/9I/37/TP+B/0//hP9T/4j/WP+L/1z/jf9g/5D/ZP+T/2f/lv9r/5n/cP+c/3P/nv93/6H/e/+k/37/p/+C/6r/hf+t/4n/rv+M/7H/j/+0/5P/tv+W/7n/mf+7/5z/vv+g/8D/o//C/6X/xf+o/8b/q//J/67/yv+x/83/sv/O/7X/0P+4/9P/u//U/7z/1v+//9f/wv/Y/8P/2v/G/9v/x//d/8r/3v/M/9//zf/f/9D/4f/R/+L/0//k/9T/5P/W/+X/1//l/9j/5//a/+f/2//n/93/6P/e/+j/3//o/+H/6P/i/+n/4v/p/+T/6f/l/+n/5f/p/+f/6f/n/+n/6P/p/+j/6P/p/+j/6f/o/+v/6P/r/+f/6//n/+z/5//s/+X/7P/l/+z/5f/u/+T/7v/k/+7/4v/u/+L/7v/h/+//4f/v/9//7//f/+//3v/v/97/7//d/+//3f/v/9v/7//a/+//2v/w/9j/8P/Y//D/1//w/9f/8P/W//D/1v/w/9T/8P/T//L/0//y/9P/8v/R//L/0f/y/9D/8//Q//P/zv/z/87/9f/O//X/zf/2/83/9v/N//j/zf/4/83/+f/M//n/zP/6/8z//P/M//z/zP/9/8z////M/wAAzP8BAM3/AwDN/wQAzf8GAM3/BwDO/wgAzv8LAND/DQDQ/w4A0f8RANH/EgDT/xUA1P8XANT/GQDW/xwA1/8eANj/IQDa/yMA2/8mAN3/KQDe/ywA3/8vAOL/MgDk/zQA5f83AOf/OgDp/z0A6/9AAO7/QgDv/0UA8v9KAPX/TAD2/08A+f9SAPz/VgD9/1kAAABcAAMAXwAGAGIACABmAAoAaQANAGwAEABuABIAcQAVAHQAGAB4ABsAewAeAH4AIQCBACMAhAAlAIYAKACJACoAjAAtAI8AMACQADMAkwA2AJYAOQCZADoAmgA9AJ0AQACgAEIAoQBEAKQARwCmAEoAqABLAKoATgCrAE8ArgBSAK8AUwCxAFYAsgBYALQAWwC1AFwAtgBdALgAXwC5AGIAuwBjALwAZAC8AGYAvgBnAL8AaQC/AGoAwABqAMAAbADCAG0AwgBuAMIAbgDDAHAAwwBwAMMAcQDDAHEAwwBxAMMAcwDDAHMAwwBzAMMAcwDDAHMAwgB0AMIAdADCAHMAwABzAMAAcwC/AHMAvwBzAL4AcQC+AHEAvABxALsAcAC7AHAAuQBuALgAbgC2AG0AtQBtALQAbACyAGoAsQBqAK8AaQCuAGcArQBmAKsAZACqAGMAqABjAKcAYgCkAGAAowBfAKEAXQCgAFwAngBbAJwAWQCaAFgAmQBVAJYAUwCVAFIAkwBRAJAATwCPAE4AjQBMAIsASwCJAEoAiABIAIUARwCEAEQAggBCAH8AQQB+AEAAfAA+AHsAPQB6ADsAdwA6AHUAOQB0ADcAcwA2AHEANABwADMAbgAzAG0AMgBsADAAagAvAGkALQBnAC0AZgAsAGYAKgBkACoAYwApAGMAKQBiACgAYgAoAGAAJgBgACYAXwAmAF8AJQBfACUAXwAlAF0AJQBdACUAXQAlAF0AJQBdACUAXQAlAF8AJQBfACUAXwAlAF8AJgBgACYAYAAoAGAAKABiACgAYgApAGMAKgBjACoAZAAsAGQALQBmAC0AZwAvAGcAMABpADIAagAzAGoAMwBsADQAbQA2AG0ANwBuADkAcAA6AHAAOwBxAD0AcwA+AHMAQAB0AEEAdABEAHUARQB3AEcAdwBIAHgASgB4AEsAegBMAHoATgB6AE8AewBRAHsAUgB7AFMAfABVAHwAVgB8AFgAfABZAHwAWwB8AFsAfABcAHwAXQB8AF8AfABfAHwAYAB8AGIAewBiAHsAYwB7AGMAegBkAHoAZAB4AGQAeABmAHcAZgB1AGYAdABmAHQAZgBzAGYAcQBmAHAAZgBuAGYAbQBmAGwAZgBqAGQAaQBkAGYAZABkAGMAYwBjAGAAYgBfAGAAXQBgAFsAXwBZAF0AVgBcAFUAWwBSAFsATwBZAE4AVgBLAFUASABTAEUAUgBCAFEAQQBPAD4ATAA7AEsAOQBIADYARwAzAEQAMABCAC0AQAAqAD4AKAA7ACMAOQAhADcAHgA0ABsAMgAYAC8AFQAtABEAKgAOACgACwAlAAgAIgAEAB8AAQAcAP//GwD8/xgA+P8VAPX/EgDy/xAA7/8NAOz/CgDo/wcA5f8EAOL/AQDf////3f/8/9j/+f/W//b/0//z/9D/8v/N/+//yv/s/8f/6f/F/+f/wv/k/7//4v++/9//u//d/7j/2/+1/9j/tP/X/7H/1P+u/9P/rf/Q/6r/zv+o/8z/p//K/6T/yf+j/8f/of/F/6D/w/+e/8L/nf/A/5z/v/+a/77/mf++/5n/vP+X/7v/l/+5/5b/uf+W/7j/lP+4/5T/tv+U/7b/lP+2/5T/tv+U/7b/lP+2/5T/tv+W/7b/lv+2/5f/tv+X/7b/mf+4/5n/uP+a/7n/nP+5/53/u/+e/7v/oP+8/6H/vv+j/7//pP/A/6X/wv+n/8P/qv/F/6v/xv+t/8f/r//K/7H/zP+y/83/tf/Q/7b/0f+4/9T/u//W/7z/2P+//9r/wP/d/8P/3v/F/+H/xv/k/8n/5f/K/+j/zP/r/87/7P/Q/+//0f/w/9P/8//U//b/1//4/9j/+v/a//3/2////93/AQDd/wMA3v8GAN//BwDh/woA4f8LAOL/DQDk/xAA5P8RAOT/EgDl/xQA5f8VAOX/GADl/xkA5/8bAOf/GwDn/xwA5f8eAOX/HwDl/yEA5f8hAOT/IgDk/yIA4v8jAOL/IwDh/yMA3/8lAN//JQDe/yUA3f8lANv/JQDa/yUA2P8lANf/JQDU/yMA0/8jANH/IwDO/yIAzf8hAMr/IQDJ/x8Axv8eAMX/HgDC/xwAv/8bALz/GQC5/xgAtv8XALT/FACx/xIArv8RAKv/DgCo/w0Apf8LAKP/CACe/wcAnP8EAJn/AQCU/wAAkv/9/4//+v+L//j/iP/1/4T/8v+B/+//fP/u/3r/6f91/+f/c//k/27/4f9r/97/Z//b/2T/2P9g/9b/Xf/T/1n/zv9W/8z/Uv/J/0//xv9L/8P/SP+//0T/vP9B/7n/Pf+2/zr/sv83/6//M/+t/zD/qv8t/6f/Kv+k/yj/oP8l/53/Iv+a/x//l/8c/5T/Gf+S/xf/j/8U/4z/Ev+J/xD/hv8N/4T/C/+C/wj/f/8H/3z/Bv97/wT/eP8B/3X/AP90///+cf///nD//f5u//z+a//6/mr/+v5p//n+Z//5/mb/+f5k//f+Y//3/mL/9/5g//f+X//5/l//+f5d//n+XP/6/lz/+v5c//z+Wv/9/lr//f5a///+Wv8A/1r/Af9a/wT/Wv8G/1r/B/9a/wj/XP8L/1z/Df9d/xD/Xf8S/1//FP9g/xf/YP8Z/2L/HP9j/x//ZP8i/2b/Jf9n/yj/af8q/2r/Lf9r/zD/bf8z/3D/Nv9x/zr/c/89/3X/QP93/0T/eP9H/3v/Sv98/07/f/9R/4L/Vf+E/1j/hv9a/4j/X/+L/2L/jf9m/4//af+S/2v/lP9w/5b/c/+Z/3f/nP96/57/fP+g/4H/o/+E/6X/hv+n/4n/qv+N/63/kP+u/5P/sf+W/7T/mf+1/53/uP+g/7n/o/+8/6X/v/+o/8D/q//D/67/xf+v/8b/sv/J/7X/yv+4/83/u//O/7z/0P+//9P/wv/U/8P/1v/G/9f/x//Y/8r/2v/M/9v/zv/d/9D/3v/R/9//0//h/9b/4v/X/+T/2P/l/9r/5f/b/+f/3f/o/97/6P/f/+n/4f/r/+L/6//i/+z/5P/s/+X/7P/l/+7/5//u/+j/7v/o/+//6f/v/+n/7//p/+//6//v/+v/7//r//D/7P/w/+z/8P/s/+//7P/v/+z/7//s/+//7P/v/+z/7//s/+//7P/u/+z/7v/s/+7/7P/u/+z/7P/s/+z/7P/s/+v/6//r/+v/6//p/+v/6f/p/+n/6f/o/+n/6P/p/+f/6P/n/+j/5f/o/+X/5//k/+f/5P/n/+L/5f/i/+X/4v/l/+H/5f/h/+T/3//k/9//5P/e/+T/3v/k/97/4v/d/+L/3f/i/9v/4v/b/+L/2//i/9r/4v/a/+L/2v/i/9r/4v/Y/+L/2P/i/9j/4v/Y/+T/2P/k/9j/5P/Y/+X/2P/l/9j/5//Y/+f/2P/o/9j/6P/Y/+n/2P/r/9j/6//a/+z/2v/u/9r/7//b//D/2//y/9v/8//d//X/3f/2/97/+P/f//n/3//6/+H//f/i////4v8AAOT/AwDl/wQA5/8GAOj/CADp/woA6/8NAOz/DgDs/xEA7/8SAPD/FQDy/xcA8/8ZAPX/HAD2/x4A+P8hAPn/IgD6/yUA/f8oAP//KQAAACwAAQAtAAMAMAAGADIABwA0AAgANwAKADkACwA7AA4APQAQAEAAEQBBABIARAAUAEUAFQBIABgASgAZAEsAGwBOABwATwAeAFIAHwBTACEAVQAiAFYAIwBZACUAWwAmAFwAKABdACkAXwAqAF8ALABiAC0AYwAvAGUAMABmADAAZgAyAGgAMwBpADQAawA0AGwANgBtADYAbwA3AG8AOQBwADkAcgA6AHIAOgBzADoAcwA7AHQAOwB2ADsAdgA9AHYAPQB3AD0AdwA9AHkAPgB5AD4AeQA+AHkAPgB6AD4AegA+AHoAPgB6AD4AegA+AHoAPgB6AD4AegA9AHoAPQB6AD0AegA9AHoAPQB6ADsAegA7AHoAOwB5ADoAeQA6AHkAOgB3ADkAdwA5AHcANwB2ADcAdgA2AHYANgB0ADQAdAA0AHMAMwBzADMAcgAyAHIAMgBwADAAcAAwAG8ALwBtAC8AbQAtAGwALABsACwAawAqAGkAKgBpACkAaAApAGgAKABmACgAZQAmAGUAJQBjACUAYgAjAGIAIwBhACIAYQAiAF8AIgBfACEAXgAhAFwAHwBcAB8AWwAfAFsAHgBaAB4AWgAeAFoAHABYABwAWAAcAFcAHABXABwAVwAbAFUAGwBVABsAVQAbAFUAGwBVABsAVQAbAFQAGwBUABsAVAAbAFQAHABUABwAVQAcAFUAHABVAB4AVQAeAFUAHgBXAB8AVwAfAFcAIQBYACEAWAAiAFgAIgBaACMAWgAjAFsAJQBbACYAXAAnAFwAJwBeACgAXwApAF8AKwBhACwAYgAuAGIALgBjAC8AYwAxAGUAMgBmADMAaAA1AGgANgBpADgAagA5AGoAOgBrADwAbAA9AGwAPwBuAEAAbgBBAG8AQwBxAEQAcQBGAHIARwByAEkAcwBKAHMASwB1AE0AdQBOAHUAUAB2AFEAdgBSAHYAUgB4AFQAeABVAHgAVwB4AFgAeABYAHgAWgB4AFoAeABbAHgAXAB4AFwAeABdAHgAXQB4AF0AdgBeAHYAXgB2AGAAdQBgAHUAYQBzAGEAcwBiAHIAZAByAGUAcQBlAG8AZwBvAGgAbgBrAGwAbABrAG4AagBxAGoAcgBoAHUAZwB4AGUAegBiAH0AYQCAAGAAhABeAIcAXQCKAFoAjwBZAJMAVwCZAFQAnQBTAKMAUQCoAFAArgBOALMASwC7AEkAwQBHAMgARADPAEEA1gBAAN4APQDlADoA7QA4APcANgD/ADMACQExABMBLgAcASsAJgEoADEBJQA7ASIARgEgAFEBHQBdARoAaQEZAHUBFQCBARIAjgEQAJsBDQCoAQoAtgEHAMMBBADRAQEA3wH//+4B/P/8Afn/DAL2/xoC8/8oAvD/OQLu/0kC6/9YAun/aALm/3gC5f+IAuL/mQLf/6kC3P+6Atn/ygLX/9wC1f/tAtL//QLP/xADzf8gA8v/MgPI/0IDx/9UA8T/ZQPD/3cDwP+JA7//mQO+/6wDu/+7A7r/zgO4/94Dt//vA7b/AQS0/xEEs/8iBLH/MgSw/0MEr/9TBK//ZASt/3MErP+EBKz/kgSs/6IEqv+xBKr/wASq/88Eqv/dBKr/6wSs//gErP8GBa3/FAWt/yAFr/8tBbD/OAWx/0UFs/9QBbb/XAW3/2YFuv9xBb3/egW+/4QFwf+OBcT/lgXH/54Fyv+mBc7/rQXS/7QF1f+7Bdn/wAXe/8UF4//JBej/zwXt/9IF8P/WBfb/2AX8/9kFAQDbBQcA3AUNANwFEwDcBRgA2wUgANkFJQDYBSwA1QUzANEFOQDOBUAAyAVIAMQFUAC9BVcAtwVdALAFZgCoBW4AnwV1AJcFfgCNBYUAgwWOAHcFlgBsBZ8AXwWmAFIFrwBHBbcAOQXAACoFxwAcBdEACwXaAPgE4gDkBOsAzwTzALgE/AChBAYBhgQNAWsEFgFQBCABMAQoAREEMAHxAzoBzwNCAasDSgGHA1IBYQNcAToDZAESA2wB6QJ0Ab4CfQGUAoUBaAKNAToClQEMAp4B3QGlAawBrAF9AbMBSwG8ARoBwwHoAMkBtADSAYEA2QFNAOABGADmAeX/6wGv//IBef/4AUT//gEO/wQC2f4KAqT+DwJs/hUCN/4aAgL+HgLM/SMClv0oAmH9LAIs/TAC9/wzAsL8NgKO/DoCW/w9Ain8QAL2+0MCw/tGApL7RgJj+0kCMvtKAgP7TALU+k0Cp/pPAnn6TwJO+lACI/pQAvn5UALQ+U8CqflPAoL5TQJc+U0CN/lMAhX5SgLx+EgC0fhGArL4QwKU+EECdfg+Alr4OQI/+DcCJvgyAg/4LgL49yoC5PcmAtD3IgK99x0CrfcXAp/3EQKR9wwChfcGAnr3AQJx9/oBaPfzAWT37AFe9+UBW/ffAVr31wFa99ABXPfHAV/3vwFl97cBavevAXL3pgF8950Bh/eTAZT3iAGh934BsPdyAcH3ZgHT91gB5/dMAfz3PQET+C8BK/ggAUX4EAFf+AABfPjvAJr43wC4+M0A2fi7APr4qAAc+ZUAQvmBAGb5bwCM+VoAs/lFANz5MQAF+h0AMfoIAFz68v+J+tz/t/rH/+X6sf8U+5r/RfuE/3b7bf+n+1f/2vtA/w78KP9C/BH/d/z8/qz85f7h/M7+GP22/lD9n/6G/Yj+vv1y/vb9W/4w/kX+af4u/qH+Gf7b/gP+FP/s/U7/1/2J/8H9wf+t/fz/mf03AIT9cABw/aoAW/3jAEj9HgE1/VcBI/2QARH9yQH9/AEC7fw5Atz8cALL/KcCu/zcAqv8EQOc/EQDjfx0A4D8pANy/NEDZPz8A1n8JgRM/E8EQvx1BDb8mQQs/LsEIvzcBBr8+wQS/BgFCvwzBQT8TQX9+2UF9/t7BfL7jwXt+6AF6vuyBeb7wAXj+88F4vvZBeH75AXh++wF4fvzBeH79wXi+/oF5fv9Bej7/QXr+/wF7/v5BfX79QX5++8F//vmBQb83gUP/NUFFvzIBR/8vQUo/K4FMvygBT38jQVI/HwFVPxrBWD8VQVu/EAFevwqBYn8EwWY/PsEp/ziBLb8yATH/K0E2PySBOn8dQT8/FgEDf07BCD9HAQz/fwDSP3eA1v9vQNw/ZwDhf18A5r9WQOw/TgDxf0WA9398wL0/dECC/6tAiL+igI6/mcCUf5DAmr+IQKC/v0BnP7aAbT+tgHO/pQB6P5wAQL/TgEb/ysBNf8JAU//5wBq/8YAhP+kAJ7/gwC4/2IA0/9CAO3/IwAIAAQAIwDl/z4AyP9YAKv/cwCN/44Acv+nAFf/wwA8/90AIv/3AAr/EQHy/isB2v5DAcT+XQGu/nQBmf6LAYb+owFz/rgBYP7OAU/+4gE//vYBL/4IAiL+GgIU/isCCP49Av79SwLz/VoC6/1nAuP9dQLa/YEC1v2MAtD9lwLM/aECyf2pAsj9swLH/bkCyP3AAsr9xgLL/cwCz/3QAtP91QLY/dYC4P3ZAuf92wLv/dwC+f3cAgT+3AIP/tsCG/7ZAij+1gI2/tQCRv7PAlX+ywJm/sYCeP7BAov+uwKe/rQCsv6tAsb+pgLc/p0C8/6UAgn/igIg/4ECOf92AlP/bQJs/2AChf9WAqH/SQK7/z4C2P8xAvT/JAIQABcCLQAIAkoA+wFoAO4BhgDfAaUA0QHDAMMB4AC0Af4ApQEbAZUBOAGGAVIBdwFsAWcBhgFXAZ0BSAG1ATgBygEpAeABGQH2AQkBCgL6AB4C6gAxAtsAQgLLAFQCvABkAq0AcgKeAIECjgCOAn8AmwJyAKUCZACvAlQAuAJHAL8COgDGAi0AzAIfANECEwDTAgYA1gL5/9YC7f/WAuP/1QLW/9MCzP/PAsH/ywK4/8UCrf+/AqP/twKb/64Ckv+kAor/mgKC/40Ce/+AAnP/cwJs/2MCZ/9TAmL/QwJc/zACV/8fAlT/CwJP//YBTP/hAUj/ywFH/7QBRP+dAUT/hAFC/2sBQv9RAUL/NwFC/xoBRP8AAUX/4gBF/8YASP+pAEv/igBO/2sAUv9NAFb/LABa/wwAX//s/2X/zP9r/6r/cf+J/3b/aP9+/0b/hf8k/43/Af+V/9/+n/+9/qb/mv6w/3f+uv9U/sP/Mv7P/w/+2f/s/eT/yf3w/6b9+v+F/QcAYv0TAEH9IAAe/SwA/fw6ANv8RwC7/FQAmvxhAHr8cABc/H4APPyNAB38mgD++6gA4Pu1AMP7xACm+9IAi/veAG776gBU+/UAOfsCAR/7DAEG+xcB7voiAdf6KwHA+jUBq/o/AZX6SAGB+lIBbvpZAVr6YgFI+mkBN/pwASf6dwEY+n4BCvqEAfv5iQHv+Y4B5PmSAdn5lQHQ+ZkBx/mcAb/5nwG4+aABs/mhAa75ogGq+aIBqPmhAaX5oQGl+Z8BpfmeAab5nAGo+ZkBqvmVAa/5kQG0+Y0Bu/mJAcH5hAHK+X0B1Pl4Ad35cQHo+WgB9PlhAQH6WAEO+lEBHvpHAS76PgE++jUBT/oqAWL6IAF1+hUBifoJAZ36/gCz+vIAyvrkAOD62QD6+ssAEvu+ACv7sABG+6MAYfuUAH37hQCa+3YAtvtmANX7VwD0+0cAEvw3ADL8JwBS/BcAcvwIAJP89/+2/Of/1/zW//n8xv8d/bT/QP2j/2T9kv+J/YD/rf1v/9L9Xv/3/U3/Hf48/0P+LP9p/hr/j/4J/7b+9/7c/uf+BP/W/ir/xP5R/7T+ef+j/p//k/7H/4P+7f9y/hYAY/48AFP+YwBE/ooANP6yACb+2QAW/v8AB/4lAfj9TAHr/XIB3f2ZAdD9vQHC/eIBtf0IAqj9LAKb/VICkP11AoT9mQJ4/b0Cbv3fAmP9AgNY/SQDT/1GA0f9aAM9/YgDNP2oAyz9yAMk/egDHv0GBBf9JAQR/UEECf1eBAX9ewT//JcE+fyzBPb8zQTy/OYE7/wABe38GQXq/DAF6fxIBej8XgXm/HUF5vyJBeb8nwXm/LIF6PzFBen81wXs/OgF7/z6BfL8Cgb0/BkG+fwnBv38NgYD/UMGCf1QBg39WgYU/WYGG/1vBiH9eQYq/YIGMf2JBjr9kQZE/ZgGTf2dBlj9ogZh/aUGbf2oBnf9qwaE/a4GkP2uBpz9rgap/a4Gtv2tBsP9qwbS/akG3/2mBu/9ogb9/Z4GDP6ZBhz+kwYs/owGPf6EBk3+fAZe/nQGb/5rBoD+YgaS/lcGo/5MBrX+QAbI/jUG2/4oBuz+Gwb//gwGEv//BSX/7wU4/+AFS//QBV7/vwVy/68Fhf+fBZr/jAWr/3kFwP9mBdP/VQXn/0AF+v8sBQ8AGQUiAAMFNgDvBEoA2QRdAMMEcACsBIMAlgSYAIAEqQBpBLwAUQTQADoE4gAhBPUACgQHAfEDGgHaAyoBwAM9AacDTgGOA18BdQNwAVsDgQFCA5IBKAOiAQ4DsgHzAsIB2wLRAcAC4QGnAu8BjgL+AXYCDAJeAhoCRAIoAisCNQISAkIC+gFOAt8BWgLFAWYCqwFxAo8BfAJzAYcCVgGQAjkBmwIcAaQC/ACtAt4AtgK+AL4CngDGAnwAzgJcANQCOwDbAhkA4QL3/+cC1P/rArH/8QKP//YCbP/6Akj//gIl/wADAP8DA93+BgO6/ggDlf4JA3L+CgNO/gwDKf4MAwb+DAPj/QwDwP0KA5z9CQN5/QcDVf0FAzP9AgMR/QAD8Pz9As78+QKt/PUCjPzxAmz87AJK/OYCK/zhAg383ALu+9UC0PvPArP7yAKW+8ECevu5Al77sQJE+6oCKvuiAhL7mQL5+pAC4PqGAsr6fQKz+nQCnvpqAoj6XgJ1+lQCYvpKAk/6PwI/+jQCLfopAiD6HQIQ+hECA/oFAvb5+AHq+ewB3/nfAdX50wHO+cYBxvm5Ab/5rAG5+aABtPmTAbD5hgGu+XcBq/lqAav5XQGr+U4BrflBAa75MgGz+SUBt/kYAbv5CQHD+fwAyvntANP53wDb+dIA5vnFAPH5twD9+aoAC/qdABj6kAAo+oIAN/p1AEn6agBb+lwAbfpOAIH6QQCW+jUAq/omAMH6FwDY+gkA8fr6/wr77f8j+93/PfvO/1j7v/91+6//kfuf/677kP/M+4D/6vtw/wn8Yf8q/FD/SfxB/2v8Mf+L/CD/r/wR/9H8//71/PD+GP3g/jz9z/5g/cD+hf2w/qv9oP7R/ZD+9v2A/hz+cf5D/mH+av5T/pD+Q/65/jX+3/4m/gb/F/4u/wn+Vv/7/X7/7v2m/9/9zf/S/fb/xf0eALn9RgCs/W0AoP2WAJP9vACH/eUAff0LAXH9MwFn/VkBXP2BAVL9pwFJ/c0BQP3zATf9GAIu/T4CJv1iAh/9hQIX/agCEP3LAgr97QIE/Q4D/vwtA/n8SwP0/GkD8fyGA+v8oQPo/L0D5fzUA+L87APh/AIE3/wXBN38KgTd/D0E3PxNBNz8XATd/GkE3fx2BOD8gQTi/IkE5PyRBOf8mATp/J4E7fyhBPL8pAT2/KYE/PymBAH9pAQG/aEEDf2dBBP9mAQb/ZMEI/2LBCv9gwQy/XoEPP1wBEX9ZARO/VcEWP1KBGP9OwRt/SwEd/0bBIP9CgSP/fcDmv3mA6j90gO1/b4Dwv2oA8/9kgPd/XwD6v1kA/j9TQMG/jQDFv4bAyT+AwMz/ukCQ/7NAlL+tAJi/pgCc/58AoT+YQKT/kQCpP4oArX+CwLG/u8B2P7TAen+tQH7/pgBDP98AR7/XgEw/0EBQf8kAVP/CAFl/+oAd//NAIn/sQCc/5UArf94AMH/XQDS/0EA5f8lAPf/CgAJAPD/GwDV/y4AvP8/AKP/UwCK/2MAcv92AFr/iABC/5kALP+rABb/vQAB/84A6/7fANj+8gDD/gIBsf4SAZ7+JAGN/jMBfP5DAWv+UwFc/mEBTf5xAUD+fwEz/o0BJ/6aARz+pwES/rMBB/6/Af79ywH2/dUB7/3fAen96AHj/fEB3v35Adr9AALY/QcC1/0NAtX9EgLU/RcC1f0bAtf9HwLa/SIC3P0kAuD9JQLl/SYC6v0mAvH9JgL5/SYCAf4lAgn+JAIT/iECHv4fAin+GwI1/hYCQv4TAlD+DgJe/gkCbv4DAn3+/QGO/vYBn/7wAa/+6QHD/uAB1P7ZAen+0AH8/sgBEf++ASf/tQE9/6sBU/+iAWj/lwGA/4wBmP+BAa//dgHI/2oB4f9eAfr/UgETAEcBLQA7AUcALwFgACIBewAWAZUACgGwAP0AyQDwAOMA4wD7ANYAFQHJAC0BvQBFAbAAWgGjAHABlgCGAYkAmQF8AKwBbwC+AWMAzwFWAN8BSQDuAT4A+wExAAoCJQAVAhkAIAIOACwCAwA2Avf/PwLr/0gC4f9QAtX/VgLM/10Cwv9hArn/ZgKu/2kCpv9sApz/bQKT/24Civ9uAoL/bQJ7/2wCc/9pAmz/ZQJl/2ACX/9aAln/VAJT/00CTv9EAkn/OwJE/zECQP8nAj3/HAI4/w8CNf8CAjL/9AEv/+YBLv/XAS7/xgEs/7UBK/+jASv/kQEr/34BK/9rASz/VgEu/0EBL/8sAS//FgEy//8ANf/oADn/0QA9/7kAQf+gAET/hwBK/24ATf9TAFT/OgBZ/x8AX/8EAGb/6f9s/83/c/+x/3v/lf+D/3n/i/9d/5T/P/+b/yP/pP8G/67/6f63/83+wv+w/sz/kv7W/3T+4P9Y/uv/PP72/x7+AQAB/g0A5f0YAMj9JQCs/TEAkP09AHT9SQBY/VYAPf1iACL9bwAH/XsA7fyIANL8lQC5/KIAn/yvAIj8uwBv/McAV/zSAD/83QAp/OkAEvz1APz7/wDn+wgB0vsRAb/7GgGq+yIBl/sqAYX7MgF0+zkBY/s/AVP7RQFC+0wBNftSASf7VwEZ+10BDfthAQH7ZgH2+mkB7PptAeL6bwHZ+nIB0fp0Acr6dwHE+ngBvvp5Abn6eQG1+nsBsvp5AbD6eQGv+ngBrfp2Aa36dQGv+nMBsPpwAbP6bAG3+mkBuvplAcD6YQHG+lwBzfpXAdX6UQHd+ksB5vpFAfH6PgH7+jcBB/svARP7KAEg+yABLvsXATz7DgFL+wUBXPv7AG378gB9++gAkfveAKL70wC2+8kAyfu9AN/7sQD0+6YACvyZACH8jgA4/IEAUPx0AGj8aACB/FsAmvxNALX8QADO/DMA6vwlAAT9GAAg/QoAPP38/1r97v92/d//lP3R/7H9w//P/bb/7v2n/wz+mP8q/or/S/57/2r+bf+J/l//qv5Q/8n+Qv/q/jT/Cf8l/yr/GP9L/wn/bP/8/o3/7v6u/9/+z//T/vD/xv4QALn+MQCr/lIAnv5zAJL+lACF/rQAeP7VAGv+9QBh/hYBVf42AUr+VQE+/nQBM/6UASj+tAEe/tMBE/7xAQr+DwIB/i4C9/1MAu79agLl/YgC3P2kAtX9wgLN/d0Cxv35Ar79FAO4/S8Dsv1KA6z9ZAOm/X0DoP2WA5z9rwOX/ccDlP3fA5D99wON/Q0Eiv0kBIb9OgSF/U8Egv1jBIH9dwSA/YoEgP2eBH/9sASA/cAEgP3SBIL94wSD/fMEhP0CBYb9EQWJ/R8FjP0sBY/9OQWU/UUFl/1RBZv9XAWg/WYFpf1wBav9eAWy/YEFuP2KBb/9kAXG/ZgFzv2cBdX9owXd/agF5v2rBe79rwX5/bIFAv60BQz+tQUV/rYFIP62BSv+tgU2/rYFQv61BU7+sgVa/q8FZf6sBXL+qQV//qMFjP6fBZj+mQWn/pQFtf6NBcL+hgXQ/n4F3/53Be3+bgX8/mUFC/9bBRr/UAUp/0cFOP87BUf/MAVX/yMFZ/8YBXb/CgWG//0Elv/vBKb/4gS2/9MExv/EBNb/tQTn/6UE9v+WBAYAhgQWAHQEJwBjBDcAUgRIAEAEVwAuBGcAHAR3AAoEhgD3A5cA4wOmANADtgC9A8UAqQPUAJUD4wCBA/IAbQMBAVcDEAFEAx4BLgMtARgDOgEFA0gB7wJWAdoCZAHFAnEBsAJ9AZsCiwGHApgBcQKkAV4CsQFKArwBNQLIASAC1AEMAt8B+AHpAeMB9AHOAf4BuQEIAqQBEgKPARsCeQElAmMBLgJMATYCNgE9Ah4BRQIGAUwC7gBUAtQAWwK7AGECoQBoAocAbgJsAHMCUAB5AjQAfQIZAIIC/P+HAt//iwLD/44Cpf+RAoj/kwJq/5cCTP+YAi7/mgIQ/5wC8v6dAtT+ngK1/p4Cl/6eAnn+ngJa/p4CPP6cAh7+nAIB/poC4/2ZAsb9lgKp/ZMCi/2RAm79jwJS/YoCNf2HAhn9gwL+/IAC4/x6Asj8dQKu/HEClPxrAnr8ZgJh/GACSPxaAjD8UwIY/E0CA/xGAu37PgLW+zgCwfsxAq37KAKZ+yAChfsXAnP7EAJh+wcCUPv+AUD79QEw++wBIvvjARP72QEF+88B+frFAe/6uwHj+rEB2vqnAc/6nQHH+pIBwPqIAbr6fQG0+nEBrvpmAan6XAGm+lEBo/pGAaP6OwGh+i8Bo/ojAaP6FwGm+g0BqPoBAaz69gCw+uoAtvrhALz61QDC+ssAy/q/ANT6tgDd+qoA6PqfAPP6lQAA+4oADfuAABr7dQAp+2kAOPtfAEn7UwBa+0gAa/s9AH77MgCR+ycApPsaALr7DgDP+wEA5vv1//z76P8T/Nv/K/zO/0T8wf9e/LX/d/yn/5L8mf+s/Iv/yfx9/+T8cP8B/WH/Hv1T/zz9Rv9a/Tj/eP0p/5f9HP+2/Q7/1/0B//b98v4X/uT+N/7W/lj+yf56/rv+nP6u/r3+ov7e/pT+Af+H/iP/ev5F/23+aP9g/ov/VP6t/0f+0P89/vL/Mf4VACX+OAAZ/lwADv5+AAT+oQD5/cQA7/3lAOT9BwHb/SkB0v1LAcf9bAG+/Y0Btv2tAa79zAGm/ewBn/0JApf9JwKQ/UUCiv1hAoP9fQJ9/ZgCd/2xAnP9ygJu/eMCav36AmX9EANi/SYDX/07A1z9TgNZ/WADWP1yA1b9gwNU/ZEDU/2eA1P9rANT/bgDU/3CA1T9ywNU/dMDV/3ZA1n93wNb/eQDXf3oA2H96gNj/eoDaP3qA2z96gNy/egDd/3lA3v94AOB/dsDh/3VA479zwOU/cYDnP29A6P9tAOr/aoDs/2dA7z9kAPG/YQDzv13A9j9aAPj/VkD7P1JA/j9NwMB/icDDf4VAxn+AwMk/vACMP7dAj3+yAJJ/rQCVf6fAmH+igJv/nMCfP5dAor+RwKY/jECpv4ZArT+AgLD/uoB0v7UAeD+ugHv/qMB/v6LAQ3/cwEc/1sBK/9CATz/KwFK/xIBWv/5AGr/4gB6/8kAiv+yAJr/mgCq/4IAuv9rAMr/VQDa/z4A6v8nAPv/EQALAPv/GwDl/ysA0P87ALv/SwCn/1sAk/9rAH//egBt/4sAWf+aAEj/qQA2/7gAJf/HABT/1QAF/+MA9v7yAOf+/wDY/g0By/4ZAb7+JwGy/jMBpv4/AZv+SgGS/lQBiP5gAX/+aQF3/nQBb/59AWn+hwFj/o4BX/6XAVn+ngFW/qYBUv6sAVD+sgFO/rYBTf67AU7+vwFO/sMBUP7GAVH+yQFU/ssBV/7MAVz+zQFh/s0BZv7NAWz+zQF0/swBe/7JAYT+yQGM/sYBlv7DAaD+wAGr/rsBt/63AcT+tAHQ/q4B3f6oAev+owH5/p0BCP+XARj/kAEo/4gBOP+BAUr/eQFb/3IBbf9qAX//YQGS/1gBpf9PAbn/RgHN/zwB4v8yAfX/KQELAB8BIAAVATUACgFKAAABXwD1AHQA6wCKAOAAnwDWALMAywDHAL8A2gC0AOwAqgD/AJ8AEQGTACMBiAAyAXwAQgFyAFABZwBfAV0AbQFSAHkBRwCFATsAjwExAJkBJwCiARwAqgESALIBCQC4Af//vgH1/8IB6//IAeL/ywHZ/80Bz//QAcf/0QG//9MBtv/TAa7/0gGm/9EBn//PAZf/zAGQ/8oBiv/FAYL/wQF8/7sBdv+2AXH/rwFt/6cBZ/+eAWT/lgFe/44BW/+DAVf/eQFT/2wBUP9gAU3/VAFL/0cBSv86AUf/KwFG/xwBRf8NAUX//QBE/+sARP/bAEX/yABF/7YAR/+kAEf/kABK/30AS/9qAE3/VQBR/0AAU/8sAFf/FQBb/wAAX//r/2T/1P9o/73/bf+m/3L/j/94/3j/ff9h/4P/SP+L/zD/kf8Z/5f/Af+f/+n+pv/Q/q7/uf62/6H+v/+I/sf/cP7P/1j+2P9A/uL/J/7r/w/+9P/3/f3/4P0JAMj9EgCx/RwAmv0nAIP9MgBs/TsAVf1GAD/9UQAo/VsAEv1mAP78bwDo/HoA1PyEAL/8jgCs/JcAl/ygAIX8qQBy/LEAYPy5AE78wQA9/MkALPzQABz82AAL/N0A/fvjAO/76QDg++8A0/vzAMb7+AC6+/sArvv/AKP7AwGY+wUBjfsHAYX7CgF9+wwBdPsNAW37EAFm+xABYPsRAVv7EQFW+xIBU/sRAU/7EQFN+w8BS/sPAUr7DQFK+wwBSvsJAUr7BwFN+wUBTvsBAVH7/QBW+/oAWvv3AF/78QBl++wAa/voAHP74gB6+90AgvvXAIz70QCW+8kAofvDAKz7vAC3+7UAxPusAND7pQDe+50A7fuUAPz7jAAM/IMAG/x6ACz8cAA9/GYAT/xdAGH8UwBz/EkAh/w/AJv8NQCv/CsAxPwfANn8FADv/AkABv3//xz99P8z/ej/Sv3d/2L90f97/cX/k/26/639rv/E/aL/3/2X//j9i/8T/oD/Lf5z/0j+Z/9i/lv/ff5Q/5j+RP+0/jj/0P4s/+z+IP8H/xX/JP8K/0D///5b//P+eP/o/pX/3f6x/9L+zv/H/uv/vP4GALH+IwCn/kAAnP5dAJP+eACI/pUAf/6xAHX+zQBr/ukAY/4FAVn+IQFR/jwBSP5YAUD+cwE4/o0BMP6nASj+wgEi/t0BGv73ARP+DwIN/isCBv5DAgD+XAL6/XQC9f2NAvH9pALs/bwC5/3TAuL96gLe/QED2/0WA9j9LAPV/UED0v1VA8/9aQPO/X4DzP2RA8r9pAPK/bcDyv3JA8j92wPI/esDyv38A8r9DATL/RwEzP0qBM39OgTQ/UcE0v1VBNX9YwTY/W8E2/18BN79hgTk/ZIE5/2cBOz9pwTw/bAE9v24BPv9wQQB/skEB/7QBA/+1wQV/t0EHP7jBCP+5wQr/uwEM/7vBDv+8gRE/vcETf75BFX++wRf/vwEaf79BHL+/QR8/v0Eh/79BJL+/ASc/vkEp/74BLL+9AS+/vEEyf7uBNT+6QTg/uUE7P7fBPj+2wQF/9UEEf/OBB//xwQr/78EN/+4BEX/sARR/6cEX/+eBG3/lQR7/4sEh/+BBJb/dgSj/2sEsv9fBL7/UwTN/0cE2v88BOj/LgT3/yIEAwAUBBIABwQgAPkDLQDqAzwA3ANKAM0DVwC9A2UArgNyAJ8DfwCPA40AgAObAG8DpwBeA7UATQPCAD0DzwAsA9wAGgPpAAkD9QD4AgIB5QIOAdMCGwHCAicBsQIzAZ8CPgGNAkoBfAJVAWsCYAFaAmoBSAJ1ATYCgAEmAosBEwKUAQECnwHwAagB3gGxAcwBugG6AcQBqAHLAZUB1AGDAdwBcQHkAWAB7AFMAfQBOwH7AScBAQIVAQgCAgEOAu4AFALaABoCxQAgArEAJQKbACsChgAvAnAAMwJbADcCRAA6AiwAPgIUAEIC/f9EAuT/SALN/0oCtP9LApv/TQKC/04Caf9QAlH/UAI3/1ICHv9SAgT/UgLr/lIC0f5SArf+UAKd/lAChP5PAmr+TQJR/kwCN/5JAh7+RwIF/kQC7P1CAtP9PgK6/TwCov04Aor9MwJy/TACW/0rAkX9JwIu/SMCF/0eAgH9GALs/BMC1vwNAsL8BwKu/AECmvz8AYb89gF0/O4BYvznAVD84AE//NoBLvzRAR38ywEP/MMBAPy7AfL7swHk+6wB1/ujAcr7mwHA+5MBtPuJAan7gQGg+3kBmPtvAZD7ZgGH+14BgvtUAXv7SwF2+0EBcfs3AW77LgFr+yUBaPscAWb7EgFm+wgBZvv/AGb79wBo++0AavvkAGz72gBx+9AAdfvHAHv7vgCB+7QAh/urAI/7ogCX+5gAoPuPAKn7hQC0+3wAv/tyAMv7aQDY+2AA5ftWAPP7TQAB/EMAEfw5ACD8LwAx/CUAQvwbAFT8EQBm/AYAefz7/4388f+h/Ob/t/zb/8v80P/g/MT/9/y4/w39rf8m/aD/Pf2V/1b9if9u/X3/h/1w/6H9Zf+7/Vn/1v1N//D9QP8L/jT/J/4p/0L+HP9f/hD/e/4E/5j++f60/u3+0v7g/vD+1v4N/8r+K/++/kj/sv5m/6j+hP+c/qL/kv7B/4f+3/98/v7/cv4cAGj+OQBe/lgAVP53AEr+lABB/rIAOP7PAC/+7AAm/gkBHv4mARb+QAEO/lwBBv52AQD+kQH4/asB8f3EAer93AHk/fQB3/0LAtn9IQLU/TgC0P1MAsv9YgLH/XYCw/2IAr/9mwK8/a4Cuf2+Arb9zgK0/d4Csv3tArH9+QKv/QYDrv0SA679HAOu/ScDrv0vA6/9NwOv/T4Dsf1EA7P9SQO1/U0Dt/1PA7r9UgO9/VIDwP1SA8T9UQPJ/VEDzP1OA9H9SwPX/UYD3P1BA+L9OgPo/TQD7v0sA/T9IwP7/RoDBP4QAwr+BQMT/voCG/7uAiP+4wIs/tUCNf7HAj7+ugJJ/qoCUv6cAl3+jAJm/nwCcP5rAnz+WwKH/kkCkv43Ap7+JQKq/hICtv4AAsH+7QHO/toB2v7GAef+sgH0/p4BAP+KAQ7/dgEa/2MBKP9OATX/OgFD/yUBUf8RAV///ABs/+gAev/UAIj/vwCW/6sApf+YALP/hADB/3AAz/9cAN3/SQDs/zYA+v8jAAgAEAAXAP//JQDs/zMA2/9BAMr/TwC5/10Aqf9qAJj/eACI/4QAef+SAGr/ngBc/6sATv+4AED/xAAz/88AJv/bABv/5QAP//EABP/8APv+BQHx/g8B6P4YAd/+IQHW/isBz/4zAcj+OwHB/kMBvf5KAbf+UwGy/lgBr/5fAaz+ZQGp/mkBp/5vAaX+cgGl/ncBpf57AaX+fgGm/oABqP6DAar+gwGt/oUBsP6GAbX+hgG5/oYBwP6FAcb+hQHM/oIB1P6CAdr+fwHj/n0B7P55AfX+dQH+/nIBCf9uARP/aQEf/2QBK/9gATf/WgFE/1MBUv9OAV//SAFu/0EBfP86AYv/MwGa/ywBqv8lAbr/HQHL/xUB2/8NAez/BAH9//wADgDzAB4A6wAvAOIAQADZAFAAzwBgAMYAcAC9AIAAswCOAKoAnAChAKsAlwC4AI4AxACEANEAewDdAHAA6ABnAPMAXgD9AFQABgFLAA8BQQAYATgAIAEvACgBJQAvARwANQEUADkBCwA+AQEAQwH5/0YB8f9IAef/SQHf/0sB1/9MAdH/SwHI/0sBwv9JAbr/RwGy/0UBrP9BAab/PgGf/zoBmf81AZP/MAGO/yoBiP8kAYP/HQF9/xYBef8OAXX/BgFx//4Abf/1AGr/6gBn/+EAY//WAGH/ywBf/8AAXP+zAFr/pgBZ/5kAV/+NAFf/fwBX/3AAV/9iAFf/UwBX/0MAV/80AFf/JABZ/xQAWv8CAFz/8f9f/9//Yf/O/2T/vf9n/6v/af+Z/23/hv9y/3P/df9g/3n/Tv9+/zr/g/8n/4j/E/+N/wD/k//r/pn/2P6f/8T+pf+w/qz/nf6z/4n+uv90/sH/Yf7I/03+0P86/tf/Jv7f/xP+6P///fD/7P34/9j9AQDF/QkAsv0TAKD9GwCO/SIAe/0sAGn9NABX/TwARv1DADX9SwAj/VMAFP1bAAL9YQDy/GkA4/xvANP8dQDE/HsAtvyCAKj8hwCa/IwAjfyQAID8lgB0/JsAZ/yeAFv8owBQ/KYARvypADv8rQAy/K8AKPyxACD8tAAX/LYAEfy3AAn8uQAC/LkA/Pu6APb7uQDy+7kA7vu5AOn7uQDm+7cA4/u2AOH7tQDg+7QA3/uxAN77rwDe+60A3/urAOH7qADi+6UA5fuhAOf7ngDr+5sA8PuWAPX7kgD5+40AAPyIAAb8hAAN/H4AFfx5AB38dAAl/G4AL/xnADj8YQBD/FsATvxVAFn8TgBk/EUAcfw/AH78OACL/DAAmfwoAKj8IQC2/BkAxvwRANb8CADm/AAA9vz4/wj97/8Z/eX/K/3e/z391P9Q/cz/Y/3D/3b9uf+K/bD/nf2n/7L9nv/G/ZX/3P2K//H9gf8G/nn/HP5v/zL+Zf9J/lz/YP5T/3f+SP+N/j//pf43/7v+Lf/T/iT/6/4b/wP/Ev8b/wn/M/8A/0v/9v5j/+3+ev/l/pT/3P6r/9T+xP/M/t3/xP72/7z+DgC0/icArP4/AKT+WACb/nAAlf6HAI7+oACG/rgAf/7QAHj+6ABz/gABbP4XAWf+LgFh/kYBW/5dAVb+dAFP/osBS/6hAUb+uAFB/s0BPP7jATn++QE1/g4CMf4kAi7+OAIr/k0CKP5hAiX+dAIj/okCIf6cAiD+rgId/sECHP7TAhv+5gIa/vcCGv4JAxn+GAMZ/ioDGv45Axv+SQMb/lgDHP5nAx7+dQMf/oQDIf6SAyT+ngMm/qsDKP64Ayz+wwMv/s4DMv7ZAzb+5AM5/u8DPv74A0L+AQRH/goETf4TBFH+GgRX/iIEXf4oBGP+LwRp/jUEb/47BHb+QAR8/kQEhP5IBIz+TQSU/lAEm/5SBKP+VQSr/lcEs/5ZBLz+WgTG/lsEzv5bBNf+WwTh/loE6v5ZBPT+VwT9/lUEB/9SBBL/UAQb/0wEJv9JBDD/RgQ6/0EERv89BE//NwRb/zIEZ/8rBHL/JQR7/x8Eh/8XBJP/EQSe/wkEqf8BBLb/+APB//ADzP/mA9f/3QPi/9MD7//JA/r/vwMGALQDEgCpAx4AnwMpAJMDNACHA0EAfANMAG8DVwBiA2IAVgNtAEoDeAA8A4QALgOQACEDmwATA6UABQOwAPcCuwDpAsYA2wLPAMwC2gC9AuUArgLvAKAC+QCRAgMBggIMAXQCFgFlAiABVgIpAUgCMwE5AjsBKgJEARwCTAEMAlYB/QFdAe4BZgHeAW4BzgF2Ab8BfAGvAYQBnwGLAY8BkgF/AZgBcAGfAWABpgFQAawBQQGyATEBuAEhAbwBEgHCAQIByAHyAMwB4gDQAdEA1QHBANgBsADdAaEA4AGQAOMBfgDnAW0A6gFbAO0BSQDuATYA8AEkAPMBEQDzAf3/9gHq//cB1f/4AcH/+gGt//oBmf/6AYP/+gFw//oBWv/5AUX/+QEv//gBGv/3AQX/9QHv/vUB2v7zAcT+8QGu/u8Bmf7sAYP+6gFv/ugBWf7kAUT+4QEv/t4BGv7aAQb+1wHx/dQB3f3PAcr9ywG2/ccBo/3BAZD9vQF9/bgBav2zAVj9rgFG/agBNf2jAST9nQEU/ZgBA/2SAfT8iwHl/IUB1vx/Acf8eAG5/HEBrPxqAZ/8ZAGT/F0BiPxWAX38TwFy/EcBZ/xAAV38OQFV/DEBS/wpAUT8IwE9/BsBN/wTATD8CwEr/AMBJvz9ACL89QAe/O0AHfzlABn83wAY/NcAF/zPABf8xwAX/L8AGPy3ABn8rwAc/KcAH/yfACP8mAAm/JAALPyJADH8fwA3/HcAPvxvAEb8aABN/GAAV/xYAGD8UABq/EkAdPxBAH/8OQCK/DEAlvwpAKT8IQCx/BgAv/wRAM78CQDd/AAA7fz4//387/8N/eb/H/3d/zD91f9D/cz/Vf3D/2n9uP98/bD/kP2l/6T9nf+5/ZP/z/2J/+T9f//6/XX/Ef5q/yj+Yf8//lj/Vv5O/23+RP+G/jr/nv4w/7b+Jv/P/hz/6P4S/wH/CP8a///+NP/1/k3/6/5n/+L+gf/Z/pv/z/61/8b+z/++/uj/tP4CAKz+HQCk/jYAm/5PAJT+aACM/oEAhP6ZAHz+sQB0/soAbv7hAGf++QBg/g8BWv4lAVP+OgFM/lEBR/5kAUL+eQE8/owBOP6gATP+swEu/sUBKf7XASX+6AEi/vkBH/4IAhv+GAIY/icCFv41AhT+RAIR/lECD/5dAg7+agIN/nUCDP5/Agv+igIL/pQCC/6bAgv+ogIM/qkCDf6wAg/+tgIQ/roCEv69AhT+wQIX/sMCGf7EAhz+xAIf/sQCI/7DAif+wAIr/r4CL/67AjX+twI5/rECP/6tAkX+pgJK/qACUP6ZAlb+kQJd/ogCZf6AAmv+dQJz/msCe/5gAoP+VQKK/koCkv4+Apv+MgKk/iQCrf4XArb+CgLA/vsByf7tAdP+3wHd/tAB6P7AAfH+sQH7/qIBBv+SARH/ggEd/3IBKP9iATP/UAE+/0ABSf8wAVX/HwFg/w8BbP/+AHj/7QCF/90AkP/LAJv/ugCo/6oAtP+aAMD/igDN/3oA2f9oAOb/WgDy/0oA/v86AAoAKwAWABsAIQANAC0A/v86APD/RQDi/08A1P9aAMb/ZQC5/3AArf96AKH/hQCV/48Aif+YAH7/ogBz/6wAaf+1AF//vQBW/8YATP/OAET/1QA8/94ANP/mACz/7AAm//QAH//7ABr/AQEU/wgBEf8OAQz/EwEH/xkBBf8eAQL/IgEA/yYB/v4rAfz+LgH9/jEB/f41Af3+NwH+/jkB//47AQH/PAEE/z4BB/8+AQr/PgEN/z0BEv89ARf/PAEd/zsBIv85ASn/OAEv/zYBN/8yAT//MAFH/y0BT/8pAVn/JQFi/yABbP8dAXf/GAGC/xMBjP8OAZj/CQGk/wQBsP/9ALz/+ADI//EA1f/sAOP/5QDw/94A/f/XAAkA0AAWAMkAIwDCAC8AugA7ALQARwCsAFQApABeAJwAaQCVAHMAjQB9AIQAhwB9AI8AdQCYAG0AoQBmAKkAXQCwAFUAtwBNAL0ARgDDAD0AyAA1AM4ALgDTACcA2AAfANsAFwDeABAA4QAJAOUAAQDmAPv/6ADz/+kA7f/qAOb/6gDg/+gA2f/oANL/5gDN/+UAxv/hAMH/3gC7/9oAtv/WALD/0ACr/8sApv/GAKL/wACe/7kAmf+zAJX/qwCS/6QAjf+cAIr/kwCI/4sAhf+CAIL/eAB//24Aff9kAHz/WQB6/08Aef9EAHj/NwB3/ywAd/8gAHX/EwB1/wYAdf/6/3X/7f93/97/eP/R/3n/w/96/7X/fP+m/33/l/9//4j/gv95/4X/av+H/1v/iv9K/43/O/+S/yv/lf8b/5r/C/+d//r+ov/q/qf/2v6r/8r+sf+6/rb/qf68/5j+wf+I/sb/d/7N/2f+0/9X/tn/R/7g/zb+5v8m/u3/F/7z/wb++v/2/QAA5/0GANj9DQDJ/RMAuv0aAKv9IACb/SYAjv0tAH/9MgBx/TcAY/08AFX9QQBI/UcAO/1LAC79TwAj/VQAFv1XAAn9WwD//F4A8vxhAOj8ZQDf/GgA0/xrAMr8bgDB/HAAuPxyALD8dACn/HUAoPx4AJn8eACS/HkAjPx7AIX8ewCA/HsAevx7AHb8ewBy/HsAbvx5AGv8eABo/HcAZfx1AGP8dABj/HIAYfxwAGD8bQBh/GoAYfxoAGP8ZQBk/GEAZvxeAGn8WwBq/FYAbvxTAHL8TwB3/EsAe/xGAIH8QgCG/DwAjPw5AJP8MgCb/C0Ao/woAKr8IgCz/B0Au/wYAMX8EgDP/AwA2fwFAOP8///v/Pj/+vzy/wf96/8S/eT/H/3e/yz91v87/c//Sf3I/1f9wf9l/br/dP2y/4P9q/+U/aP/ov2b/7P9lP/E/Y3/1P2F/+b9fv/3/XX/Cv5u/xr+Zv8t/l7/QP5X/1L+T/9l/kf/ef4//4z+OP+f/jD/s/4o/8b+If/b/hn/7/4S/wP/Cv8X/wT/LP/8/kD/9f5V/+/+av/n/n//4P6V/9r+qP/T/r//zf7T/8f+6P/A/v3/uv4SALT+JwCu/jwAqf5RAKT+ZgCe/noAmf6QAJP+pACO/rkAiv7NAIX+4gCB/vYAff4LAXn+HgF0/jIBcf5GAW7+WQFr/m0BZ/6AAWT+kwFi/qYBX/64AV3+ywFb/t0BWv7vAVj+AAJX/hECVf4iAlX+NAJU/kQCVP5VAlP+ZQJT/nUCVP6EAlT+kwJU/qECVf6xAlb+vwJX/s0CWv7aAlv+5wJd/vQCX/4BA2H+DQNl/hgDaP4kA2r+LwNt/jsDcv5EA3X+TwN5/lgDff5hA4L+agOG/nMDiv56A4/+gwOV/ooDm/6QA6D+lwOl/p0Dq/6kA7H+qQO4/q4Dvv6yA8X+tgPM/rsD0v6+A9r+wQPh/sQD6f7GA/H+yAP4/skDAP/LAwj/ywMQ/8wDGf/MAyD/zAMp/8oDMv/JAzz/yQNE/8cDTP/FA1b/wgNe/78DaP+8A3L/uQN8/7QDhf+wA47/rAOX/6cDov+iA6v/nQO1/5cDv/+QA8j/igPS/4QD3f98A+b/dgPw/24D+v9mAwUAXgMOAFYDFwBMAyIARAMsADoDNgAyAz8AKANIAB0DUwAUA10ACQNmAAADcAD0AnkA6QKCAN4CiwDUApUAyAKfALwCpwCwArEApAK5AJkCwwCNAssAgQLUAHUC3QBoAuUAXALtAFAC9QBDAv4ANwIGASoCDQEeAhUBEQIcAQQCJAH3ASsB6gEyAd0BOQHQAUABwgFGAbQBTQGmAVMBmAFaAYsBXwF7AWUBbgFqAWABbwFSAXUBQwF7ATUBgAEnAYQBGAGIAQsBjAH9AJAB7wCVAeEAmQHUAJwBxQCfAbgAogGrAKYBnQCpAY8ArAGCAK4BdQCwAWYAsgFYALQBSgC1ATsAtwEuALgBHgC5AQ8AugEAALsB8P+7AeH/vAHQ/7wBwP+8Aa//vAGf/7sBj/+7AX7/ugFs/7gBWv+4AUr/twE5/7UBJ/+zARb/sQEE/68B8v6tAeH+qwHP/qgBvf6lAaz+owGa/qABif6dAXn+mQFo/pYBVv6SAUb+jwE1/osBJP6GART+gwEE/n8B9f16AeX9dQHW/XEBxv1sAbj9ZwGp/WIBm/1dAY39WAGA/VIBc/1NAWb9SAFb/UEBTv08AUT9NwE4/TABLf0qASP9JQEa/R4BEP0YAQf9EwH//AwB9/wGAfD8/wDp/PoA4vz0AN387QDX/OcA0vzgAM/82gDK/NQAx/zMAMT8xgDC/MAAwPy5AL/8sgC//KsAvvylAL/8nQDA/JYAwfyPAMT8iADH/IEAyvx6AM38cwDS/GsA1/xlAN38XgDj/FcA6fxQAO/8SgD4/EIA//w8AAj9NgAR/TAAG/0pACX9IQAw/RwAO/0VAEb9DwBT/QcAYP0BAGz9+v96/fP/iP3s/5f95P+l/d3/tv3W/8T9z//V/cj/5f2///b9t/8I/q//Gf6o/yv+n/89/pj/UP6Q/2P+h/92/n//iv53/53+b/+y/mb/xv5e/9v+Vv/v/k7/BP9G/xn/Pv8v/zX/RP8t/1r/Jv9v/x3/hf8W/5v/Dv+w/wb/xv///tv/+P7x//H+BgDp/hsA4v4wANv+RQDU/lkAzv5tAMf+gQDB/pMAuv6nALX+uQCv/swAqf7eAKP+8ACe/gIBmf4TAZT+IwGP/jIBi/5DAYf+UgGD/mEBfv5wAXz+fQF5/owBdv6YAXL+pgFv/rIBbf6+AWv+yQFp/tUBZ/7fAWb+6QFl/vQBZP79AWP+BQJj/g4CYv4VAmL+HAJj/iMCY/4pAmX+LgJl/jICZv43Amj+OQJr/jwCbf4+Am/+PwJx/kECdP5BAnf+QQJ6/j8Cf/49AoL+OwKG/jgCi/40ApD+MQKU/iwCmf4nAp7+IAKl/hoCqv4UArD+DQK2/gYCvP79AcP+9QHK/uwB0P7jAdj+2QHf/s8B5/7EAe/+ugH4/q4B//6kAQf/mQEP/4wBGf+AASH/dAEq/2cBM/9bATz/TgFG/0IBT/80AVj/KAFj/xoBbP8NAXb//wCA//MAiv/lAJT/2ACe/8oAqP+8ALP/rwC9/6EAyP+VANL/hwDd/3sA5v9uAPH/YQD7/1UABABHAA8APAAYAC8AIQAjACsAFwA0AAwAPQAAAEcA9P9PAOr/VwDg/18A1f9oAMv/cADC/3gAuP+AAK//hwCm/44Anv+WAJb/nQCP/6MAiP+qAID/sAB7/7cAdP+8AG7/wgBo/8gAY//NAF//0gBb/9gAV//dAFT/4QBR/+UAT//pAEz/7QBK//AASv/zAEn/9wBJ//oASf/8AEn//gBK/wABSv8BAU3/AgFP/wMBUv8DAVX/BAFY/wMBXP8DAWD/AgFl/wEBav//AG///wB1//wAfP/6AIH/+QCJ//UAkP/yAJf/7wCf/+wAqP/oALD/5QC6/+AAwv/cAMv/2ADW/9QA3//PAOj/ygDz/8QA/P+/AAUAugAPALUAGQCvACIAqQArAKQANACeAD0AmABFAJEATQCLAFUAhQBcAH8AYgB5AGkAcwBwAGsAdQBlAHsAXwCAAFkAhABSAIgASwCMAEUAkAA/AJMAOQCXADIAmgArAJwAJQCdAB8AoAAZAKEAFACiAA0AowAHAKMAAQCjAPz/owD2/6IA8f+hAOz/nwDn/50A4f+cANz/mgDX/5cA0/+SAM7/jgDJ/4oAxf+EAMH/fwC9/3oAuv90ALb/bgCz/2cAsP9hAKz/WQCp/1EAp/9JAKT/QQCi/zkAoP8wAJ//JwCd/x4Am/8UAJr/CgCa/wAAmP/2/5f/7P+X/+D/l//W/5f/yv+X/7//l/+0/5j/p/+a/5v/mv+Q/5v/hP+d/3j/n/9q/6D/Xf+i/1D/pf9E/6f/N/+q/yn/rf8c/7D/D/+z/wH/tv/0/rr/5/69/9n+wv/L/sX/vv7K/7D+zv+j/tP/lf7X/4j+3P96/uL/bf7n/1/+6v9S/u//RP70/zf++v8q/v//HP4DABD+CAAD/gwA9/0RAOv9FgDe/RkA0v0eAMb9IgC7/SUAr/0pAKP9LACY/S8Ajv0yAIP9NAB5/TcAbv05AGT9OwBb/T0AUv1AAEn9QgA//UMAOP1FADD9RQAn/UcAH/1IABj9SAAR/UoAC/1KAAX9SgD//EoA+vxMAPT8TADw/EoA6/xKAOf8SgDk/EgA4PxHAN38RwDb/EUA2fxDANf8QgDV/D8A1Pw9ANT8OgDU/DgA1Pw1ANT8MgDV/C8A1/wsANn8KADa/CUA3vwgAOH8HQDk/BkA6PwWAO38EQDw/AwA9fwIAPz8AwAB/f//B/36/w799P8V/e//Hf3q/yT95f8s/eD/Nf3b/z391v9H/dH/UP3K/1r9xf9k/b//b/25/3r9sv+F/a3/kf2n/539oP+p/Zv/tf2U/8L9jv/P/Yj/3P2C/+r9e//4/XX/Bv5v/xX+aP8k/mH/M/5c/0H+Vf9Q/k//YP5I/3D+Qv+A/jz/kP42/6H+MP+x/ir/wf4k/9P+Hv/k/hj/9f4S/wb/C/8Y/wb/Kf8B/zr/+v5N//X+Xv/v/nD/6v6B/+T+lP/f/qb/2v63/9X+yv/Q/tv/zP7u/8f+AADD/hIAvv4kALr+NgC2/kgAsv5aAK7+awCq/n0Ap/6QAKP+oQCg/rMAnP7EAJv+1QCX/ucAlP74AJL+CQGQ/hsBjf4sAYv+OwGL/kwBif5dAYj+bQGG/nwBhf6NAYX+nAGE/qsBg/67AYP+ygGD/tgBg/7nAYP+9gGE/gMChP4RAoX+HwKG/iwCh/46Aon+RgKL/lMCjP5fAo7+awKQ/ncCk/6CApX+jQKY/pgCmv6iAp3+rgKh/rgCpf7AAqj+ywKs/tMCsP7cArT+5AK4/u0Cvf70AsH+/ALG/gMDy/4KA9D+DwPV/hYD2v4bA+H+IgPm/icD7P4rA/L+LwP4/jQD/v44AwX/OwML/z4DEv9BAxn/RAMg/0YDJv9IAy3/SgM0/0sDPf9LA0P/TQNL/00DU/9MA1v/TANi/0sDav9KA3L/SQN6/0cDgv9GA4r/RAOT/0ADmv8+A6L/OwOr/zgDs/80A7z/MAPF/ywDzf8nA9b/IwPe/x4D5/8ZA+//EwP3/w4DAAAHAwgAAAMRAPoCGQDzAiIA7QIqAOUCMwDeAjsA1wJDAM8CTQDHAlQAvgJcALYCZACtAm0ApAJ2AJsCfgCSAoUAiQKMAIAClAB3Ap0AbQKkAGICqwBaArMAUAK6AEUCwQA7AskAMQLQACcC1wAcAt4AEgLlAAgC6wD9AfIA8gH4AOYBAAHcAQUB0AEMAcYBEQG6ARgBrgEcAaIBIgGYAScBiwEtAX8BMgFyATcBZgE8AVoBQAFNAUUBQQFJATUBTgEoAVIBHAFWAQ8BWgEDAV0B9wBhAeoAZAHeAGcB0gBqAcYAbAG6AHABrgBxAaIAdQGXAHYBiwB4AYAAegF0AHwBaQB9AV0AfwFSAIEBRgCBATsAggEvAIMBIwCEARcAhAELAIQB//+EAfL/hAHm/4QB2f+EAcz/gwG//4MBsf+CAaT/gQGW/4ABiv9/AXz/fgFt/3wBX/96AVH/eQFD/3cBNP91ASb/cgEY/3ABCv9tAfv+awHt/mgB3v5kAdH+YQHD/l4BtP5cAab+WAGY/lQBiv5SAXz+TQFv/kkBYf5GAVT+QQFH/j0BO/46AS7+NQEi/jEBFf4sAQn+KQH+/SMB8v0eAef9GQHd/RUB0v0RAcj9DAG+/QYBtf0BAaz9/ACj/fcAmv3yAJL97QCK/egAg/3jAHz93gB1/dgAcP3TAGr9zgBl/ckAYP3CAF39vQBY/bgAVP2xAFL9rABP/aUATf2gAEv9mgBK/ZIASf2NAEj9hwBI/YEASf17AEr9dABL/W4ATf1oAFD9YgBS/VwAV/1WAFr9UQBe/UoAY/1FAGj9PgBt/TkAdP00AHv9LQCC/SkAiv0jAJH9HQCa/RgAov0RAKv9DQC1/QcAv/0CAMn9/P/U/fb/3/3w/+v96//3/eX/BP7e/xH+2P8e/tP/Kv7M/zj+xv9H/sD/Vf65/2T+sv9z/qz/g/6l/5P+nv+i/pf/sv6Q/8P+if/U/oL/5f59//X+dv8G/2//GP9o/yn/Yf87/1r/Tf9T/17/Tf9w/0b/gf9A/5P/Of+k/zL/tv8s/8f/Jv/Y/x//6f8Z//r/E/8LAA7/HAAI/ysAAv87APz+SwD3/lsA8f5rAOz+eQDn/ogA4/6WAN7+pADZ/rIA1f7AANH+zQDN/tsAyf7nAMX+8wDB/gABvv4MAbv+GAG4/iIBtv4tAbL+OAGx/kMBrf5MAaz+VgGr/mABqf5pAaj+cgGm/nsBpv6CAaX+igGk/pIBpP6YAaT+nwGk/qYBpf6rAab+sAGm/rUBp/66Aaj+vgGq/sIBrf7FAa7+xwGw/skBsv7LAbX+ywG5/swBu/7MAb7+ywHC/soBxv7JAcn+xwHO/sQB0v7CAdf+vgHb/roB4P62AeX+swHr/q4B8P6nAfX+ogH8/psBAf+WAQf/jwEO/4gBFf+AARv/eAEi/3ABKf9pATD/YAE3/1gBP/9PAUb/RQFO/zwBVv8zAV3/KQFl/yABbv8WAXb/DAF//wEBh//4AI//7ACY/+MAoP/YAKn/zgCy/8QAuv+6AML/rwDK/6UA0/+bANz/kADk/4YA6/98APT/cwD8/2gABABeAAwAVAATAEsAGgBCACMAOAApAC8AMAAmADcAHQA9ABUARAAMAEsABABSAPz/WAD0/14A7f9lAOb/agDf/3AA2P91ANH/ewDM/4AAxf+GAMD/iwC7/48Atv+UALH/mQCs/50Aqf+iAKT/pQCi/6kAn/+uAJv/sQCZ/7UAl/+4AJX/uwCU/74Ak//BAJL/wwCR/8UAkf/IAJH/ygCS/8wAk//MAJT/zQCW/84AmP/PAJr/zwCd/9AAoP/PAKP/zwCn/84Aq//OAK7/zQCz/8sAuP/KAL3/yADB/8cAyP/EAM3/wgDT/8AA2f+8AOD/uQDm/7cA7f+0APL/sAD5/60AAACpAAUApQAMAKEAEwCdABgAmgAeAJQAJACRACoAjAAvAIgAMwCDADgAfgA9AHkAQQB1AEUAcABJAGsASwBmAE8AYQBSAFwAVABXAFUAUgBXAE0AWQBIAFoAQwBbAD4AXAA5AFwANABcAC8AXAAqAFwAJgBcACEAWwAcAFoAFwBZABIAVwAOAFYACgBUAAUAUgABAFAA/f9NAPj/SwD0/0gA8P9GAO3/QgDp/z8A5v87AOL/NwDf/zMA3P8tANj/KADW/yQA1P8eANH/GADN/xIAzP8MAMr/BQDH//7/xv/3/8T/8P/C/+j/wf/g/7//2P+//9D/vf/I/73/v/+8/7b/vP+t/7z/pf+8/5z/vP+S/73/if+9/37/vf91/7//a/+//2L/wf9X/8H/Tf/C/0P/xP86/8b/L//I/yT/yv8a/8z/D//P/wX/0f/6/tT/8P7W/+X+2f/b/t3/0P7g/8T+4/+5/ub/r/7q/6T+7v+a/vD/j/70/4X+9/96/vv/cP7+/2X+AQBa/gQAUf4HAEf+CwA9/gwAM/4QACn+EgAg/hQAFv4WAAz+GQAD/hsA+v0cAPL9HgDo/SAA3/0hANj9IgDP/SMAyP0jAL/9JQC4/SUAsf0nAKn9JwCi/ScAm/0nAJX9JwCP/ScAif0nAIP9JwB9/ScAeP0nAHT9JQBv/SUAav0lAGb9JQBj/SMAX/0jAFz9IgBY/SEAV/0gAFT9HgBS/RwAUP0bAE/9GQBN/RcATf0VAE39EwBN/RAATf0OAE39DABO/QkAT/0FAFD9AwBS/f//VP38/1f9+f9Z/fX/XP3y/2D97v9j/er/Z/3m/2z94v9w/d7/df3b/3v91/9//dL/hv3O/4z9yf+T/cb/mf3B/6D9vP+o/bj/sP20/7f9r/+//ar/yP2m/9D9of/a/Zv/4/2X/+z9kv/3/Y3/Af6J/wv+g/8W/n//IP56/yv+dP83/m//Qv5q/07+Zv9Z/mH/Zv5c/3L+Vv9//lH/i/5N/5j+SP+l/kP/s/4//8D+Ov/O/jX/2v4x/+n+LP/2/if/Bf8i/xP/Hf8h/xr/L/8V/z3/Ef9M/wz/W/8I/2n/BP95/wD/h//8/pb/+P6l//T+tP/x/sP/7f7S/+r+4v/m/vD/5P7//+H+DgDd/h4A2v4sANj+OwDW/koA0/5ZAND+aQDO/ncAzP6GAMn+lADI/qMAxv6yAMT+wADD/s4Awv7dAMD+7AC//vkAvv4HAb3+FQG9/iIBvf4wAb3+PgG7/ksBu/5XAbv+ZQG7/nIBvf5+Ab3+igG+/pcBvv6jAcD+sAHA/rsBwv7GAcT+0gHF/t0Bx/7oAcn+8gHK/v0Bzf4HAs/+EgLS/hsC1P4kAtf+LgLa/jcC3v5AAuD+SALj/lEC5/5ZAuv+YQLu/mgC8v5vAvb+dwL6/n0C//6EAgP/iwIH/5ACDP+XAhH/nAIV/6ECGv+nAiD/rAIl/68CKv+zAjD/twI1/7sCOv+/AkD/wgJH/8QCTP/HAlL/ygJZ/8wCXv/NAmX/zwJr/9ACcf/RAnj/0gJ//9IChf/TAoz/0wKT/9ICmf/SAqD/0QKn/88Crv/PArX/zQK7/8sCw//IAsn/xwLR/8QC1//BAt//vgLl/7sC7f+3AvT/swL7/7ACAgCsAgkApwIQAKICFwCeAh8AmQImAJQCLQCOAjQAiQI7AIMCQgB9AkkAdwJQAHECVgBqAl0AYwJkAF0CagBWAnIATgJ4AEgCfwBAAoQAOQKLADICkgAqApgAIgKeABkCpQASAqoACQKxAAECtgD5AbwA8AHDAOcByADfAcwA1wHSAM0B2ADDAd4AuwHiALEB6ACnAewAngHxAJMB9gCKAfsAgAH/AHUBBAFrAQgBYQENAVUBEAFLARQBPwEYATYBGwEqAR8BIAEjARQBJgEJASkB/wAsAfQALwHoADMB3gA1AdMANwHJADoBvgA8AbMAPgGpAEABngBCAZQARAGKAEYBgABHAXYASQFsAEkBYwBLAVkATAFPAE0BRgBNAT0ATgE0AE4BKgBOASEATgEXAFABDgBQAQUATgH7/04B8v9OAen/TgHf/04B1f9NAcz/SwHB/0sBt/9JAa3/SAGj/0cBmP9FAY3/RAGD/0IBd/9AAWz/PgFi/z0BV/85AUz/NwFB/zYBNv8zASr/MAEf/y0BFP8rAQn/KQH+/iUB8v4iAef+HwHd/hsB0v4ZAcf+FQG9/hIBsf4OAaj+CwGd/gcBk/4DAYn+AAF+/vwAdf75AGz+9ABj/vAAWv7sAFD+6QBI/uUAP/7gADf+3AAw/tgAJ/7UACD+zwAZ/ssAEv7GAAz+wQAG/r0AAP64APr9swD1/a4A8P2pAOv9pADo/Z4A4/2ZAN/9lADd/Y4A2v2JANf9hADV/X4A1P15ANL9cwDR/W4A0P1pAND9YwDQ/V4A0f1YANH9UwDT/U4A1P1IANf9RADZ/T4A3P06AN79NQDi/TEA5v0rAOv9JgDw/SIA9P0dAPr9GQAA/hQABv4QAA3+DAAT/gcAG/4DACL+/v8q/vv/M/72/zv+8f9E/uz/Tv7o/1f+4/9h/t//bP7a/3X+1f+B/tD/jP7K/5f+xv+j/sD/r/67/7v+tv/H/rD/1f6s/+D+pv/t/qH/+/6b/wj/lf8V/5D/I/+M/zH/hv8+/4H/TP97/1n/dv9o/3D/dv9q/4P/Zv+Q/2D/nv9b/6z/Vf+5/1D/x/9L/9T/R//h/0L/7v88//v/OP8HADP/FAAv/yEAKv8sACb/OAAi/0MAHf9QABn/WwAW/2YAEf9xAA7/fAAL/4YAB/+RAAP/mwAB/6QA/v6uAPz+uAD4/sEA9v7KAPT+0wDx/twA7/7kAO3+7QDs/vUA6/78AOn+BAHo/gsB6P4SAeb+GgHm/iAB5v4nAeb+LAHm/jIB5v44Aeb+PQHn/kIB6P5IAej+TAHp/k8B6/5TAe3+VwHt/loB7/5dAfH+XwH0/mEB9v5jAfj+ZAH7/mUB/v5lAQH/ZgEE/2YBCP9lAQz/ZAEP/2MBE/9iARf/YAEc/10BIP9aASX/VwEp/1QBLv9QATT/TAE4/0gBPv9DAUP/PwFJ/zoBT/81AVT/LwFa/yoBYf8jAWf/HgFu/xcBdP8RAXr/CwGA/wMBh//8AI//9QCV/+4Am//mAKP/3wCp/9gAsP/RALf/yQC9/8IAxP+6AMr/sgDQ/6sA1/+jAN7/mwDk/5MA6v+MAPD/hAD3/30A/P91AAMAbgAIAGYADwBfABQAWAAaAFEAHwBKACUARAAqADwAMAA2ADQAMAA5ACkAPgAjAEQAHQBIABgATQASAFEADQBWAAcAWgADAF4A/v9jAPr/ZgD1/2oA8f9uAO3/cgDp/3UA5v95AOP/fADf/4AA3f+CANv/hgDY/4kA1v+LANT/jgDU/5EA0v+TAND/lQDQ/5gA0P+aAND/nADQ/54A0P+eAND/oADS/6EA1P+iANT/owDW/6MA2P+kANv/pADd/6QA3/+jAOL/owDl/6IA6P+iAOv/oQDv/58A8/+eAPb/nAD6/5sA/f+ZAAEAmAAFAJUACQCTAA0AkAAQAI8AFACMABgAiQAbAIYAHwCEACEAgAAlAH0AJwB7ACoAdwAsAHMALgBwADAAbQAxAGkAMwBlADQAYgA1AF4ANQBaADUAVwA1AFMANQBPADUATAA1AEgANQBEADQAQAAyAD0AMQA5AC8ANQAtADIALAAuACoAKgAoACcAJgAjACMAIAAhABwAHgAYABsAFQAYABIAFgAPABIADAAPAAgADAAFAAgAAwAEAAAAAQD8//3/+//5//j/9f/1//H/8//s//H/6P/u/+P/7P/f/+r/2v/o/9X/5v/P/+X/yv/k/8X/4v++/+H/uf/f/7L/3/+r/97/pf/e/57/3f+X/9z/kP/c/4n/3P+C/9z/e//c/3P/3P9s/9z/ZP/d/1z/3f9V/97/TP/f/0X/4P88/+D/NP/i/y3/4/8k/+X/HP/n/xT/6P8M/+r/BP/s//v+7v/z/vD/6/7x/+P+9f/Z/vb/0v74/8r++//B/vz/uv7+/7D+AACp/gIAoP4EAJj+BQCQ/gcAiP4JAID+CgB5/gsAcf4NAGn+DQBi/g8AW/4PAFP+DwBM/hAARP4RAD3+EQA3/hEAMP4RACr+EQAi/hEAHP4RABb+EAAQ/hAACv4PAAT+DwD//Q8A+f0NAPT9DQDv/QsA6v0LAOb9CgDh/QkA3f0HANn9BgDV/QUA0v0EAM79AwDK/QEAyP0AAMX9/v/D/f3/wP38/7/9+v+9/fn/u/33/7r99f+4/fP/t/3x/7f98P+3/e3/t/3r/7f96f+3/ef/uP3k/7n94v+6/d//u/3c/7z92f++/df/wP3T/8P90f/F/c3/yf3K/8v9x//P/cP/0v3B/9b9vf/b/bn/3/22/+T9sv/o/a//7v2r//P9qP/5/aT///2h/wT+nP8K/pn/Ef6V/xj+kv8f/o3/Jv6J/y3+hv80/oH/Pf5+/0X+ev9N/nb/Vv5y/17+bv9n/mr/cP5n/3n+Y/+D/l//jP5b/5X+V/+f/lP/qv5Q/7T+TP++/kj/yP5E/9P+Qf/e/j3/6f46//T+Nv///jL/C/8v/xb/K/8h/yn/LP8l/zn/If9F/x//UP8b/1v/Gf9o/xb/c/8S/4D/EP+M/w3/mf8L/6T/CP+x/wX/vf8D/8r/Af/X///+4v/9/u//+v78//j+CAD2/hUA9f4hAPP+LQDy/joA8P5GAO7+UwDu/l8A7P5rAOv+dwDq/oMA6v6QAOj+mwDo/qcA6P6zAOj+vwDn/ssA5/7WAOf+4gDn/u0A6P75AOj+AwHo/g8B6f4aAer+JQHr/jAB7P46Ae3+RQHt/k8B7/5ZAfD+YwHy/m0B9P53Afb+gAH3/okB+f6TAfz+nAH+/qUBAP+uAQP/twEF/74BB//IAQv/zwEO/9cBEf/eART/5gEX/+0BGv/0AR7/+wEi/wICJf8IAin/DgIt/xUCMf8bAjX/IAI4/yUCPf8qAkH/MAJG/zQCSv85Ak//PQJU/0ECWP9FAl3/SQJi/00CZ/9QAmz/UgJx/1YCdv9YAnz/WgKA/1wChf9eAov/YAKR/2IClv9iApz/ZAKi/2UCp/9lAq3/ZgKz/2YCuP9mAr7/ZgLD/2YCyf9lAs//ZALV/2MC2/9iAuH/YALn/14C7f9cAvP/WwL4/1gC/v9WAgQAVAILAFACEABNAhYASwIcAEcCIgBDAigAQAIuADsCMwA4AjkAMwI+AC8CRAAqAkoAJgJQACECVQAcAlsAFgJhABECZgAMAmsABwJxAAACdgD7AXsA9QGBAO8BhgDpAYwA4gGQANwBlQDVAZoAzwGfAMgBpADBAakAugGtALMBsgCrAbYApQG6AJ0BvwCVAcMAjQHHAIUBywB9Ac8AdAHTAGwB1wBjAdsAWwHeAFIB4gBJAeYAQAHpADcB7AAuAe8AJAHyABsB9QASAfcACAH6AP8A/QD2AP8A7AACAeIABQHZAAYBzwAJAcYACgG9AA0BswAPAaoAEAGhABIBmAATAY8AFQGHABYBfgAYAXUAGAFsABkBYwAaAVsAGwFTABwBSgAcAUMAHAE5ABwBMgAcASoAHQEiAB0BGgAdARIAHAEKABwBBAAcAfz/GwH0/xoB7P8aAeT/GQHc/xgB1P8YAcz/FgHE/xUBvP8UAbT/EwGq/xEBo/8PAZr/DgGR/wwBif8KAYD/CQF2/wYBbv8EAWX/AgFc/wABU//9AEr/+wBB//kAOP/2AC//8wAm//EAHf/uABP/6wAL/+kAAv/lAPr+4wDx/uAA6f7cAN/+2gDX/tYAzv7UAMb+0QC//s0Atv7JAK7+xgCn/sIAoP6/AJn+vACR/rgAi/60AIT+sAB9/qwAd/6nAHH+owBr/p8AZv6aAGD+lgBc/pIAVv6OAFL+iQBO/oQAS/5/AEb+ewBD/nYAQP5xAD3+bAA6/mgAOf5kADb+XgA0/loAM/5VADP+UQAy/kwAMf5HADH+QwAx/j4AMv46ADP+NgA0/jIANf4tADf+KAA6/iQAPf4hAD/+HQBC/hkARv4VAEr+EQBN/g4AUv4KAFf+BwBc/gIAYf7//2b+/P9s/vj/dP71/3r+8f+B/u3/iP7p/4/+5f+X/uL/n/7e/6f+2v+v/tb/uP7S/8H+zv/K/sr/0/7F/93+wf/m/r3/8P65//r+tP8E/7D/D/+r/xn/p/8k/6P/L/+f/zn/mv9D/5X/T/+R/1n/jP9k/4j/b/+E/3r/gP+F/3v/j/93/5r/c/+l/2//r/9q/7n/Zv/E/2L/zv9e/9j/Wv/j/1b/7P9S//b/T/8AAEv/CgBH/xMARP8dAEH/JQA9/y4AO/83ADf/QAA1/0kAMf9RAC//WQAs/2IAKf9qACj/cgAl/3oAI/+CACH/iAAf/5AAHv+XABz/ngAb/6UAGf+sABj/sgAY/7gAF/+/ABb/xQAW/8sAFf/QABX/1gAV/9sAFf/hABX/5gAW/+sAF//vABf/8wAY//gAGf/8ABv//wAc/wIBHf8GAR//CgEh/wwBI/8OASX/EQEn/xMBKv8UAS3/FgEv/xcBMv8YATb/GAE5/xkBPP8ZAUD/GQFD/xgBR/8YAUv/FgFP/xYBU/8UAVj/EgFc/xABYP8OAWX/CwFq/wgBb/8FAXT/AgF4//8Afv/7AIP/9wCI//MAjf/vAJP/6wCY/+YAnf/hAKL/3QCo/9gArf/SALL/zgC4/8gAvf/DAML/vgDI/7gAzf+zANL/rQDW/6gA2/+iAOH/nQDm/5cA6/+QAO//jAD0/4YA+P+AAP7/ewACAHUABgBvAAoAaQAOAGQAEwBeABcAWgAbAFQAHwBPACMASgAnAEUAKwBBAC8AOwAzADcANwAyADoALgA9ACkAQQAlAEQAIgBHAB4ASgAaAE4AFwBQABQAVAARAFYADgBaAAsAXAAIAF8ABgBiAAQAZAACAGcAAABpAP7/bAD8/24A/P9wAPr/cgD5/3QA+f92APj/dwD4/3gA+P96APj/ewD4/30A+f99APn/fgD6/38A+/9/APz/gAD+/4AA//+AAAAAgAACAIAABAB/AAUAfwAHAH4ACAB9AAsAfAANAHwADwB7ABEAeQATAHgAFQB2ABcAdQAZAHMAGgByABwAcAAeAG0AHgBsACAAaQAhAGcAIgBkACIAYgAjAGAAIwBdACMAWgAjAFgAIwBVACMAUwAiAFAAIQBOACAASgAeAEgAHQBFABwAQgAaAD8AGAA9ABYAOQAUADcAEgA0AA8AMQANAC4ACgAsAAcAKQAEACYAAQAjAP7/IQD7/x4A+P8cAPT/GADx/xcA7v8UAOr/EgDm/w8A4v8MAN7/CwDb/wgA1/8HANP/BADP/wIAy/8BAMf////D//7/v//8/7r/+v+2//j/sv/4/63/9v+p//X/pf/0/5//9P+a//L/lv/y/5H/8f+M//D/h//w/4H/7/98/+//dv/v/3D/7/9s/+//Zv/v/2D/7/9a//D/U//w/07/8f9I//L/Qf/y/zv/9P80//T/Lv/1/yj/9v8h//j/G//4/xT/+f8O//v/CP/8/wH//v/7/v7/9P4AAO7+AQDn/gIA4f4EANv+BADV/gUAz/4GAMj+BwDC/gcAu/4IALX+CACv/ggAqf4IAKP+CQCd/gkAl/4JAJL+CACM/ggAhv4IAIH+CAB7/ggAdf4GAHH+BgBr/gUAZ/4EAGL+BABd/gIAWP4CAFT+AABP/v//S/7+/0f+/P9D/vv/P/76/zv++P83/vf/M/71/zD+9P8t/vL/K/7w/yf+7v8l/u3/Iv7r/yD+6v8d/uj/HP7m/xn+5P8Y/uP/F/7h/xb+4P8U/t7/E/7c/xL+2v8S/tj/Ev7W/xL+1P8S/tP/Ev7Q/xL+z/8T/sz/FP7K/xT+yP8W/sb/GP7D/xn+wf8b/r7/Hf68/x/+uf8h/rb/JP60/yf+sf8q/q7/Lf6r/zH+qP80/qb/OP6i/zz+oP9B/pz/Rf6a/0n+lv9O/pP/U/6R/1j+jv9d/or/Y/6I/2j+hP9u/oH/dP5+/3r+fP+B/nj/h/51/47+cv+V/m//nP5s/6P+af+q/mb/sv5i/7n+YP/B/l3/yf5a/9H+V//Z/lT/4v5S/+r+T//y/kz/+v5J/wT/R/8N/0P/Fv9B/x7/Pv8o/zz/Mf85/zr/N/9D/zX/Tf8y/1f/MP9g/y7/av8r/3T/Kf9+/yf/iP8m/5L/I/+c/yL/pv8g/7H/H/+7/x3/xP8b/9D/Gf/Z/xj/4/8X/+7/Ff/4/xX/AgAT/wwAE/8XABH/IQAR/ywAEP82AA//QAAP/0oAD/9UAA7/XwAO/2kADv9zAA3/fQAN/4cADf+QAA7/mgAO/6QADv+uAA//twAP/8EAEP/LABD/1AAR/94AEv/mABP/8AAU//gAFv8CARf/CgEY/xIBGv8cARz/JAEd/ywBHv81ASH/PQEj/0UBJP9NASf/VAEq/10BLP9kAS7/awEx/3MBNP95ATb/gAE4/4cBPP+OAT7/lAFC/5oBRf+gAUj/pgFM/6wBTv+xAVL/twFV/70BWP/BAVz/xwFg/8sBZP/QAWj/1AFs/9kBcP/dAXT/4AF4/+QBfP/oAYD/7AGE/+8Bif/yAY3/9AGR//cBl//6AZv//AGf//4Bo/8BAqn/AgKt/wMCsv8FArf/BgK7/wcCwP8IAsX/CQLK/wkCz/8KAtT/CgLZ/woC3v8KAuP/CgLo/wkC7P8IAvL/BwL2/wYC+/8FAgAABAIFAAICCgABAg4A/gEUAPwBGQD7AR4A+AEjAPYBKAD0AS0A8QEyAO4BNgDrATsA6AE/AOQBRQDhAUkA3QFOANoBUgDWAVcA0gFcAM4BYADJAWUAxAFpAMABbgC7AXIAtgF2ALIBewCsAX8AqAGDAKIBhwCdAYsAlwGPAJEBkwCLAZcAhgGbAH8BnwB5AaIAcwGmAG0BqQBmAawAXwGwAFgBtABRAbcASgG6AEMBvgA7AcAANAHDACwBxgAkAcgAHAHLABUBzgANAdEABQHTAP0A1gD1ANgA7ADZAOQA3ADcAN8A0wDgAMsA4QDDAOQAugDlALIA5wCqAOkAogDpAJoA6wCSAO0AigDtAIIA7gB7APAAcgDxAGsA8gBjAPIAXADzAFQA8wBNAPQARgD0AD4A9AA4APQAMQD0ACoA9AAjAPQAHQD0ABYA9AAPAPQACQD0AAIA8gD9//IA9v/yAPH/8QDr//AA5f/vAN//7gDZ/+4A0//sAM3/6wDH/+oAwf/oALv/5wC2/+YAr//kAKr/4gCj/+AAnf/fAJf/3QCR/9wAiv/ZAIT/2AB9/9UAd//UAHD/0QBq/9AAZP/NAF3/ygBX/8gAUP/GAEr/wwBD/8EAPP++ADb/uwAw/7kAKv+1ACP/swAd/68AF/+sABH/qQAL/6YABf+jAP7+nwD5/psA8/6YAO7+lADp/pAA4/6NAN/+iADZ/oQA1f6AAND+fADL/ngAx/51AML+cQDA/m0AvP5nALf+YwC0/l8Asf5bAK7+VwCr/lMAqf5PAKf+SwCk/kYAo/5CAKH+PgCg/joAnv42AJ3+MgCc/i8AnP4rAJz+JwCc/iMAnP4gAJ3+HACe/hkAn/4WAKD+EwCi/g4ApP4MAKb+CQCo/gYAqv4CAK3+AACw/v3/tP76/7f+9/+7/vX/v/7y/8P+7//I/uz/zP7p/9H+5//W/uT/2/7h/+H+3//m/tv/7P7Z//L+1v/5/tL///7P/wb/zf8M/8r/E//G/xr/w/8h/8D/KP+9/zD/uv83/7f/Pv+z/0b/sP9N/6z/Vf+p/1z/pv9k/6L/bP+g/3T/nP97/5n/g/+V/4v/kv+S/4//mv+L/6H/iP+o/4X/sf+C/7f/gP+//33/xv95/83/dv/U/3T/2/9w/+P/bv/p/2z/8P9p//b/Zv/+/2T/BABh/woAX/8RAF3/FwBb/x0AWf8kAFf/KgBV/zAAU/82AFL/PABQ/0IAT/9HAE7/TQBM/1MATP9YAEv/XgBK/2IASf9oAEj/bQBI/3EASP93AEj/fABH/4AAR/+EAEj/igBI/40ASP+SAEn/lgBK/5oASv+eAEv/ogBM/6UATf+pAE7/rABQ/68AUv+yAFP/tgBV/7gAVv+7AFn/vQBa/8AAXf/CAF//wwBi/8YAZf/HAGf/yABr/8oAbf/LAHD/zABz/8wAdv/NAHr/zQB+/80AgP/NAIT/zQCI/8wAi//MAI//ygCT/8oAlv/IAJr/xwCe/8YAov/DAKb/wgCp/8AArf++ALH/uwC1/7kAuf+3ALz/swDA/7EAxP+uAMf/qwDL/6gAz/+lANL/ogDW/54A2v+cAN3/mADg/5QA5P+RAOf/jQDr/4oA7v+GAPL/gwD1/38A+P98APz/eAD+/3QAAgByAAQAbgAIAGoACgBnAA0AYwARAGAAEwBdABYAWgAZAFcAHABTAB8AUAAhAE4AJABLACYASAApAEUAKwBDAC4AQAAxAD4AMwA8ADUAOQA4ADgAOgA1AD0ANAA+ADMAQAAxAEMALwBFAC4ARwAtAEkALABKACoATAAqAE4AKQBQACgAUgAoAFMAJwBVACcAVwAmAFcAJgBZACYAWQAmAFoAJgBbACYAXAAmAF0AJwBdACcAXQAoAF4AKABeACkAXgApAF4AKgBeACoAXgAqAF4AKwBdACsAXQAsAFwALABcACwAWwAsAFoALABZACwAWAAsAFcAKwBWACsAVQAqAFMAKQBSACgAUQAnAFAAJgBOACQATQAiAEsAIQBJAB4ASAAdAEYAGwBEABgAQgAVAEEAEwA/AA8APQANADwACgA6AAcANwADADYAAAA0AP3/MgD5/zEA9f8vAPL/LQDu/ysA6v8pAOb/KADi/yUA3v8kANr/IgDW/yAA0v8fAM7/HgDJ/xwAxv8aAMH/GQC9/xgAuP8XALX/FQCw/xQArP8TAKf/EgCk/xEAn/8PAJv/DwCW/w4Ak/8NAI7/DQCK/wwAhv8LAIH/CgB9/woAef8JAHX/CQBx/wkAbf8JAGr/CQBl/wkAYf8JAFz/CQBY/wkAVP8JAFD/CQBL/wkAR/8KAEL/CgA+/wsAOf8MADX/DAAw/w0AK/8NACf/DQAh/w4AHf8PABj/DwAU/w8AD/8PAAv/DwAG/xAAAf8QAPz+EAD3/hAA8/4QAO7+DwDp/g8A5f4PAOH+DwDc/g4A1/4NANP+DQDP/gsAyv4LAMb+CgDC/gkAv/4IALr+BwC2/gUAsv4EAK7+AgCr/gEAp/7//6P+/v+f/vz/nP77/5j++f+V/vf/kv71/4/+8/+M/vH/if7v/4b+7f+D/uv/gf7q/37+5/97/uX/ef7k/3f+4f91/t//c/7d/3L+2/9v/tn/bv7X/2z+1f9r/tP/av7R/2n+zv9o/s3/Z/7M/2b+yv9m/sj/Zv7F/2b+xP9l/sP/Zf7A/2b+v/9m/r3/Zv67/2b+uf9o/rj/aP62/2r+tP9r/rL/bP6w/27+rv9w/qv/cf6q/3P+p/92/qX/d/6j/3r+of99/p7/f/6d/4L+mv+G/pj/iP6W/4z+lP+Q/pH/k/6P/5f+jf+b/ov/nv6I/6L+hv+n/oT/rP6C/7D+f/+1/n3/uf57/77+ef/E/nb/yf50/87+cv/T/nD/2f5u/97+bP/l/mn/6/5n//H+Zf/3/mP//f5h/wP/X/8K/13/EP9c/xf/Wf8e/1j/Jf9W/yz/VP8z/1H/Ov9Q/0L/T/9I/03/UP9M/1j/Sf9f/0j/Z/9G/27/Rv92/0T/fv9C/4b/Qf+O/0D/lv8//57/Pv+m/z3/rf88/7b/O/++/zr/xv85/87/OP/X/zf/3/83/+f/N//v/zb/9/81/wAANf8JADT/EQA0/xgANP8hADT/KQA0/zIANP86ADT/QgA1/0oANf9SADX/WgA2/2IANv9rADb/cwA3/3sAOP+DADj/igA6/5IAOv+aADv/ogA8/6kAPf+xAD7/uQBA/8AAQf/IAEL/zwBD/9YARf/dAEf/5QBJ/+wAS//yAEz/+QBO/wABUP8GAVL/DQFU/xMBVv8aAVj/IQFb/yYBXf8sAV//MgFi/zgBZf8+AWf/QwFq/0kBbP9OAW//VAFy/1gBdf9dAXj/YwF7/2cBfv9sAYL/cAGE/3UBiP94AYv/fQGP/4EBkf+EAZT/iAGY/4wBnP+PAZ//kgGj/5UBp/+ZAar/mwGu/54Bsf+gAbX/owG5/6UBvf+nAcD/qQHE/6sByP+sAcz/rgHP/68B1P+xAdj/sQHc/7MB3/+0AeT/tQHo/7UB7P+1Ae//tQH0/7UB9/+1Afz/tQEAALUBBAC1AQcAtAEMALMBEACyARQAsQEYALEBHACvAR8ArgEkAK0BKACrASwAqQEvAKcBMwClATcAowE8AKABPwCeAUMAmwFHAJkBSgCVAU4AkwFSAI8BVQCMAVkAiAFdAIYBYACCAWMAfgFnAHoBawB2AW4AcgFyAG4BdABpAXcAZQF7AGABfgBcAYEAVwGEAFIBhwBNAYoASAGNAEMBkAA9AZIANwGWADIBmAAsAZoAJgGdACABoAAZAaIAEwGkAAwBpwAGAaoA/wCrAPkArQDyAK8A6wCxAOQAswDdALUA1gC3ANAAuQDIALoAwQC8ALoAvQCzAL8AqwDBAKUAwgCdAMMAlgDEAJAAxQCIAMYAggDHAHsAyAB0AMkAbQDKAGcAygBgAMoAWgDLAFMAzABMAMwARgDNAEAAzQA6AM0ANADNAC0AzQAoAM0AIgDNABwAzQAXAM0AEQDNAAwAzAAHAMwAAgDLAPz/ygD3/8oA8//JAO7/yQDp/8gA5f/GAOD/xgDc/8QA1//EANP/wgDO/8IAyv/AAMb/vwDB/74Avf+8ALj/uwC1/7kAsf+4AKz/twCo/7UAo/+zAJ//sQCa/7AAlv+tAJH/qwCN/6oAiP+nAIT/pQB//6MAev+gAHb/ngBx/5sAbf+YAGj/lQBk/5MAX/+QAFv/jQBW/4oAUv+HAE3/gwBJ/4EARP99AED/egA8/3YAOP9zADT/bwAv/2sALP9oACj/ZQAk/2EAIP9dAB3/WgAa/1YAFv9SABP/TwAQ/0sADf9HAAr/RAAI/0AABf89AAP/OQAB/zUA//4yAP3+LwD7/isA+f4oAPj+JAD3/iEA9v4eAPX+GwD0/hgA9P4VAPT+EgD0/g8A9P4MAPT+CQD1/gcA9f4EAPb+AgD3/v//+P79//n++//7/vn//f73//7+9P8B//L/A//w/wX/7v8I/+z/Cv/q/w7/5/8Q/+b/FP/k/xf/4v8b/+D/Hv/e/yL/3P8m/9n/Kv/X/y//1f8z/9P/OP/R/zz/z/9A/8z/Rv/K/0r/yP9P/8b/VP/E/1r/wv9f/77/ZP+8/2n/uv9u/7j/dP+1/3n/s/9+/7D/g/+u/4n/q/+O/6n/k/+n/5n/pf+d/6P/pP+g/6n/nf+u/5v/s/+Z/7j/l/+9/5X/wv+T/8f/kP/N/47/0f+N/9b/i//b/4n/4P+H/+X/hv/q/4T/7v+C//T/gf/4/3///P99/wIAfP8GAHv/CgB5/w4AeP8TAHf/FwB2/xwAdv8gAHX/JQB0/ygAc/8sAHP/MQBz/zUAcv85AHL/PABx/0AAcf9FAHH/SABy/0wAcv9QAHL/UwBz/1cAc/9aAHT/XQB1/2EAdv9kAHf/ZwB3/2sAef9tAHr/cQB7/3QAfP92AH7/eQCA/3sAgv9+AIP/gACF/4MAiP+GAIn/iACM/4oAjv+LAJD/jQCT/48Alf+RAJf/kgCa/5QAnP+VAJ7/lgCh/5cAo/+YAKb/mQCp/5kArP+ZAK//mgCx/5oAs/+aALb/mgC5/5oAvP+ZAL7/mQDB/5kAxP+YAMb/lwDJ/5cAy/+WAM7/lADQ/5MA0/+SANX/kQDY/48A2v+OAN3/jADf/4sA4v+JAOT/hwDm/4UA6f+DAOv/ggDu/4AA8P9+APL/fAD0/3oA9/93APn/dQD7/3MA/f9yAP//cAACAG4ABABrAAYAaQAIAGcACgBlAAwAYwAOAGIAEABgABIAXgAUAFwAFQBbABgAWQAaAFcAHABVAB4AVAAfAFIAIQBRACMAUAAlAE4AJgBNACgASwAqAEsALABJAC0ASAAvAEcAMQBGADMARAA0AEQANgBCADcAQgA4AEEAOgBAADsAPwA8AD8APQA+AD8APQA/AD0AQAA8AEIAOwBCADsAQwA7AEQAOgBEADkARAA4AEUAOABGADcARgA2AEYANQBHADQARwA0AEcAMwBHADIARgAxAEYALwBGAC4ARQAtAEUAKwBEACoARAAoAEQAJgBDACMAQgAhAEIAHwBBAB0AQAAaAD8AFwA+ABQAPQARADwADgA7AAsAOgAIADkABAA5AAEANwD9/zcA+f81APb/NADy/zMA7v8yAOv/MQDm/y8A4v8vAN//LQDa/y0A1v8rANH/KgDN/ykAyf8oAMX/JgDA/yYAvP8kALj/JAC0/yMAr/8hAKv/IQCm/yAAov8fAJ7/HwCa/x4Alv8dAJL/HACO/xwAif8bAIX/GgCB/xoAff8ZAHn/GQB2/xgAcf8YAG3/GABq/xgAZv8XAGL/FwBf/xcAXP8XAFj/FwBU/xcAUv8XAE7/FwBL/xcASP8XAEX/FwBC/xcAP/8XADz/FwA5/xcANv8XADP/FwAw/xcALf8XACr/FgAn/xYAJP8VACH/FQAd/xUAG/8UABj/EwAU/xMAEf8SAA7/EQAM/xEACP8PAAX/DgAD/w0AAP8MAP3+CwD6/gkA+P4IAPX+BgDy/gQA7/4DAOz+AgDq/v//5/79/+X+/P/i/vn/4P73/93+9v/b/vT/2f7y/9b+7//U/u3/0v7r/9H+6f/O/uf/zP7k/8r+4v/J/uD/x/7e/8X+3P/E/tr/wv7X/8D+1f+//tL/vf7Q/73+zv+7/sz/uv7K/7r+yP+5/sb/uP7E/7f+wv+2/r//tv6+/7X+vP+1/rr/tf64/7X+tv+0/rX/tf6z/7X+sv+1/rD/tf6v/7b+rf+2/qv/t/6q/7f+qf+4/qf/uf6m/7r+pP+7/qP/vf6h/77+oP/A/p//wf6d/8L+nP/E/pr/xv6Y/8j+l//K/pX/zP6U/87+k//R/pD/0/6P/9b+jv/Z/oz/3P6L/9/+if/h/of/5f6G/+j+hf/r/oT/7v6C//L+gf/1/n//+f5+//3+fP8B/3r/Bf95/wn/eP8N/3b/Ef91/xb/dP8a/3P/H/9x/yP/cP8o/27/LP9t/zH/bP82/2v/O/9q/0H/af9G/2j/S/9n/1D/Zv9W/2X/W/9k/2H/Y/9m/2L/bP9h/3L/YP93/1//fv9f/4P/Xv+K/13/j/9c/5X/XP+b/1z/of9b/6j/Wv+u/1n/tP9Z/7r/Wf/A/1n/x/9Y/87/WP/U/1j/2v9X/+D/V//n/1f/7f9X//T/V//7/1f/AABX/wgAV/8OAFj/FABY/xsAWP8iAFn/KABa/y4AWv81AFv/OwBb/0IAXP9JAF3/TwBd/1UAXv9bAF//YgBg/2gAYP9uAGL/dABi/3sAZP+BAGX/hwBm/40AZ/+TAGn/mQBq/6AAbP+lAG3/qwBu/7EAcP+3AHH/vABz/8IAdf/HAHf/zQB4/9IAev/YAH3/3AB+/+IAgP/nAIL/7QCE//EAhv/2AIn/+wCL/wABjf8EAY//CQGR/w0BlP8SAZb/FgGZ/xoBm/8eAZ7/IgGh/yYBpP8qAab/LQGp/zEBq/81Aa7/OQGx/zsBs/8+Abb/QgG5/0UBvf9IAb//SgHC/00Bxf9QAcn/UgHL/1UBzv9WAdH/WAHU/1oB2P9dAdv/XgHe/2AB4f9hAeT/YgHn/2QB6v9lAe3/ZwHx/2cB9P9oAff/aQH7/2oB/f9qAQAAagEEAGsBBwBrAQoAawEOAGsBEQBrARQAawEXAGoBGgBqAR4AaQEgAGgBJABnASgAZgEqAGUBLQBkATAAYwE0AGEBNwBfAToAXgE8AFwBPwBaAUMAWAFGAFUBSQBTAUsAUQFOAE4BUQBLAVQASQFXAEYBWgBDAV0AQAFfAD0BYgA6AWUANwFnADMBaQAwAWwALAFuACgBcQAkAXMAIAF2ABwBeAAYAXsAEwF8AA8BfgAKAYEABgGDAAEBhQD8AIcA9wCJAPIAiwDsAI0A6ACOAOIAkADcAJIA1wCUANEAlQDMAJYAxgCYAMAAmgC7AJsAtACdAK8AngCpAJ8AowCgAJ0AoQCYAKIAkQCjAIsApACGAKUAfwCmAHoApwB0AKcAbgCoAGkAqABjAKkAXQCpAFgAqgBSAKoATACqAEcAqwBCAKsAPQCrADgAqwAzAKwALQCsACgAqwAjAKsAHgCrABkAqwAUAKoAEACqAAwAqQAHAKkAAwCoAP//qAD7/6cA9v+mAPL/pgDu/6UA6/+kAOf/pADk/6MA4P+iANz/oQDZ/6AA1v+fANL/ngDP/50AzP+cAMn/mgDG/5kAw/+XAL//lgC9/5QAuf+SALb/kACz/44AsP+NAK3/iwCp/4kAp/+HAKT/hACg/4IAnf+AAJr/fQCX/3sAlP94AJH/dgCN/3MAiv9wAIf/bgCE/2sAgf9nAH3/ZAB6/2IAeP9fAHT/XABx/1gAbv9VAGv/UgBp/1AAZf9MAGP/SQBg/0YAXf9DAFv/QABY/zwAVv85AFP/NgBR/zQATv8wAEz/LQBK/yoASf8nAEb/JABE/yIAQ/8fAEH/HABA/xkAPv8WAD3/FAA8/xIAO/8PADv/DAA6/woAOf8IADn/BQA4/wMAOP8BADf/AAA3//3/OP/7/zj/+f84//j/Of/2/zn/9P86//P/O//x/zv/7/89/+7/Pv/s/0D/6/9B/+n/Qv/o/0T/5v9G/+X/SP/k/0r/4v9M/+H/Tv/f/1H/3v9U/9z/Vf/a/1j/2f9b/9f/Xv/W/2H/1P9k/9L/Z//R/2r/z/9t/87/cf/M/3T/yv94/8j/e//H/37/xf+C/8P/hf/B/4j/v/+M/77/j/+8/5L/uv+W/7n/mv+3/53/tf+h/7T/pP+y/6j/sP+s/6//r/+t/7L/rP+2/6r/uf+o/73/p//A/6X/xP+k/8f/ov/K/6H/zv+f/9L/n//V/53/2f+c/9z/m//f/5r/4/+Z/+b/mP/p/5f/7f+W//D/lv/z/5X/9/+U//r/lP/9/5P/AACT/wQAkv8IAJL/CwCS/w4Akv8RAJL/FACS/xgAkv8bAJL/HQCS/yEAkv8jAJP/JwCT/yoAlP8tAJT/LwCV/zIAlv81AJf/OACY/zoAmf89AJr/QQCb/0MAnP9GAJ3/SQCe/0sAoP9NAKH/UACj/1IApf9VAKb/VwCn/1oAqf9cAKv/XgCs/2AArv9iALD/ZQCx/2cAs/9oALX/agC2/2sAuP9tALn/bgC7/3AAvf9xAL//cgDB/3QAwv91AMT/dQDG/3YAyP93AMr/eADL/3gAzf95AM7/eQDQ/3oA0v96ANP/egDV/3kA1/95ANn/eQDa/3kA3P94AN3/eADg/3gA4f94AOP/dwDk/3cA5v92AOj/dgDq/3UA6/90AO3/cwDu/3MA8P9yAPH/cQDz/3AA9f9vAPf/bgD4/20A+f9sAPv/bAD9/2sA//9qAAAAaQACAGgAAwBmAAUAZgAHAGUACABkAAoAYwALAGIADQBhAA4AYAAQAF8AEgBeABMAXQAVAFwAFgBbABgAWgAaAFkAGwBYAB0AVgAeAFYAIABUACEAVAAjAFIAJABRACYAUQAnAE8AKABOACkATQAqAEwAKwBLAC0ASgAuAEkALwBIAC8ARgAwAEYAMQBEADIAQwAzAEIAMwBBADQAQAA1AD4ANQA8ADUAOwA2ADkANgA4ADYANgA2ADQANgAyADcAMAA3AC0ANwArADcAKQA3ACYANgAjADYAIQA2AB4ANgAbADYAGAA2ABQANQARADUADgA0AAoANAAGADQAAwAzAP//MwD7/zIA+P8yAPP/MQDw/zEA6/8xAOf/MADj/y8A3/8uANv/LgDW/y0A0v8tAM7/LADK/ywAxf8rAMH/KwC9/yoAuP8pALT/KQCw/ykArP8oAKf/JwCj/ycAn/8mAJv/JgCW/yYAkv8lAI7/JACK/yQAhv8kAIL/JAB+/yMAev8jAHf/IwBy/yMAb/8jAGv/IwBo/yIAZP8iAGH/IgBe/yIAW/8iAFf/IQBU/yEAUf8hAE7/IQBM/yEASP8hAEb/IABE/yAAQv8fAD//HwA9/x4AOv8eADn/HQA2/xwANP8cADL/GwAw/xoALv8ZACz/GAAq/xcAKP8WACb/FQAl/xMAI/8RACH/EAAg/w8AHf8NABz/CwAa/woAGP8IABf/BgAV/wUAFP8DABL/AAAQ////D//9/w7/+v8M//j/C//2/wn/9P8I//L/Bv/v/wX/7f8D/+r/Av/p/wL/5v8A/+T///7i//7+3//9/t3//P7b//v+2P/6/tb/+v7T//n+0f/4/s//9/7N//f+y//2/sj/9f7G//X+xP/1/sL/9P7A//T+vf/0/rz/9P66//P+uP/z/rb/8/60//P+s//z/rH/8/6v//P+rv/0/qz/9P6r//X+qf/1/qj/9f6m//b+pf/3/qT/+P6j//j+ov/5/qH/+f6g//v+n//7/p7//f6c//7+nP8A/5r/Af+Z/wL/mP8D/5f/Bf+X/wf/lf8I/5X/Cv+T/wv/k/8N/5L/D/+R/xH/j/8T/4//Fv+O/xj/jf8a/4z/HP+L/x//i/8h/4n/JP+J/yb/iP8p/4f/LP+G/y//hv8y/4T/Nf+E/zf/g/87/4P/Pv+C/0H/gP9F/4D/SP9//0v/f/9P/37/Uv99/1b/ff9a/3z/Xv98/2H/fP9k/3v/af96/2z/ev9x/3r/df95/3j/eP99/3n/gf94/4X/d/+K/3f/jv93/5L/d/+X/3f/m/92/5//dv+k/3b/qf92/67/dv+y/3b/t/92/7z/dv/A/3b/xf92/8r/dv/P/3b/0/92/9j/dv/e/3b/4v93/+f/d//s/3j/8f94//f/ef/7/3n/AAB5/wUAev8KAHr/DwB6/xQAe/8aAHz/HwB8/yQAff8pAH7/LgB+/zMAgP83AID/PACB/0IAgv9GAIP/SwCE/1EAhf9WAIb/WgCH/18AiP9kAIn/aACL/24AjP9zAI3/dwCP/3wAkP+BAJH/hQCS/4oAlP+OAJX/kwCX/5cAmP+cAJr/oACb/6UAnf+pAJ7/rgCg/7IAo/+2AKP/ugCm/74Ap//CAKn/xgCr/8oArf/OAK//0QCx/9UAs//ZALX/3QC3/+AAuf/jALv/5gC9/+oAwP/tAML/8QDE//QAxv/3AMn/+QDK//wAzf//AM//AgHR/wQB1P8HAdb/CgHY/wwB2/8OAd3/EAHf/xMB4v8VAeT/FgHn/xgB6f8aAez/HAHu/x4B8P8fAfP/IAH1/yIB+P8jAfr/JQH9/yUBAAAmAQIAKAEEACgBBwApAQkAKQEMACoBDwAqAREAKgEUACoBFgAqARgAKgEbACoBHQAqASAAKgEjACoBJQApAScAKAEqACcBLAAmAS8AJQExACQBMwAjATYAIgE4ACABOgAeAT0AHQE/ABsBQQAZAUQAFwFGABYBSAATAUoAEQFNAA8BTwANAVEACgFTAAgBVQAFAVcAAgFZAP8AWwD8AF0A+QBfAPYAYQDzAGMA7wBlAOsAZgDoAGgA5QBqAOAAawDcAG0A2QBuANQAcQDQAHEAzAB0AMgAdQDDAHcAvgB4ALoAeQC2AHoAsAB7AKwAfQCnAH4AogB/AJ0AgACZAIEAlACCAI8AgwCKAIQAhACFAIAAhwB7AIcAdQCHAHEAiABsAIoAZgCKAGIAigBdAIsAWACLAFQAjABPAI0ASgCNAEUAjQBBAI4APACOADgAjgAzAI4ALwCOACoAjgAmAI4AIgCOAB4AjgAZAI4AFgCOABIAjgAOAI4ACgCNAAYAjQADAIwA//+MAPz/iwD4/4sA9f+KAPL/iQDu/4kA6/+IAOj/hwDl/4YA4/+GAOD/hQDe/4MA3P+CANn/gQDW/38A1P9+ANL/fQDQ/3sAzv95AMz/eADK/3YAyP90AMb/cgDE/3AAwv9uAMD/bAC//2oAvf9oALv/ZgC5/2MAt/9hALX/XgC0/1wAsv9ZALD/VwCu/1UArP9SAKr/TwCo/0wAp/9KAKX/RwCj/0QAov9CAKD/QACe/zwAnP86AJv/NwCY/zQAl/8yAJX/LwCT/ywAkv8qAJD/JwCO/yQAjf8iAIv/HwCK/x0AiP8aAIf/GACG/xYAhf8TAIP/EACC/w8Agf8MAID/CgB//wgAff8GAH3/AwB7/wIAe/8AAHr//v95//3/eP/7/3j/+f94//j/eP/2/3f/9f93//T/dv/z/3b/8f92//D/dv/v/3b/7v92/+3/dv/s/3f/6v94/+r/eP/p/3j/5/95/+f/ev/m/3v/5f97/+T/ff/j/33/4v9+/+H/gP/g/4H/4P+C/97/g//e/4X/3f+G/9z/iP/b/4r/2v+M/9n/jf/Y/4//1/+Q/9b/kv/V/5T/1P+W/9L/mP/R/5n/0f+c/8//nf/O/5//zv+h/8z/o//L/6X/yv+n/8j/qf/I/6v/x/+t/8b/r//E/7L/xP+z/8P/tf/B/7j/wP+6/8D/vP++/77/vv/A/73/wv+8/8T/u//G/7r/yP+5/8v/uP/M/7j/z/+3/9H/t//T/7b/1v+1/9f/tf/a/7T/3P+0/97/s//g/7P/4v+y/+X/sv/n/7L/6v+y/+v/sv/u/7L/8P+y//P/sv/0/7L/9/+y//n/sv/8/7P//f+z/wAAs/8DALP/BQC0/wcAtP8JALX/DAC2/w4Atv8QALf/EgC3/xUAuP8WALn/GQC5/xsAuv8dALv/IAC8/yIAvf8kAL3/JgC+/ykAwP8rAMD/LQDB/y8Awv8xAMP/MwDE/zYAxf83AMb/OgDH/zwAx/8+AMn/QADK/0IAyv9EAMz/RgDM/0cAzf9KAM7/SwDP/00A0P9OANH/UADS/1EA0/9TANT/VADW/1UA1v9XANf/WADZ/1oA2f9bANr/WwDb/10A3P9eAN3/XgDe/18A3/9gAOD/YQDh/2EA4v9iAOP/YgDk/2MA5v9kAOb/ZADn/2QA6f9lAOr/ZQDq/2UA7P9lAO3/ZgDu/2YA7/9mAPD/ZgDy/2YA8/9mAPT/ZgD1/2YA9v9lAPf/ZQD4/2UA+f9lAPv/ZQD9/2QA/f9kAP//YwAAAGIAAQBiAAMAYgADAGIABQBgAAcAXwAIAF8ACQBfAAoAXgALAFwADQBcAA4AWwAQAFoAEQBZABIAWAATAFcAFABWABUAVQAXAFQAGABTABkAUgAaAFEAGwBQAB0ATwAdAE0AHgBMACAASwAgAEoAIQBJACIARwAjAEYAJABEACQAQgAlAEEAJgA/ACcAPAAnADsAKAA5ACgANwAoADQAKQAyACoALwAqAC0AKgArACsAKAArACUAKwAiACsAHwArAB0ALAAZACwAFgAsABIALAAQACwADAAsAAgALAAFACwAAQAsAP3/LAD5/ywA9v8sAPL/LADu/ywA6v8sAOb/LADi/ywA3v8rANr/KwDW/ysA0v8rAM7/KwDK/ysAxv8rAML/KwC+/yoAuv8qALb/KgCy/yoArv8pAKr/KQCm/ykAov8pAJ7/KQCb/ykAl/8pAJP/KQCP/ykAi/8pAIj/KQCE/ykAgP8oAH3/KAB6/ygAdv8oAHL/KABw/ygAbP8oAGn/JwBn/ycAZP8mAGH/JgBe/yUAW/8lAFj/JQBW/yMAVP8iAFL/IgBP/yIATf8gAEv/HwBJ/x8ASP8dAEb/HABE/xsAQ/8aAEH/GABA/xcAPv8WAD3/FAA8/xMAO/8RADr/DwA5/w4AOP8MADf/CgA2/wgANf8GADT/BAAz/wIAMv8AADL//v8x//z/MP/5/zD/+P8v//b/Lv/z/y7/8f8t/+//LP/t/yz/6/8r/+j/K//m/yr/5P8q/+H/Kf/f/yj/3P8p/9r/KP/Y/yf/1v8n/9P/J//R/yf/z/8m/83/Jv/L/yb/yf8m/8f/Jv/F/yb/w/8m/8H/Jv+//yb/vf8m/7v/J/+6/yf/uP8n/7b/J/+0/yj/s/8o/7H/KP+w/yj/r/8p/63/Kf+s/yr/q/8r/6n/K/+o/yv/p/8s/6b/Lf+l/y7/pf8u/6T/L/+j/zD/ov8x/6H/Mv+h/zP/oP80/5//Nf+e/zb/nv83/57/OP+d/zr/nP87/5z/PP+b/z7/mv8//5r/Qf+a/0L/mf9E/5j/Rv+Y/0f/mP9J/5f/Sv+X/0z/lv9O/5b/UP+W/1L/lf9T/5T/Vv+U/1j/lP9a/5P/Xf+T/17/k/9h/5L/Y/+S/2X/kv9o/5L/a/+R/23/kf9v/5H/cv+R/3T/kf93/5D/ef+Q/3z/kP+A/4//gv+Q/4X/kP+I/4//i/+P/47/j/+R/4//lP+P/5f/j/+b/4//nf+P/6H/j/+k/4//p/+P/6v/j/+u/4//sv+P/7X/j/+4/5D/vP+Q/8D/kP/D/5D/x/+R/8r/kf/O/5H/0f+R/9X/kv/Z/5L/3P+S/+D/kv/k/5P/6P+U/+z/lP/v/5T/8/+V//f/lf/7/5b///+W/wMAl/8HAJf/CgCY/w4Amf8SAJr/FgCa/xoAm/8eAJv/IgCc/yYAnf8qAJ7/LgCf/zIAn/82AKH/OgCh/z4Aov9BAKP/RQCk/0kApf9NAKb/UACo/1QAqP9YAKn/XACq/2AArP9kAKz/ZwCu/2sAsP9vALH/cwCy/3YAs/96ALT/fQC2/4EAt/+EALj/iAC6/4sAu/+PAL3/kgC+/5UAwP+ZAMH/nADC/58AxP+iAMb/pgDI/6kAyf+sAMv/rwDM/7EAzv+0AND/twDR/7oA0/+9ANX/wADX/8IA2P/EANv/yADc/8oA3v/MAN//zwDi/9EA5P/TAOb/1QDn/9cA6f/ZAOv/2wDt/90A7//fAPH/4QDy/+MA9f/kAPb/5gD5/+cA+v/pAP3/6gD+/+sAAADsAAIA7QAEAO4ABgDvAAgA8AAKAPEADADxAA4A8gAQAPMAEwDzABQA8wAXAPQAGAD0ABoA9AAcAPQAHgD0ACAA8wAiAPMAJADzACYA8gAoAPEAKgDxACwA8AAuAO8ALwDuADEA7gAzAO0ANQDrADcA6gA5AOkAOwDnADwA5wA/AOUAQADjAEIA4QBEAOAARQDeAEcA3ABIANoASgDYAEwA1gBOANMATwDRAFAAzgBSAMwAVADJAFUAxwBXAMQAWADBAFkAvgBaALsAXAC4AF0AtQBeALEAYACuAGEAqwBiAKcAYwCkAGQAoABlAJ0AZwCZAGgAlQBpAJEAagCNAGsAiQBsAIUAbACBAG0AfQBuAHkAbwB2AHAAcgBwAG4AcQBqAHEAZgByAGIAcwBeAHMAWgB0AFYAdABSAHQATgB1AEoAdQBGAHUAQgB2AD4AdgA7AHYANwB2ADMAdgAvAHYALAB2ACgAdgAlAHYAIgB2AB4AdgAbAHYAFwB1ABQAdQARAHUADQB1AAsAdQAHAHQABABzAAIAcwD//3IA/P9yAPn/cAD3/3AA9P9vAPH/bgDv/20A7f9sAOv/awDp/2oA5/9oAOX/ZwDj/2YA4f9kAOD/YwDe/2EA3P9fANv/XgDa/1wA2f9bANf/WADW/1cA1f9VANT/UwDT/1EA0f9PAND/TADP/0sAz/9IAM3/RgDM/0QAzP9CAMv/QADK/z0Ayf87AMj/OQDI/zcAx/80AMb/MgDF/zAAxP8uAMP/KwDD/ykAwf8nAMH/JADA/yIAv/8gAL7/HgC+/xwAvP8aALz/GAC7/xUAuv8UALn/EgC4/xAAuP8NALf/DAC2/woAtv8IALT/BgC0/wQAs/8DALP/AQCx/wAAsf/+/7D//f+v//v/r//6/67/+P+u//f/rf/2/6z/9f+r//T/q//z/6r/8v+q//H/qf/w/6n/8P+p/+//qP/u/6j/7f+n/+3/qP/s/6f/6/+n/+v/p//q/6f/6v+n/+n/p//p/6f/6P+n/+j/p//n/6f/5/+o/+b/qP/m/6j/5v+o/+X/qf/l/6n/5P+p/+P/qv/j/6v/4/+r/+L/rP/h/6z/4f+t/+D/rf/g/67/3/+u/9//r//e/7D/3v+w/93/sf/c/7L/3P+y/9v/tP/b/7T/2v+1/9r/tv/Z/7b/2f+4/9j/uP/X/7n/1v+6/9b/u//W/7z/1f+9/9T/vf/U/7//0//A/9P/wf/S/8L/0v/C/9H/xP/R/8X/0f/G/9D/x//Q/8n/z//K/8//y//O/8z/zv/N/87/zv/N/9D/zf/R/83/0v/N/9T/zf/W/83/1//N/9j/zf/a/83/2//N/93/zf/e/83/4P/N/+L/zf/j/83/5f/N/+f/zf/o/83/6v/N/+v/zf/t/83/7//N//H/zv/z/87/9P/O//b/z//4/8//+f/P//z/z//9/8//AADQ/wEA0P8DANH/BQDR/wcA0f8JANH/CwDR/w0A0f8PANL/EQDS/xMA0/8WANP/GADT/xkA1P8bANT/HgDU/yAA1P8iANX/JADV/yYA1f8oANb/KgDW/ywA1/8uANf/MADY/zEA2P80ANj/NQDZ/zgA2f85ANr/OwDa/z0A2v8+ANv/QADc/0IA3P9DAN3/RQDd/0YA3f9HAN7/SQDf/0sA3/9MAOH/TQDh/08A4f9PAOL/UADj/1IA5P9TAOT/VADl/1UA5v9WAOf/VgDn/1cA6f9YAOn/WADq/1kA6/9aAOz/WgDt/1oA7v9bAO//XADv/1wA8P9cAPL/XADz/1wA9P9cAPX/XAD2/1wA9/9bAPj/WwD6/1sA+/9bAPz/WgD9/1oA/v9aAAAAWQAAAFkAAgBYAAMAVwAEAFcABQBWAAcAVQAIAFUACQBUAAoAUwALAFIADABRAA4AUQAPAE8AEABOABEATQASAEwAEwBLABQASQAVAEgAFgBHABcARgAYAEQAGQBDABoAQQAbAD8AGwA9ABwAOwAdADkAHgA3AB4ANQAfADMAIAAwACAALgAhACwAIQApACIAJgAiACQAIwAhACQAHgAkABsAJQAYACUAFQAlABIAJQAOACYACwAnAAgAJwAEACcAAQAoAP3/KAD6/ygA9/8oAPP/KQDv/ykA6/8pAOj/KQDk/ykA4P8qAN3/KgDZ/yoA1f8qANL/KgDO/yoAyv8rAMf/KwDD/ysAv/8rALv/KwC4/ysAtP8rALD/KwCt/ysAqf8sAKb/LACi/ywAnv8sAJv/LACY/ysAlP8rAJH/KwCO/ysAi/8rAIj/KgCF/yoAgf8qAH7/KQB8/ygAeP8oAHb/JwBz/ycAcf8mAG7/JQBs/yQAaf8jAGf/IgBl/yEAY/8gAGH/HwBe/x4AXf8cAFv/GwBZ/xoAWP8YAFf/FwBV/xUAVP8TAFP/EgBS/xAAUf8PAFD/DQBP/wsATv8JAE7/BwBN/wUATf8DAEz/AQBM////S//9/0v/+/9L//n/Sv/3/0r/9f9K//L/Sv/w/0n/7v9J/+z/Sf/p/0n/6P9J/+X/Sf/j/0n/4f9J/97/Sv/d/0r/2v9K/9j/Sv/W/0r/1P9K/9L/Sv/Q/0r/zv9K/8z/S//K/0v/yP9L/8b/S//F/0z/w/9N/8H/Tf/A/03/vf9O/7z/Tv+6/0//uf9P/7f/T/+2/1D/tf9R/7P/Uf+y/1L/sf9T/7D/U/+v/1T/rv9U/63/Vv+s/1b/q/9W/6v/V/+q/1j/qf9Z/6j/Wv+o/1v/p/9c/6f/XP+m/17/pv9f/6X/X/+l/2D/pf9h/6X/Yv+l/2P/pP9k/6T/Zf+k/2f/o/9o/6P/af+j/2r/o/9s/6P/bf+i/27/ov9v/6L/cf+i/3L/ov90/6L/df+i/3b/ov94/6H/ev+h/3v/of98/6H/fv+h/3//of+B/6H/g/+h/4T/of+G/6H/iP+h/4r/of+L/6H/jf+h/4//of+R/6L/k/+i/5T/ov+X/6L/mf+i/5r/o/+d/6P/nv+j/6H/o/+j/6P/pf+j/6f/pP+p/6T/q/+k/67/pP+w/6T/sv+l/7X/pf+3/6X/uf+l/7z/pv++/6b/wf+m/8P/pv/G/6f/yP+n/8v/p//N/6j/0P+o/9L/qf/V/6n/2P+q/9r/qv/d/6v/4P+r/+L/q//l/6z/6P+s/+v/rf/t/63/8P+u//P/rv/2/6//+P+v//v/sP///7D/AQCx/wQAsv8HALP/CgCz/w0AtP8QALX/EwC1/xUAtf8YALf/GwC3/x8AuP8hALn/JAC6/ycAuv8qALv/LQC8/zAAvf8zAL7/NgC//zkAv/88AMD/PwDB/0EAwv9FAMP/RwDE/0sAxf9NAMb/UADH/1MAyP9WAMn/WQDK/1sAy/9eAMz/YQDN/2QAzv9mAM//aQDQ/2wA0v9uANP/cQDU/3QA1f92ANf/eQDY/3sA2f9+ANr/gADc/4MA3f+FAN7/iADf/4sA4f+MAOL/jwDj/5EA5f+TAOb/lgDn/5gA6f+aAOr/nADr/54A7f+gAO7/ogDw/6MA8f+lAPL/pwD0/6kA9f+qAPf/rAD5/64A+v+vAPv/sQD9/7IA//+zAAAAtQABALYAAwC2AAUAtwAGALkABwC6AAkAuwALALwADAC8AA0AvAAPAL0AEQC+ABIAvgAUAL4AFQC/ABcAvwAYAL8AGgC/ABsAvwAdAL8AHgC/ACAAvwAhAL8AIwC/ACQAvwAmAL4AJwC9ACkAvQAqALwALAC8AC0AuwAvALoAMAC5ADIAuAAzALcANAC2ADUAtQA3ALQAOACyADoAsQA7ALAAPACuAD0ArQA+AKsAQACpAEEAqABCAKYAQwCkAEUAogBGAKAARwCeAEgAmwBJAJkASgCXAEsAlQBMAJIATgCPAE8AjQBQAIoAUACHAFEAhQBSAIIAUwB/AFQAfABUAHkAVQB2AFYAcwBXAHAAWABtAFkAagBZAGcAWgBkAFoAYQBbAF4AWwBbAFwAVwBdAFQAXQBRAF0ATgBeAEsAXgBIAF8ARQBfAEIAXwA+AGAAPABgADgAYAA2AGAAMgBgADAAYAAsAGAAKgBgACYAYAAkAGAAIQBgAB4AXwAbAF8AGABfABYAXwATAF4AEABeAA4AXQAMAF0ACQBcAAYAWwAEAFsAAgBaAAAAWQD+/1gA+/9XAPn/VgD3/1UA9f9UAPT/UwDy/1IA8P9QAO7/TwDt/04A6/9MAOr/SwDp/0kA5/9IAOb/RgDl/0UA5P9DAOP/QQDi/0AA4f8+AOD/PADg/zoA3/85AN7/NwDe/zUA3f80AN3/MgDc/zAA3P8uANv/LADb/yoA2v8oANr/JgDZ/yQA2f8iANn/IQDY/x8A2P8dANf/GwDX/xoA1/8YANb/FgDW/xQA1v8SANX/EQDV/w8A1P8NANT/DADU/woA0/8JANP/BwDS/wYA0v8EANL/AwDR/wEA0f8AAND////Q//7/z//9/8//+//O//r/zv/5/83/+P/N//f/zP/2/8z/9f/L//X/y//0/8r/8//K//L/yf/y/8n/8v/I//H/yP/x/8j/8P/H//D/x//v/8b/7//G/+7/xf/u/8X/7f/F/+3/xP/t/8T/7f/E/+z/xP/s/8P/7P/D/+z/w//s/8P/7P/D/+z/w//r/8L/6//C/+v/wv/r/8L/6v/C/+r/wv/q/8L/6v/C/+n/wv/p/8L/6f/C/+n/wv/o/8L/6P/C/+j/wv/n/8L/5//D/+f/w//m/8P/5v/D/+b/xP/l/8T/5f/E/+X/xP/k/8T/5P/F/+T/xf/k/8X/4//F/+P/xv/j/8b/4v/G/+L/x//i/8f/4f/H/+H/yP/h/8j/4P/J/+D/yf/g/8r/4P/L/9//y//f/8z/3//M/9//zf/e/83/3v/O/97/z//e/9D/3v/Q/97/0v/d/9P/3f/T/93/1P/d/9X/3f/W/93/1//d/9j/3f/Z/93/2v/c/9v/3P/c/9z/3f/c/97/3P/g/9z/4f/c/+L/3P/j/9z/5f/c/+b/3P/n/9z/6f/c/+r/3P/r/9z/7f/c/+7/3P/w/9z/8f/c//L/3P/1/9z/9v/c//j/3P/5/9z/+//b//3/2//+/9v/AADb/wIA2/8EANv/BQDb/wcA2/8JANv/CwDb/w0A3P8PANz/EQDc/xMA3P8VANz/FgDc/xgA3P8aANz/HADc/x4A3P8gAN3/IgDd/yQA3f8mAN3/JwDd/ykA3v8rAN7/LQDe/y8A3/8wAN//MgDf/zQA4P82AOD/NwDg/zgA4f86AOH/PADi/z0A4v8/AOP/QADj/0EA5P9CAOX/QwDl/0UA5v9GAOf/RwDn/0gA5/9IAOj/SQDp/0oA6v9LAOv/SwDr/0wA7P9MAO3/TQDu/00A7/9OAPD/TgDx/04A8v9OAPP/TwD0/08A9f9PAPb/TwD3/08A+P9OAPn/TgD6/04A+/9OAPz/TQD9/00A/v9NAAAATAAAAEwAAgBLAAMASwAEAEoABQBJAAYASQAHAEgACABHAAkARgAKAEUACwBFAA0ARAAOAEIADwBBABAAQAARAD8AEQA9ABIAPAATADsAFAA5ABUAOAAWADYAFwA0ABgAMwAYADEAGQAvABoALAAbACsAGwAoABwAJgAdACQAHQAiAB4AHwAfABwAIAAaACAAFwAhABUAIQASACIAEAAjAA0AIwAKACQABwAkAAQAJAABACUA/v8lAPv/JQD4/yYA9f8mAPL/JwDv/ycA7P8nAOj/JwDl/ygA4v8oAN//KADc/ygA2f8pANX/KQDS/ykAz/8pAMv/KQDJ/ykAxv8qAML/KgC//yoAvP8qALn/KgC2/ykAs/8pALD/KQCt/ykAqv8oAKf/KACk/ygAof8nAJ7/JwCb/yYAmf8mAJb/JQCU/yQAkf8kAI7/IwCM/yIAiv8hAIf/IACF/x8Ag/8eAIH/HQB//xwAfP8aAHr/GQB5/xcAd/8XAHX/FQB0/xMAcv8SAHH/EQBv/w8Abv8NAG3/CwBs/woAa/8IAGr/BwBp/wUAaP8DAGj/AQBn/wAAZv/+/2b//P9m//n/Zv/4/2X/9v9l//T/Zf/y/2X/8P9l/+7/Zf/s/2X/6/9m/+j/Zv/m/2b/5P9n/+L/Z//g/2f/3/9o/93/aP/b/2n/2f9p/9f/av/V/2v/1P9r/9L/bP/Q/23/zv9t/8z/bf/L/27/yf9v/8j/cP/G/3D/xf9x/8P/cv/C/3P/wP90/7//dP++/3X/vf92/7v/dv+6/3f/uf94/7j/ef+3/3r/tv97/7X/fP+0/33/s/99/7P/fv+y/3//sv+A/7H/gf+x/4L/sP+D/7D/hP+w/4X/r/+F/6//hv+v/4f/r/+I/6//if+u/4r/rv+L/67/jP+u/43/rv+O/67/j/+u/5D/rv+R/67/kv+v/5P/r/+U/6//lf+v/5b/r/+X/6//mP+w/5n/sP+a/7D/m/+w/5z/sf+d/7H/nv+x/6D/sv+h/7L/of+y/6P/sv+k/7P/pf+z/6b/tP+n/7T/qP+0/6n/tf+r/7X/q/+1/63/tv+u/7b/r/+2/7H/tv+y/7f/s/+3/7T/uP+1/7j/tv+4/7j/uf+5/7n/u/+6/7z/uv+9/7r/v/+7/8D/u//B/7z/w/+8/8T/vf/F/73/x/+9/8n/vv/K/77/y/++/83/v//O/7//0P/A/9L/wP/U/8D/1f/B/9f/wf/Z/8L/2v/C/9z/w//d/8P/3//D/+H/xP/j/8T/5P/E/+b/xf/o/8X/6v/G/+v/xv/u/8f/8P/H//H/yP/z/8j/9f/J//f/yf/5/8n/+//K//3/yv///8v/AQDL/wMAzP8FAMz/BwDN/wkAzv8LAM7/DQDP/w8Az/8RAM//FADQ/xUA0f8YANH/GgDS/xwA0v8eANP/IADU/yIA1P8kANT/JwDV/ykA1v8rANf/LQDX/y8A1/8xANj/NADZ/zYA2v84ANr/OgDb/zwA3P8+AN3/QQDd/0MA3v9FAN//RwDg/0kA4P9LAOH/TgDi/1AA4/9RAOT/VADk/1YA5f9YAOb/WgDn/1wA6P9eAOn/YADp/2IA6v9kAOv/ZgDs/2cA7f9pAO7/awDv/20A8P9vAPH/cQDy/3IA8/90APT/dQD1/3cA9v95APf/egD4/3sA+f99APr/fwD7/4AA/P+BAP7/ggD+/4QAAACFAAAAhgACAIcAAgCIAAQAiQAFAIoABgCLAAcAjAAIAI0ACgCNAAsAjgAMAI8ADQCPAA4AkAAQAJAAEACRABIAkQATAJIAFACSABUAkgAWAJIAFwCSABgAkwAaAJMAGwCTABwAkwAdAJMAHgCTACAAkwAhAJIAIgCSACMAkgAkAJEAJQCRACYAkAAnAJAAKQCPACkAjwArAI4ALACNAC0AjAAuAIwALwCKADAAigAxAIkAMgCHADMAhgA0AIUANQCEADYAggA3AIEAOAB/ADkAfgA6AHwAOwB6ADwAeQA9AHcAPQB1AD4AcwA/AHEAQABvAEEAbQBBAGsAQgBpAEMAZwBEAGUARABjAEUAYQBFAF4ARgBcAEcAWgBHAFgASABWAEgAUwBJAFEASgBOAEoATABKAEkASwBHAEsARQBLAEIATABAAEwAPQBMADsATAA5AEwANgBNADQATQAyAE0ALwBNAC0ATQAqAE0AKABNACYATAAjAEwAIQBMAB8ATAAdAEwAGwBLABkASwAXAEoAFABJABIASQAQAEgADgBIAAwARwAKAEYACABFAAYARAAFAEQAAwBDAAEAQQAAAEAA/v9AAP3/PgD7/z0A+v88APj/OwD3/zoA9v84APT/NwDz/zYA8v80APH/MwDw/zIA7/8wAO7/LwDu/y0A7f8sAOz/KgDs/ykA6/8nAOv/JgDq/yQA6v8jAOr/IQDp/yAA6f8eAOn/HQDo/xsA6P8aAOj/GADo/xcA6P8VAOj/FADo/xMA6P8RAOj/EADo/w4A6P8NAOj/CwDn/woA5/8JAOf/CADn/wYA5/8FAOf/BADn/wMA5/8CAOf/AQDn/wAA5////+b//v/m//3/5v/8/+b/+//m//r/5v/6/+b/+f/l//j/5f/4/+X/9//l//b/5P/2/+T/9f/k//X/5P/0/+P/9P/j//P/4//z/+L/8//i//P/4v/z/+H/8v/h//L/4f/y/+H/8v/g//L/4P/y/9//8v/f//L/3//y/9//8f/e//H/3v/x/97/8f/d//H/3f/x/93/8f/d//H/3P/x/9z/8f/c//H/2//x/9v/8f/b//H/2v/x/9r/8f/a//H/2v/x/9n/8f/Z//H/2f/x/9j/8f/Y//H/2P/x/9j/8f/X//H/1//x/9f/8f/W//H/1v/x/9b/8f/W//H/1v/w/9X/8P/V//D/1f/w/9X/8P/V//D/1P/w/9T/7//U/+//1P/v/9T/7//U/+//1P/v/9T/7//U/+//1P/v/9T/7v/U/+7/1P/u/9T/7v/U/+7/1P/u/9T/7f/V/+3/1f/t/9X/7f/V/+3/1v/t/9b/7f/W/+z/1v/s/9f/7P/X/+z/2P/r/9j/6//Z/+v/2f/r/9n/6v/a/+r/2//q/9v/6v/c/+r/3P/p/93/6f/e/+n/3v/o/9//6P/g/+j/4f/o/+L/6P/j/+f/4//n/+X/5//l/+b/5v/m/+j/5v/o/+X/6v/l/+v/5f/s/+X/7f/k/+7/5P/v/+T/8f/k//L/4//0/+P/9f/j//b/4//4/+P/+f/j//v/4v/8/+L//v/i////4v8AAOL/AgDh/wQA4f8FAOH/BwDh/wkA4f8KAOH/DADh/w4A4f8PAOH/EQDh/xMA4f8UAOH/FgDh/xgA4f8ZAOH/GwDi/xwA4v8eAOL/HwDi/yEA4v8iAOP/JADj/yUA4/8nAOT/KADk/ykA5P8qAOX/KwDl/y0A5v8uAOb/LwDn/zAA5/8xAOf/MgDo/zMA6f80AOn/NQDq/zYA6/82AOv/NwDs/zcA7f84AO3/OQDu/zkA7/85APD/OgDw/zoA8f87APL/OwDz/zwA9P88APX/PAD2/zwA9v88APf/PAD5/zwA+f88APr/PAD7/zwA/P88AP3/PAD+/zwA//88AAAAOwABADsAAgA6AAMAOgAEADkABQA5AAYAOAAHADcACAA3AAkANgAKADUACwA0AAwAMwANADIADQAxAA4AMAAPAC8AEAAtABEALAASACsAEwApABMAKAAUACYAFQAkABYAIwAWACEAFwAfABgAHQAZABsAGQAZABoAFwAbABUAGwATABwAEQAdAA8AHQANAB4ACwAeAAgAHwAGAB8AAwAgAAEAIAD+/yEA/P8hAPn/IgD3/yIA9P8jAPL/IwDv/yMA7f8kAOr/JADo/yQA5f8lAOL/JQDf/yUA3f8lANr/JQDY/yUA1f8lANP/JQDQ/yUAzv8lAMv/JQDI/yQAxv8kAMP/JADB/yMAvv8jALz/IgC6/yIAt/8hALX/IQCy/yAAsP8fAK7/HwCs/x4Aqf8dAKf/HACl/xsAo/8aAKH/GQCf/xcAnf8WAJv/FQCZ/xQAl/8TAJb/EQCU/xAAk/8PAJH/DgCQ/wwAjv8LAI3/CQCM/wgAi/8GAIn/BQCI/wMAh/8CAIb/AACF//7/hf/9/4T/+/+E//r/g//4/4L/9v+C//T/gv/z/4H/8f+B/+//gv/u/4H/7P+B/+v/gv/p/4L/5/+C/+X/gv/k/4P/4v+D/+H/g//f/4T/3f+E/9z/hf/b/4X/2f+G/9f/hv/W/4f/1P+I/9P/iP/R/4n/0P+K/8//iv/O/4v/zP+M/8v/jf/K/47/yf+P/8j/j//G/5H/xv+R/8T/kv/E/5P/w/+U/8L/lf/B/5b/wP+X/8D/l/+//5j/vv+Z/77/mv++/5v/vf+c/73/nf+8/57/vP+f/7z/oP+7/6H/u/+h/7v/ov+7/6P/u/+k/7v/pf+7/6b/u/+n/7v/qP+7/6n/u/+q/7v/q/+7/6v/vP+s/7z/rf+8/67/vf+v/73/sP+9/7H/vv+y/77/s/++/7T/vv+0/7//tf+//7b/wP+3/8D/t//A/7n/wf+5/8H/uv/C/7v/wv+8/8L/vf/D/73/w/++/8T/v//E/8D/xf/B/8X/wv/F/8L/xv/D/8f/xP/H/8X/x//G/8j/x//I/8j/yf/J/8n/yf/K/8r/yv/L/8v/zP/L/83/y//O/8z/z//M/9D/zf/Q/83/0f/N/9L/zv/T/87/1P/P/9X/z//W/9D/1//Q/9j/0P/Z/9H/2v/R/9v/0v/c/9L/3f/S/97/0//f/9P/4P/T/+H/1P/i/9T/4//U/+T/1f/l/9X/5//W/+j/1v/p/9b/6v/X/+v/1//s/9f/7v/X/+//2P/w/9j/8f/Z//L/2f/0/9r/9f/a//b/2v/4/9r/+f/b//r/2//8/9z//f/c//7/3P8AANz/AQDd/wMA3f8EAN7/BgDe/wcA3v8IAN//CgDf/wsA4P8NAOD/DwDg/xAA4f8SAOH/EwDh/xUA4v8WAOL/GADj/xkA4/8bAOP/HADk/x4A5P8gAOX/IQDl/yMA5f8kAOb/JgDm/ygA5/8pAOf/KwDo/ywA6P8uAOn/MADp/zEA6v8zAOr/NADr/zYA7P84AOz/OQDt/zsA7f88AO7/PgDu/z8A7/9BAPD/QwDw/0QA8f9FAPH/RwDy/0gA8/9JAPP/SwD0/00A9f9OAPX/TwD2/1AA9/9SAPj/UwD4/1QA+f9WAPr/VwD6/1gA+/9ZAPz/WgD9/1sA/v9cAP7/XQD//14AAABfAAEAYAACAGEAAgBiAAMAYwAEAGQABQBlAAYAZQAHAGYABwBnAAgAZwAJAGgACgBpAAsAaQAMAGoADQBqAA4AawAPAGsADwBsABAAbAARAGwAEgBtABMAbQAUAG0AFQBtABYAbQAXAG0AGABtABgAbgAZAG4AGgBuABsAbgAcAG0AHQBtAB4AbQAfAG0AHwBsACEAbAAhAGwAIgBsACMAawAkAGoAJQBqACYAaQAnAGgAJwBoACgAZwApAGcAKgBlACoAZQArAGQALABjAC0AYgAuAGEALgBgAC8AXgAwAF0AMABcADEAWwAyAFoAMgBYADMAVwA0AFUANABUADUAUgA2AFEANgBPADcATgA3AEwANwBLADgASQA4AEgAOQBGADkARAA5AEMAOgBBADoAPwA7AD0AOwA8ADsAOgA7ADgAOwA2ADsANQA8ADMAPAAxADwALwA8AC0APAAsADsAKgA7ACgAOwAmADsAJQA7ACMAOgAhADoAHwA6AB4AOQAcADkAGwA4ABkAOAAXADcAFQA3ABQANgASADUAEQA1AA8ANAAOADMADAAzAAsAMgAJADEACAAwAAYALwAFAC8ABAAtAAMALQACACwAAAAqAP//KQD+/ykA/f8oAPz/JwD7/yUA+v8kAPr/IwD4/yIA9/8hAPf/IAD2/x8A9v8eAPX/HAD1/xsA9P8aAPT/GQDz/xgA8/8XAPP/FQDy/xQA8v8TAPL/EgDx/xEA8f8QAPH/DwDx/w0A8f8MAPH/CwDx/woA8f8JAPH/CADx/wcA8f8GAPH/BQDx/wQA8f8DAPH/AwDx/wIA8f8BAPH/AADx////8f/+//H//f/x//3/8f/8//H//P/y//v/8v/6//L/+v/y//n/8v/5//L/+P/y//j/8v/3//L/9//y//f/8v/2//L/9v/x//b/8f/2//H/9v/x//X/8f/1//H/9f/x//X/8f/1//H/9f/x//X/8f/1//D/9f/w//X/8P/1//D/9f/w//X/8P/1//D/9f/v//X/7//1/+//9f/v//b/7//2/+7/9v/u//b/7v/2/+7/9v/t//b/7f/2/+3/9v/t//f/7P/3/+z/9//r//f/6//3/+v/9//r//f/6//3/+r/9//q//f/6v/4/+n/+P/p//j/6P/4/+j/+P/n//j/5//4/+f/+P/m//j/5v/4/+b/+P/l//j/5f/4/+X/+P/k//j/5P/4/+T/+P/j//j/4//4/+P/+P/j//j/4v/4/+L/+P/h//j/4f/4/+H/+P/h//j/4P/3/+D/9//g//f/4P/3/+D/9//g//f/4P/3/9//9v/f//b/3//2/9//9v/f//b/3//2/+D/9v/g//X/4P/1/+D/9P/g//T/4P/0/+D/9P/g//P/4P/z/+D/8//h//L/4f/y/+H/8v/i//H/4v/x/+L/8f/j//D/4//w/+P/8P/k/+//5f/v/+X/7v/m/+7/5v/u/+f/7f/n/+3/6P/t/+n/7P/p/+z/6v/s/+v/6//s/+v/7f/r/+3/6v/u/+r/7//p//D/6f/x/+n/8v/p//P/6P/0/+j/9v/o//f/6P/4/+j/+f/o//r/5//7/+f//P/n//7/5////+f/AADn/wEA5/8CAOb/AwDm/wUA5v8GAOb/BwDm/wgA5v8KAOb/CwDm/wwA5v8NAOb/DwDm/xAA5/8RAOf/EgDn/xMA5/8UAOf/FQDn/xYA6P8XAOj/GADo/xkA6f8aAOn/GwDp/xwA6v8dAOr/HgDq/x4A6/8gAOz/IADs/yEA7P8iAO3/IgDu/yMA7v8kAO//JADv/yUA8P8lAPD/JgDx/yYA8v8nAPP/JwDz/ycA9P8oAPX/KAD2/ygA9v8pAPf/KQD4/ykA+f8pAPn/KgD6/yoA+/8qAPz/KgD9/yoA/v8qAP7/KgD//yoAAAAqAAEAKQABACkAAgApAAMAKQAEACgABQAoAAYAKAAHACcABwAmAAgAJgAJACUACgAkAAoAJAALACMADAAiAA0AIQANACAADgAfAA8AHgAPAB0AEAAcABEAGgARABkAEgAYABMAFgAUABUAFAAUABUAEgAVABEAFgAPABYADgAXAAwAGAAKABgACAAZAAcAGQAFABoAAwAaAAIAGgAAABsA/v8cAPz/HAD6/xwA+f8cAPb/HQD0/x0A8/8dAPH/HQDv/x0A7f8dAOv/HQDp/x0A5/8dAOX/HQDj/x0A4f8dAN//HQDd/xwA2/8cANn/HADX/xsA1f8bANP/GwDR/xoAz/8aAM3/GQDM/xgAyv8YAMj/FwDG/xYAxP8WAML/FQDB/xQAv/8TAL3/EgC7/xEAuv8QALj/DwC3/w4Atf8NALT/DACy/wsAsf8KAK//CQCu/wgArf8GAKz/BQCq/wQAqf8DAKj/AgCn/wAApv///6X//v+k//z/o//7/6L/+v+i//j/of/3/6D/9v+g//T/n//z/5//8v+e//D/nv/v/57/7v+e/+z/nv/r/53/6v+d/+j/nf/n/53/5v+e/+X/nv/j/57/4v+e/+H/n//g/5//3v+f/93/oP/c/6D/2/+h/9r/of/Z/6L/2P+i/9f/o//W/6P/1f+k/9T/pf/T/6b/0v+m/9H/p//R/6f/0P+p/8//qf/O/6r/zv+r/83/rP/N/6z/zP+t/8v/rv/L/6//y/+v/8r/sP/K/7H/yv+y/8n/s//J/7T/yf+0/8n/tf/J/7b/yf+3/8n/uP/J/7n/yf+5/8n/uv/J/7v/yf+8/8n/vf/J/73/yf++/8n/v//K/8D/yv/B/8r/wf/K/8L/y//D/8v/xP/M/8T/zP/F/8z/xv/N/8b/zf/H/83/yP/O/8n/zv/J/87/yv/P/8v/z//L/9D/zP/Q/83/0P/N/9H/zv/R/87/0v/P/9L/0P/T/9D/0//R/9T/0v/U/9L/1P/T/9X/0//V/9T/1v/V/9b/1f/X/9b/1//W/9f/1//Y/9f/2P/Y/9n/2f/Z/9n/2f/a/9r/2v/a/9v/2//b/9v/3P/b/93/3P/d/9z/3v/d/97/3f/f/93/3//e/+D/3v/h/97/4f/f/+L/3//i/9//4//g/+P/4P/k/+D/5f/h/+X/4f/m/+H/5v/i/+f/4v/o/+L/6f/i/+n/4//q/+P/6v/j/+v/4//s/+T/7P/k/+3/5P/u/+T/7v/l/+//5f/w/+X/8f/l//H/5v/y/+b/8//m//T/5v/0/+b/9f/n//b/5//3/+f/+P/n//n/5//6/+j/+//o//v/6P/8/+j//f/o//7/6f///+n/AADp/wEA6f8CAOn/AwDq/wQA6v8FAOr/BgDq/wcA6v8IAOv/CQDr/woA6/8LAOv/DADr/w0A7P8PAOz/EADs/xEA7P8SAO3/EwDt/xQA7f8VAO3/FgDu/xgA7v8YAO7/GgDu/xsA7/8cAO//HQDv/x4A8P8fAPD/IADx/yIA8f8jAPH/JADx/yUA8v8mAPL/JwDz/ygA8/8pAPP/KgD0/ysA9P8sAPX/LgD1/y8A9v8wAPb/MQD3/zIA9/8zAPj/NAD4/zUA+P81APn/NwD5/zcA+v84APr/OQD7/zoA/P87APz/PAD8/z0A/f8+AP7/PgD+/z8A//9AAAAAQQAAAEEAAQBCAAEAQwACAEMAAgBEAAQARQAEAEYABQBGAAUARwAGAEcABwBIAAcASQAIAEkACQBJAAkASgAKAEoACwBLAAsASwAMAEsADQBMAA0ATQAOAE0ADwBNABAATQAQAE0AEQBNABIATgASAE4AEwBOABQATgAUAE4AFQBOABYATgAXAE4AFwBOABgATgAZAE4AGQBNABoATQAbAE0AHABMABwATAAdAEwAHQBLAB4ASwAfAEoAIABKACAASQAhAEkAIQBIACIARwAjAEcAIwBGACQARQAkAEUAJQBEACUAQwAmAEIAJgBBACcAQAAnAD8AKAA+ACgAPQApADwAKQA7ACkAOgAqADkAKgA4ACoANwAqADYAKwA1ACsAMwArADIAKwAxACsAMAAsAC8ALAAtACwALAAsACsALAAqACwAKQAsACcAKwAmACsAJQArACQAKwAiACsAIQArACAAKgAeACoAHQApABwAKQAbACkAGgApABgAKAAYACgAFgAnABUAJwAUACYAEwAlABIAJQAQACQADwAkAA4AIwANACIADAAiAAsAIQAKACAACQAgAAgAHwAHAB4ABgAdAAUAHQAFABwABAAbAAMAGgACABkAAQAZAAEAGAAAABcA//8WAP//FQD+/xQA/v8UAP3/EwD9/xIA/P8RAPz/EAD7/w8A+/8PAPv/DgD6/w0A+v8MAPr/CwD5/woA+f8KAPn/CQD5/wgA+f8HAPn/BwD5/wYA+f8FAPn/BAD5/wQA+f8DAPn/AgD5/wIA+f8BAPn/AQD5/wAA+f////n////5//7/+f/+//n//f/5//3/+f/8//n//P/5//z/+f/7//n/+//5//v/+f/6//n/+v/5//r/+f/6//n/+f/5//n/+v/5//r/+f/6//n/+v/5//r/+f/6//n/+v/5//r/+f/6//n/+v/5//r/+f/6//n/+v/5//r/+f/5//n/+f/5//n/+f/5//r/+f/6//n/+v/5//r/+f/6//n/+v/5//r/+f/6//j/+//4//v/+P/7//j/+//3//v/9//7//f//P/3//z/9//8//b//P/2//z/9v/8//X//P/1//3/9f/9//X//f/0//3/9P/9//P//f/z//3/8//9//L//v/y//7/8v/+//H//v/x//7/8P/+//D//v/w//7/7//+/+///v/u//7/7v/+/+7//v/t//7/7f/+/+3//v/s//7/7P/+/+z//v/r//7/6//+/+v//f/q//3/6v/9/+r//f/p//3/6f/8/+n//P/o//z/6P/8/+j//P/o//z/6P/7/+j/+//n//v/5//6/+f/+v/n//r/5//6/+f/+f/n//n/5//5/+f/+P/n//j/5//4/+f/9//n//f/5//2/+f/9v/n//b/5//1/+f/9f/n//X/5//0/+f/9P/o//T/6P/z/+j/8//p//P/6f/y/+n/8v/q//H/6v/x/+r/8f/r//D/6//w/+z/7//s/+//7f/v/+3/7//u/+7/7//u/+//7v/w/+3/8f/t//H/7f/y/+3/8//s//P/7P/0/+z/9f/r//X/6//2/+v/9//r//j/6//5/+v/+v/q//r/6v/7/+r//P/q//3/6v/+/+r////q////6v8BAOr/AQDq/wIA6v8DAOr/BADq/wUA6v8GAOr/BwDq/wcA6/8IAOv/CQDr/woA6/8KAOv/CwDs/wwA7P8NAOz/DgDs/w4A7f8PAO3/EADt/xAA7v8RAO7/EgDv/xIA7/8TAPD/FADw/xQA8P8VAPH/FgDx/xYA8v8XAPL/FwDz/xgA9P8YAPT/GQD1/xkA9f8ZAPb/GgD3/xoA9/8aAPj/GwD4/xsA+f8cAPr/HAD7/xwA+/8cAPz/HAD9/x0A/f8dAP7/HQD//x0A//8dAAAAHQABAB0AAQAdAAIAHQADABwAAwAcAAQAHAAFABwABgAbAAYAGwAHABoACAAaAAgAGgAJABkACQAYAAoAGAALABcACwAXAAwAFgANABUADQAVAA4AFAAPABMADwASABAAEQAQABAAEQAPABEADgASAA0AEgAMABMACwATAAoAEwAIABQABwAUAAYAFQAFABUABAAVAAIAFgABABYAAAAWAP7/FgD9/xYA/P8WAPr/FwD5/xcA9/8XAPb/FwD0/xcA8/8XAPL/FgDw/xYA7/8WAO3/FgDs/xYA6v8VAOn/FQDn/xUA5v8UAOX/FADj/xQA4v8TAOD/EwDe/xIA3f8SANz/EQDa/xAA2f8QANf/DwDW/w8A1f8OANP/DQDS/w0A0f8MAND/CwDO/woAzf8JAMz/CADL/wgAyf8HAMj/BgDH/wUAxv8EAMX/AwDE/wIAw/8BAML/AADB////wP/+/7///f++//z/vf/7/73/+v+8//n/u//4/7r/9/+6//b/uf/1/7n/9P+4//P/uP/y/7f/8P+3//D/t//v/7b/7v+2/+z/tv/s/7b/6/+2/+r/tv/p/7X/6P+2/+f/tv/m/7b/5f+2/+T/tv/j/7b/4v+2/+L/t//h/7f/4P+3/9//uP/e/7j/3v+5/93/uf/c/7n/3P+6/9v/u//a/7v/2v+8/9n/vf/Z/73/2P++/9j/v//X/7//1//A/9f/wf/W/8H/1v/C/9X/w//V/8T/1f/E/9X/xf/V/8b/1P/H/9T/x//U/8j/1P/J/9T/yv/U/8r/1P/L/9T/zP/U/83/1f/N/9X/zv/V/8//1f/Q/9X/0P/W/9H/1v/S/9b/0//W/9P/1v/U/9f/1f/X/9b/2P/W/9j/1//Y/9j/2P/Y/9n/2f/Z/9r/2f/a/9r/2//a/9z/2//c/9v/3f/c/93/3P/e/9z/3//d/9//3f/g/97/4P/e/+H/3v/i/9//4v/g/+P/4P/j/+D/5P/h/+T/4f/l/+L/5f/i/+b/4//m/+P/5//j/+f/5P/o/+T/6P/l/+j/5f/p/+b/6f/m/+n/5v/q/+f/6v/n/+v/6P/r/+j/7P/p/+z/6f/s/+n/7f/p/+3/6v/u/+r/7v/q/+7/6//u/+v/7//r/+//7P/v/+z/8P/s//D/7f/w/+3/8f/t//H/7v/x/+7/8v/u//L/7v/y/+7/8//v//P/7//0/+//9P/v//T/7//1//D/9f/w//X/8P/2//D/9v/w//b/8P/3//H/9//x//f/8f/4//H/+P/x//n/8f/5//L/+v/y//r/8v/6//L/+//y//v/8v/8//L//P/y//3/8v/9//L//v/z//7/8/////P////z/wAA8/8AAPP/AQDz/wEA8/8CAPP/AgD0/wMA9P8EAPT/BAD0/wUA9P8FAPT/BgD0/wcA9P8HAPT/CAD0/wgA9P8JAPT/CgD0/woA9P8LAPX/DAD1/wwA9f8NAPX/DQD1/w4A9f8PAPX/DwD2/xAA9v8RAPb/EgD2/xIA9v8TAPb/FAD3/xQA9/8VAPf/FQD3/xYA9/8XAPf/GAD4/xgA+P8ZAPj/GgD4/xoA+f8bAPn/GwD5/xwA+f8dAPr/HgD6/x4A+v8fAPr/IAD7/yAA+/8hAPz/IQD8/yIA/P8iAPz/IwD9/yQA/f8kAP7/JQD+/yYA/v8mAP//JwD//ycA//8oAAAAKAAAACkAAQAqAAEAKgABACoAAgArAAIAKwADACwAAwAsAAQALQAEAC0ABQAuAAUALgAFAC8ABgAvAAcAMAAHADAABwAwAAgAMQAIADEACQAyAAkAMgAKADIACwAyAAsAMgAMADMADAAzAA0AMwANADMADgAzAA4AMwAPADMADwA0ABAANAAQADQAEQA0ABEANAASADQAEgAzABMAMwATADMAFAAzABQAMwAVADMAFQAzABYAMgAWADIAFwAyABcAMQAYADEAGAAxABgAMAAZADAAGQAvABoALwAaAC4AGgAuABsALQAbAC0AGwAsABsALAAcACsAHAArABwAKgAcACkAHAApAB0AKAAdACgAHQAnAB0AJgAdACUAHQAlAB0AJAAdACMAHQAjAB0AIgAdACEAHQAgAB0AIAAdAB8AHQAeAB0AHQAdAB0AHAAcABwAGwAcABoAHAAZABwAGQAbABgAGwAXABsAFgAaABUAGgAVABoAFAAZABMAGQASABkAEQAYABEAGAAQABcADwAXAA4AFwAOABYADQAVAAwAFQAMABQACwAUAAoAFAAKABMACQASAAgAEgAIABEABwARAAcAEAAGABAABgAPAAUADwAFAA4ABAANAAQADQADAAwAAwAMAAIACwACAAoAAgAKAAEACgABAAkAAQAIAAAACAAAAAcAAAAHAP//BgD//wYA//8FAP//BQD//wQA//8EAP//AwD+/wMA/v8DAP7/AgD+/wIA/v8BAP7/AQD+/wEA/v8AAP7/AAD+/////v////7////+/////v/+//7//v/+//7//v/+//7//f/+//3//v/9//7//f/+//3////9/////f////3////8/////P////z////8/////P////z////8/////P////z////8/////P////3////9/////f8AAP3/AAD9/wAA/f8AAP3/AAD9/////f////3////9/////v////7////+/////v////7////+//////////////////7////+/////v////7/AAD+/wAA/f8AAP3/AAD9/wAA/f8AAP3/AAD8/wAA/P8BAPz/AQD8/wEA+/8BAPv/AQD7/wEA+v8BAPr/AQD6/wEA+f8CAPn/AgD5/wIA+f8CAPj/AgD4/wIA+P8CAPf/AgD3/wIA9/8CAPb/AgD2/wEA9f8BAPX/AQD1/wEA9P8BAPT/AQD0/wEA8/8BAPP/AQDz/wAA8/8AAPL/AADy/wAA8v8AAPH/AADx////8f////H////w////8P/+//D//v/v//7/7//+/+///f/v//3/7//9/+7//P/u//z/7v/8/+7//P/u//v/7v/7/+7/+//u//r/7f/6/+3/+v/t//n/7f/5/+3/+P/t//j/7f/4/+3/9//t//f/7f/3/+7/9//u//b/7v/2/+7/9f/u//X/7v/1/+//9f/v//T/7//0/+//9P/v//P/8P/z//D/8//w//L/8P/y//H/8v/x//L/8v/x//L/8f/y//H/8//x//P/8f/0//D/9P/w//T/8P/1//D/9f/v//b/7//2/+//9//v//f/7//4/+//+P/v//n/7//5/+//+v/v//r/7//7/+//+//v//z/7//8/+///f/v//3/7//+/+/////v////7/8AAO//AADv/wEA8P8CAPD/AgDw/wMA8P8DAPD/BADx/wQA8f8FAPH/BQDx/wYA8v8GAPL/BwDy/wcA8/8IAPP/CADz/wkA8/8JAPT/CgD0/woA9f8LAPX/CwD1/wwA9v8MAPb/DQD3/w0A9/8NAPj/DgD4/w4A+f8OAPn/DwD6/w8A+v8PAPv/EAD7/xAA/P8QAPz/EQD9/xEA/f8RAP7/EQD+/xEA//8RAP//EQAAABIAAAASAAEAEgABABIAAgASAAIAEgADABIABAARAAQAEQAFABEABQARAAYAEQAGABAABgAQAAcAEAAIABAACAAPAAgADwAJAA4ACQAOAAoADgAKAA0ACwAMAAsADAALAAsADAALAAwACgAMAAoADQAJAA0ACAANAAgADgAHAA4ABgAOAAYADgAFAA8ABAAPAAMADwACAA8AAgAPAAEADwAAAA8A//8PAP7/DwD9/w8A/P8PAPv/DwD7/w8A+v8PAPn/DwD4/w8A9/8OAPb/DgD1/w4A9P8OAPP/DgDy/w0A8f8NAPD/DQDv/wwA7v8MAO3/DADs/wsA7P8LAOr/CgDp/woA6f8KAOj/CQDn/wgA5v8IAOX/CADk/wcA4/8GAOL/BgDh/wUA4P8FAN//BADf/wMA3v8DAN3/AgDc/wEA2/8BANv/AADa////2f///9j//v/Y//3/1//9/9b//P/W//v/1f/7/9X/+v/U//n/0//4/9P/+P/S//f/0v/2/9H/9v/R//X/0P/0/9D/9P/Q//P/0P/y/8//8f/P//H/z//w/8//7//O/+//zv/u/87/7v/O/+3/zv/s/87/7P/O/+v/zv/r/87/6v/O/+r/zv/p/87/6f/P/+j/z//o/8//5//P/+f/0P/m/9D/5v/Q/+b/0P/l/9H/5f/R/+T/0v/k/9L/5P/S/+P/0//j/9P/4//U/+P/1P/i/9X/4v/V/+L/1v/i/9b/4v/X/+L/1//i/9j/4v/Y/+L/2f/i/9r/4v/a/+L/2//i/9v/4v/c/+L/3P/i/93/4v/d/+L/3v/j/97/4//f/+P/3//j/+D/4//h/+T/4f/k/+L/5P/i/+T/4//k/+P/5f/k/+X/5P/l/+X/5v/l/+b/5v/m/+b/5v/n/+f/5//n/+j/5//o/+j/6f/o/+n/6P/q/+j/6v/p/+v/6f/r/+r/6//q/+z/6v/s/+v/7f/r/+3/6//t/+z/7v/s/+7/7P/u/+3/7//t/+//7f/v/+3/8P/u//D/7v/x/+//8f/v//H/7//y/+//8v/w//L/8P/y//D/8//x//P/8f/z//H/8//x//T/8v/0//L/9P/y//T/8v/1//P/9f/z//X/8//1//P/9v/z//b/9P/2//T/9v/0//b/9P/3//T/9//1//f/9f/3//X/9//1//j/9f/4//X/+P/2//j/9v/4//b/+f/2//n/9v/5//b/+f/2//n/9v/6//f/+v/3//r/9//6//f/+v/3//v/9//7//f/+//3//v/9//8//f//P/3//z/9//8//f//f/3//3/9//9//j//f/4//7/+P/+//j//v/4//7/+P////j////4////+P8AAPj/AAD4/wAA+P8AAPj/AQD4/wEA+P8BAPj/AgD4/wIA+P8CAPj/AwD4/wMA+P8DAPj/BAD4/wQA+P8EAPj/BQD5/wUA+f8FAPn/BgD5/wYA+f8GAPn/BwD5/wcA+f8HAPn/CAD5/wgA+f8JAPn/CQD5/wkA+f8KAPn/CgD6/wsA+v8LAPr/CwD6/wwA+v8MAPr/DAD6/w0A+v8NAPv/DgD7/w4A+/8OAPv/DwD7/w8A+/8QAPv/EAD7/xAA/P8RAPz/EQD8/xIA/P8SAPz/EgD9/xMA/f8TAP3/FAD9/xQA/v8UAP7/FQD+/xUA/v8WAP//FgD//xYA//8XAP//FwAAABcAAAAYAAAAGAABABkAAQAZAAEAGQABABoAAgAaAAIAGwACABsAAwAbAAMAGwADABwABAAcAAQAHAAEAB0ABQAdAAUAHQAFAB4ABgAeAAYAHgAGAB4ABwAeAAcAHwAHAB8ACAAfAAgAHwAIAB8ACQAfAAkAIAAKACAACgAgAAoAIAALACAACwAgAAsAIAAMACAADAAgAAwAIAANACAADQAgAA0AIAAOACAADgAgAA4AIAAPAB8ADwAfAA8AHwAPAB8AEAAfABAAHwAQAB4AEAAeABAAHgARAB4AEQAeABEAHQARAB0AEQAdABEAHAASABwAEgAcABIAGwASABsAEgAbABIAGwASABoAEgAaABIAGQASABkAEgAYABIAGAASABgAEgAXABIAFwASABYAEgAWABIAFQASABUAEgAUABEAFAARABQAEQATABEAEwARABIAEQASABAAEQAQABEAEAAQABAAEAAQAA8ADwAPAA8ADwAPAA4ADwAOAA4ADQAOAA0ADgAMAA0ADAANAAsADQALAAwACgAMAAoADAAJAAwACQALAAkACwAIAAoACAAKAAcACgAHAAoABwAJAAYACQAGAAkABgAIAAUACAAFAAcABQAHAAQABwAEAAYABAAGAAMABgADAAUAAwAFAAMABQACAAQAAgAEAAIABAACAAMAAgADAAIAAwABAAMAAQACAAEAAgABAAIAAQACAAEAAQABAAEAAAABAAAAAAAAAAAAAAAAAAAAAAAAAAAAAAAAAAAA//8AAP//AAD//wAA//8AAP//AAD//wAA//8AAP7/AAD+/wAA/v8AAP7/AAD+/wEA/v8BAP7/AQD+/wEA/v8BAP7/AQD+/wEA/v8BAP7/AQD+/wEA/v8BAP7/AQD+/wEA/v8BAP7/AgD+/wIA/v8CAP//AgD//wIA//8CAP//AgD//wIA//8CAP//AgD//wIA//8CAAAAAgAAAAIAAAACAAAAAgAAAAIAAAACAAAAAgAAAAIAAAACAAEAAQABAAEAAQABAAEAAQABAAEAAQABAAEAAQACAAEAAgAAAAIAAAACAAAAAgAAAAIAAAACAAAAAgAAAAIAAAACAP//AgD//wIA//8CAP//AgD+/wIA/v8CAP7/AgD+/wIA/v8CAP3/AgD9/wIA/f8CAP3/AgD8/wIA/P8CAPz/AgD8/wIA/P8CAPv/AgD7/wIA+/8CAPr/AgD6/wIA+v8CAPr/AgD6/wIA+f8BAPn/AQD5/wEA+f8BAPj/AQD4/wAA+P8AAPj/AAD3/wAA9/8AAPf/AAD3/wAA9/////b////2////9v/+//b//v/2//7/9f/+//X//v/1//3/9f/9//X//f/1//3/9f/8//X//P/1//z/9P/8//T/+//0//v/9P/7//T/+//0//r/9P/6//T/+v/0//r/9P/5//T/+f/0//n/9P/5//T/+f/0//j/9P/4//T/+P/0//j/9P/3//T/9//0//f/9f/3//X/9//1//f/9f/2//X/9v/1//b/9f/2//X/9v/1//X/9v/1//b/9f/2//X/9v/1//b/9f/3//X/9//1//f/9P/3//T/9//0//j/9P/4//T/+P/0//n/9P/5//T/+f/0//n/9P/5//T/+v/0//r/9P/6//T/+//0//v/9P/7//T//P/0//z/9f/8//X//f/1//3/9f/9//X//v/1//7/9f/+//X////2////9v////b/AAD2/wAA9v8AAPf/AAD3/wEA9/8BAPf/AgD3/wIA+P8CAPj/AwD4/wMA+P8DAPn/AwD5/wQA+f8EAPr/BAD6/wUA+v8FAPv/BQD7/wUA+/8GAPz/BgD8/wYA/P8GAPz/BgD9/wcA/f8HAP3/BwD+/wcA/v8HAP//BwD//wgA//8IAAAACAAAAAgAAAAIAAEACAABAAgAAQAIAAIACAACAAgAAgAIAAMACAADAAgAAwAIAAQABwAEAAcABAAHAAQABwAFAAcABQAHAAUABwAFAAYABgAGAAYABgAGAAYABgAFAAcABQAHAAUABwAEAAcABAAHAAQABwAEAAgAAwAIAAMACAACAAgAAgAIAAEACAABAAgAAQAIAAAACAAAAAgA//8IAP//CAD+/wgA/v8IAP3/CAD9/wgA/P8IAPz/CAD7/wgA+/8IAPr/BwD6/wcA+f8HAPn/BwD4/wcA+P8GAPf/BgD2/wYA9v8GAPX/BQD1/wUA9P8FAPT/BQDz/wQA8/8EAPL/BADx/wMA8f8DAPD/AwDw/wIA8P8CAO//AgDu/wEA7v8BAO3/AQDt/wAA7P8AAOz////r////6////+r//v/q//7/6f/9/+n//f/p//3/6P/8/+j//P/n//v/5//7/+f/+v/m//r/5v/6/+b/+f/l//n/5f/4/+X/+P/k//j/5P/3/+T/9//k//b/4//2/+P/9v/j//X/4//1/+P/9f/j//T/4//0/+L/8//i//P/4v/z/+L/8v/i//L/4v/y/+L/8f/i//H/4v/x/+L/8f/i//D/4//w/+P/8P/j//D/4//v/+P/7//j/+//4//v/+P/7//k/+//5P/u/+T/7v/k/+7/5f/u/+X/7v/l/+7/5f/u/+X/7v/m/+7/5v/u/+b/7v/n/+7/5//u/+f/7v/o/+7/6P/u/+j/7v/p/+7/6f/u/+n/7v/q/+7/6v/u/+r/7v/r/+7/6//u/+v/7//s/+//7P/v/+z/7//t/+//7f/v/+3/7//u//D/7v/w/+7/8P/v//D/7//w/+//8f/w//H/8P/x//D/8f/x//H/8f/x//H/8v/x//L/8v/y//L/8v/y//L/8//z//P/8//z//P/8//z//T/8//0//T/9P/0//T/9P/1//T/9f/0//X/9f/1//X/9v/1//b/9f/2//X/9v/2//b/9v/3//b/9//2//f/9v/3//f/9//3//j/9//4//f/+P/3//j/9//4//j/+f/4//n/+P/5//j/+f/4//n/+P/5//j/+v/5//r/+f/6//n/+v/5//r/+f/6//n/+v/5//r/+f/7//r/+//6//v/+v/7//r/+//6//v/+v/7//r/+//6//v/+v/8//r//P/6//z/+v/8//r//P/7//z/+//8//v//P/7//3/+//9//v//f/7//3/+//9//v//f/7//3/+//9//v//f/7//7/+//+//v//v/7//7/+//+//v//v/7//7/+//+//v////7////+/////v////7////+/////v////7////+/8AAPv/AAD7/wAA+/8AAPv/AAD7/wAA+/8BAPv/AQD7/wEA+/8BAPv/AQD7/wEA+/8BAPv/AgD7/wIA+/8CAPv/AgD7/wIA+/8CAPv/AwD7/wMA+/8DAPv/AwD7/wMA+/8DAPz/BAD8/wQA/P8EAPz/BAD8/wQA/P8FAPz/BQD8/wUA/P8FAPz/BQD8/wYA/P8GAPz/BgD8/wYA/P8GAP3/BwD9/wcA/f8HAP3/BwD9/wcA/f8IAP3/CAD9/wgA/v8IAP7/CQD+/wkA/v8JAP7/CQD+/wkA/v8KAP7/CgD+/woA//8KAP//CwD//wsA//8LAP//CwD//wwAAAAMAAAADAAAAAwAAAAMAAAADQABAA0AAQANAAEADQABAA0AAQAOAAEADgACAA4AAgAOAAIADgACAA8AAwAPAAMADwADAA8AAwAPAAMADwAEABAABAAQAAQAEAAEABAABAAQAAUAEAAFABAABQAQAAUAEAAFABAABgARAAYAEQAGABEABgARAAYAEQAHABEABwARAAcAEQAHABEABwARAAcAEQAIABEACAARAAgAEQAIABEACAARAAgAEQAIABAACAAQAAkAEAAJABAACQAQAAkAEAAJABAACQAQAAkAEAAJAA8ACQAPAAkADwAJAA8ACQAPAAkADwAJAA8ACQAOAAkADgAJAA4ACQAOAAkADgAJAA0ACQANAAkADQAJAA0ACQANAAkADAAJAAwACQAMAAkADAAJAAwACQALAAkACwAJAAsACAALAAgACgAIAAoACAAKAAgACgAIAAoACAAJAAgACQAHAAkABwAJAAcACAAHAAgABwAIAAcACAAGAAcABgAHAAYABwAGAAcABgAHAAYABgAFAAYABQAGAAUABgAFAAYABQAFAAQABQAEAAUABAAFAAQABQAEAAQABAAEAAMABAADAAQAAwAEAAMABAADAAMAAwADAAIAAwACAAMAAgADAAIAAwACAAMAAgACAAEAAgABAAIAAQACAAEAAgABAAIAAQACAAEAAgAAAAIAAAACAAAAAgAAAAIAAAACAAAAAQAAAAEAAAABAAAAAQAAAAEA//8BAP//AQD//wEA//8BAP//AQD//wEA//8BAP//AQD//wIA//8CAP//AgD//wIA//8CAP//AgD//wIA//8CAP//AgD//wIA//8CAP//AgD//wIA//8CAP//AgD//wIA//8CAP//AgD//wIA//8DAP//AwAAAAMAAAADAAAAAwAAAAMAAAADAAAAAwAAAAMAAAADAAAAAwAAAAMAAAADAAAAAwABAAMAAQADAAEAAwABAAMAAQADAAEAAwABAAMAAQADAAEAAwABAAMAAgADAAIAAwACAAMAAgADAAIAAwACAAMAAgADAAIAAwACAAMAAgADAAIAAwACAAMAAgADAAIAAgACAAIAAwACAAMAAgADAAIAAwACAAMAAgADAAIAAwACAAMAAgADAAEAAwABAAMAAQADAAEAAwABAAMAAQADAAEAAwABAAMAAAADAAAAAgAAAAIAAAACAAAAAgAAAAIA//8CAP//AgD//wIA//8CAP//AgD//wIA//8CAP7/AgD+/wIA/v8CAP7/AQD+/wEA/v8BAP7/AQD9/wEA/f8BAP3/AQD9/wEA/f8AAP3/AAD9/wAA/P8AAPz/AAD8/wAA/P8AAPz/AAD8/////P////z////7////+/////v////7//7/+//+//v//v/7//7/+//+//v//v/7//7/+//9//v//f/6//3/+v/9//r//f/6//3/+v/9//r//P/6//z/+v/8//r//P/6//z/+v/8//r//P/6//z/+v/7//r/+//6//v/+v/7//r/+//6//v/+v/7//r/+//6//v/+v/6//r/+v/6//r/+v/6//r/+v/6//r/+v/6//r/+v/6//r/+v/6//r/+v/7//r/+//6//v/+v/7//r/+//6//v/+v/7//r/+//6//v/+v/8//r//P/6//z/+v/8//r//P/6//z/+v/8//r//f/6//3/+v/9//r//f/6//3/+v/9//r//f/7//7/+//+//v//v/7//7/+//+//v//v/7////+/////v////8/////P////z////8/wAA/P8AAPz/AAD8/wAA/f8AAP3/AAD9/wAA/f8BAP3/AQD9/wEA/v8BAP7/AQD+/wEA/v8BAP7/AQD+/wIA//8CAP//AgD//wIA//8CAP//AgD//wIAAAACAAAAAgAAAAIAAAACAAAAAgAAAAIAAQACAAEAAgABAAIAAQACAAEAAgABAAIAAgACAAIAAgACAAIAAgACAAIAAgACAAIAAgACAAIAAgACAAIAAwACAAMAAQADAAEAAwABAAMAAQADAAEAAwABAAMAAQADAAAAAwAAAAMAAAADAAAAAwAAAAMAAAADAAAAAwD//wMA//8DAP//AwD//wMA//8DAP7/AwD+/wMA/v8DAP7/AwD9/wMA/f8DAP3/AwD9/wIA/f8CAPz/AgD8/wIA/P8CAPz/AgD7/wIA+/8CAPv/AgD7/wEA+v8BAPr/AQD6/wEA+v8BAPr/AQD5/wEA+f8AAPn/AAD5/wAA+P8AAPj/AAD4/wAA+P////f////3////9/////f////2////9v/+//b//v/2//7/9v/+//X//v/1//3/9f/9//X//f/1//3/9P/9//T//P/0//z/9P/8//T//P/0//z/9P/8//P/+//z//v/8//7//P/+//z//v/8//6//P/+v/z//r/8//6//L/+v/y//r/8v/6//L/+f/y//n/8v/5//L/+f/y//n/8v/5//L/+f/y//j/8v/4//L/+P/y//j/8v/4//L/+P/y//j/8v/4//L/+P/y//j/8//4//P/+P/z//f/8//3//P/9//z//f/8//3//P/9//z//f/8//3//T/9//0//f/9P/3//T/9//0//f/9P/3//T/9//1//f/9f/3//X/9//1//f/9f/3//X/+P/1//j/9v/4//b/+P/2//j/9v/4//b/+P/2//j/9//4//f/+P/3//j/9//4//f/+P/3//n/+P/5//j/+f/4//n/+P/5//j/+f/4//n/+f/5//n/+f/5//n/+f/5//n/+v/5//r/+f/6//r/+v/6//r/+v/6//r/+v/6//r/+v/6//r/+v/6//v/+//7//v/+//7//v/+//7//v/+//7//v/+//7//v/+//8//z//P/8//z//P/8//z//P/8//z//P/8//z//P/8//z//P/8//z//f/8//3//P/9//z//f/9//3//f/9//3//f/9//3//f/9//3//f/9//3//f/9//3//f/9//3//f/9//3//v/9//7//f/+//3//v/9//7//f/+//3//v/9//7//f/+//7//v/+//7//v/+//7//v/+//7//v/+//7//v/+//7//v/+//7//v/+//7//v////7////+/////v////7////+/////v////7////+/////v////7////+/////v////7////+/////v////7////+/////v////7////+/////v////7////+/////v8AAP7/AAD+/wAA/v8AAP7/AAD+/wAA/v8AAP7/AAD+/wAA/v8AAP7/AAD+/wAA/v8AAP7/AAD+/wAA/v8AAP7/AAD+/wAA/v8AAP7/AAD+/wEA/v8BAP7/AQD+/wEA/v8BAP7/AQD+/wEA/v8BAP7/AQD+/wEA/v8BAP7/AQD+/wEA/v8BAP7/AQD+/wIA/v8CAP7/AgD+/wIA/v8CAP7/AgD+/wIA/v8CAP7/AgD+/wIA/v8CAP//AgD//wMA//8DAP//AwD//wMA//8DAP//AwD//wMA//8DAP//AwD//wMA//8DAP//BAD//wQA//8EAAAABAAAAAQAAAAEAAAABAAAAAQAAAAEAAAABAAAAAUAAAAFAAAABQAAAAUAAAAFAAAABQABAAUAAQAFAAEABQABAAUAAQAFAAEABQABAAUAAQAGAAEABgABAAYAAQAGAAIABgACAAYAAgAGAAIABgACAAYAAgAGAAIABgACAAYAAgAGAAIABgACAAYAAgAGAAIABgACAAYAAwAGAAMABgADAAYAAwAGAAMABgADAAYAAwAGAAMABgADAAYAAwAGAAMABgADAAYAAwAGAAMABgADAAYAAwAGAAMABgADAAYAAwAGAAMABgADAAYAAwAGAAMABgADAAYAAwAGAAMABgADAAYAAwAGAAMABQADAAUAAwAFAAMABQADAAUAAwAFAAMABQADAAUAAwAFAAMABQADAAUAAwAFAAMABQADAAUAAwAEAAMABAADAAQAAwAEAAMABAADAAQAAwAEAAMABAADAAQAAwAEAAIABAACAAQAAgADAAIAAwACAAMAAgADAAIAAwACAAMAAgADAAIAAwACAAMAAgADAAIAAwACAAMAAgADAAIAAgABAAIAAQACAAEAAgABAAIAAQACAAEAAgABAAIAAQACAAEAAgABAAIAAQACAAEAAgABAAIAAQABAAEAAQAB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BAAEAAQABAAEAAQABAAEAAQABAAEAAQABAAEAAQABAAEAAQABAAEAAQABAAEAAQABAAEAAQABAAEAAQABAAEAAQABAAEAAQABAAEAAQABAAEAAQABAAEAAQABAAEAAQABAAEAAQABAAEAAQABAAEAAQABAAEAAQABAAEAAQABAAEAAQABAAEAAQABAAEAAQABAAEAAQABAAEAAQABAAEAAQAAAAEAAAABAAAAAQAAAAEAAAABAAAAAQAAAAEAAAABAAAAAQAAAAEAAAABAAAAAQAAAAEAAAABAAAAAQAAAAAAAAAAAAAAAAAAAAAAAAAAAAAAAAD//wAA//8AAP//AAD//wAA//8AAP//AAD//wAA//8AAP//AAD//wAA//8AAP//AAD//wAA//8AAP//AAD//wAA//////////////////////////////////////7////+/////v////7////+/////v////7////+/////v////7////+/////v////7////+/////v////7////+/////v/+//7//v/+//7//v/+//7//v/+//7//v/+//7//v/+//7//v/+//7//v/+//7//v/+//7//v/+//7//v/+//7//v/+//7//v/+//7//v/+//7//v/+//7//v/+//7//v/+//7//v/+//7//v/+//7//v/+//7//v/+/////v////7////+/////v////7////+/////v////7////+/////v///////////////////////////////////////////////////////////////////////////wAA//8AAP//AAD//wAA//8AAP//AAD//wAA//8AAP//AAD//wAA//8AAP//AAAAAAAAAAAAAAAAAAAAAAAAAAAAAAAAAAAAAAAAAAAAAAAAAAAAAAAAAAAAAAAAAAAAAAAAAAAAAAAAAAAAAAAAAAAAAAAAAAAAAAAAAAAAAAAAAAAAAAAAAAAAAAAAAAAAAAAAAAAAAAAAAAAAAAAAAAAAAAAAAAAAAAAAAAAAAAAAAAABAAAAAAAAAAAAAAABAAAAAQAAAAEAAAABAAAAAQAAAAEAAAAAAAAAAAAAAAAAAAAAAP//AAD//wAA//8AAP//AAD//wAA//8AAP//AAD//wAA//8AAP//AAD//wAA//8AAP//AAD//wAA//8AAP//AAD//wAA//8AAP//AAD//wAA//8AAP//AAD//wAA//8AAP7/AAD+/wAA/v8AAP7/AAD+/wAA/v8AAP7/AAD+/wAA/v8AAP7/AAD+/wAA/v////7////+/////v////7////+/////v////7////+/////v////7////+/////v////7////+/////v////7////+/////v////7////9/////f////3////9/////f////3////9/////f////3////9/////f////3////9/////f////3////9/////f////3////9//7//f/+//3//v/9//7//v/+//7//v/+//7//v/+//7//v/+//7//v/+//7//v/+//7//v/+//7//v/+//7//v/+//7//v/+//7//v/+//7////+/////v////7////+/////v////7////+/////v////7////+/////v////7////+/////v////7////+/////v////////////////////////////////////////////////////////////////////////////////////////////////////////////////////////////////////////////////////////////////////////////////////////////////////////////////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xJU1RQAAAASU5GT0lOQU0LAAAARGVjaXNpb25zAAAASVNGVC8AAABGTCBTdHVkaW8gNztTb255IFNvdW5kIEZvcmdlIEF1ZGlvIFN0dWRpbyA5LjAAAAFzbXBsPAAAAAAAAAAAAAAAlFgAADwAAAAAAAAAAAAAAAAAAAABAAAAAAAAAAAAAgAABAAAAAAAAM88AQAAAAAAAAAAAGFjaWQYAAAABQAAADwAgAAAAAAAAAAAAAQABAAAAPBC&lt;/Image&gt;&lt;/SoundImage&gt;"/>
  <p:tag name="VERSION" val="5.0"/>
  <p:tag name="PRESGUID" val="60d6ba00-d460-4592-bb90-b541d4910462"/>
  <p:tag name="EDITION" val="Express"/>
</p:tagLst>
</file>

<file path=ppt/tags/tag10.xml><?xml version="1.0" encoding="utf-8"?>
<p:tagLst xmlns:a="http://schemas.openxmlformats.org/drawingml/2006/main" xmlns:r="http://schemas.openxmlformats.org/officeDocument/2006/relationships" xmlns:p="http://schemas.openxmlformats.org/presentationml/2006/main">
  <p:tag name="SHAPETYPE" val="DataLabel"/>
  <p:tag name="QUESTIONGUID" val="822ea2d5-8221-4220-b135-4c812ace5103"/>
</p:tagLst>
</file>

<file path=ppt/tags/tag100.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01.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b0a87b47-4f51-4fb2-a006-62c4eab30a74&lt;/GUID&gt;&lt;Name /&gt;&lt;ScreenPosition&gt;BottomRight&lt;/ScreenPosition&gt;&lt;BorderThickness&gt;10&lt;/BorderThickness&gt;&lt;Top&gt;219.805115&lt;/Top&gt;&lt;Left&gt;125.147949&lt;/Left&gt;&lt;Height&gt;16.9640579&lt;/Height&gt;&lt;Width&gt;540.4834&lt;/Width&gt;&lt;/ShapeDetails&gt;"/>
</p:tagLst>
</file>

<file path=ppt/tags/tag102.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03.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04.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05.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978f81b8-1d3c-4c62-b55a-50add723ebb2&lt;/GUID&gt;&lt;Name /&gt;&lt;ScreenPosition&gt;BottomRight&lt;/ScreenPosition&gt;&lt;BorderThickness&gt;10&lt;/BorderThickness&gt;&lt;Top&gt;277.891785&lt;/Top&gt;&lt;Left&gt;125.147949&lt;/Left&gt;&lt;Height&gt;16.9640579&lt;/Height&gt;&lt;Width&gt;540.4834&lt;/Width&gt;&lt;/ShapeDetails&gt;"/>
</p:tagLst>
</file>

<file path=ppt/tags/tag106.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07.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6f068c13-bddf-4f8f-86aa-43af5d7a02b6&lt;/GUID&gt;&lt;Name /&gt;&lt;ScreenPosition&gt;BottomRight&lt;/ScreenPosition&gt;&lt;BorderThickness&gt;10&lt;/BorderThickness&gt;&lt;Top&gt;302.2826&lt;/Top&gt;&lt;Left&gt;125.147949&lt;/Left&gt;&lt;Height&gt;16.9640579&lt;/Height&gt;&lt;Width&gt;540.4834&lt;/Width&gt;&lt;/ShapeDetails&gt;"/>
</p:tagLst>
</file>

<file path=ppt/tags/tag108.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09.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1.xml><?xml version="1.0" encoding="utf-8"?>
<p:tagLst xmlns:a="http://schemas.openxmlformats.org/drawingml/2006/main" xmlns:r="http://schemas.openxmlformats.org/officeDocument/2006/relationships" xmlns:p="http://schemas.openxmlformats.org/presentationml/2006/main">
  <p:tag name="SHAPETYPE" val="Bars"/>
  <p:tag name="QUESTIONGUID" val="822ea2d5-8221-4220-b135-4c812ace5103"/>
  <p:tag name="SHAPEDETAILS" val="&lt;?xml version=&quot;1.0&quot; encoding=&quot;utf-8&quot;?&gt;&lt;ShapeDetails xmlns:xsi=&quot;http://www.w3.org/2001/XMLSchema-instance&quot; xmlns:xsd=&quot;http://www.w3.org/2001/XMLSchema&quot;&gt;&lt;GUID&gt;e05239b2-a26c-4fef-b80f-923bbffeb1f6&lt;/GUID&gt;&lt;Name /&gt;&lt;ScreenPosition&gt;BottomRight&lt;/ScreenPosition&gt;&lt;BorderThickness&gt;10&lt;/BorderThickness&gt;&lt;Top&gt;173.765274&lt;/Top&gt;&lt;Left&gt;85.05378&lt;/Left&gt;&lt;Height&gt;30.25126&lt;/Height&gt;&lt;Width&gt;534.321167&lt;/Width&gt;&lt;/ShapeDetails&gt;"/>
</p:tagLst>
</file>

<file path=ppt/tags/tag110.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11.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5f96b228-985d-49fd-8d7a-7b9481368c99&lt;/GUID&gt;&lt;Name /&gt;&lt;ScreenPosition&gt;BottomRight&lt;/ScreenPosition&gt;&lt;BorderThickness&gt;10&lt;/BorderThickness&gt;&lt;Top&gt;360.369324&lt;/Top&gt;&lt;Left&gt;125.147949&lt;/Left&gt;&lt;Height&gt;16.9640579&lt;/Height&gt;&lt;Width&gt;540.4834&lt;/Width&gt;&lt;/ShapeDetails&gt;"/>
</p:tagLst>
</file>

<file path=ppt/tags/tag112.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13.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a6ad4ba9-b9ae-46e3-a560-31b993dc3f99&lt;/GUID&gt;&lt;Name /&gt;&lt;ScreenPosition&gt;BottomRight&lt;/ScreenPosition&gt;&lt;BorderThickness&gt;10&lt;/BorderThickness&gt;&lt;Top&gt;384.760071&lt;/Top&gt;&lt;Left&gt;125.147949&lt;/Left&gt;&lt;Height&gt;16.9640579&lt;/Height&gt;&lt;Width&gt;540.4834&lt;/Width&gt;&lt;/ShapeDetails&gt;"/>
</p:tagLst>
</file>

<file path=ppt/tags/tag114.xml><?xml version="1.0" encoding="utf-8"?>
<p:tagLst xmlns:a="http://schemas.openxmlformats.org/drawingml/2006/main" xmlns:r="http://schemas.openxmlformats.org/officeDocument/2006/relationships" xmlns:p="http://schemas.openxmlformats.org/presentationml/2006/main">
  <p:tag name="QUESTIONGUID" val="180926bb-7a57-448f-8f39-a58c26adcce8"/>
</p:tagLst>
</file>

<file path=ppt/tags/tag115.xml><?xml version="1.0" encoding="utf-8"?>
<p:tagLst xmlns:a="http://schemas.openxmlformats.org/drawingml/2006/main" xmlns:r="http://schemas.openxmlformats.org/officeDocument/2006/relationships" xmlns:p="http://schemas.openxmlformats.org/presentationml/2006/main">
  <p:tag name="QUESTIONGUID" val="180926bb-7a57-448f-8f39-a58c26adcce8"/>
</p:tagLst>
</file>

<file path=ppt/tags/tag116.xml><?xml version="1.0" encoding="utf-8"?>
<p:tagLst xmlns:a="http://schemas.openxmlformats.org/drawingml/2006/main" xmlns:r="http://schemas.openxmlformats.org/officeDocument/2006/relationships" xmlns:p="http://schemas.openxmlformats.org/presentationml/2006/main">
  <p:tag name="QUESTIONGUID" val="180926bb-7a57-448f-8f39-a58c26adcce8"/>
</p:tagLst>
</file>

<file path=ppt/tags/tag117.xml><?xml version="1.0" encoding="utf-8"?>
<p:tagLst xmlns:a="http://schemas.openxmlformats.org/drawingml/2006/main" xmlns:r="http://schemas.openxmlformats.org/officeDocument/2006/relationships" xmlns:p="http://schemas.openxmlformats.org/presentationml/2006/main">
  <p:tag name="QUESTIONGUID" val="180926bb-7a57-448f-8f39-a58c26adcce8"/>
</p:tagLst>
</file>

<file path=ppt/tags/tag118.xml><?xml version="1.0" encoding="utf-8"?>
<p:tagLst xmlns:a="http://schemas.openxmlformats.org/drawingml/2006/main" xmlns:r="http://schemas.openxmlformats.org/officeDocument/2006/relationships" xmlns:p="http://schemas.openxmlformats.org/presentationml/2006/main">
  <p:tag name="QUESTIONGUID" val="180926bb-7a57-448f-8f39-a58c26adcce8"/>
</p:tagLst>
</file>

<file path=ppt/tags/tag11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dc91ccf2-f1d0-4bce-8ee6-6629302bbb1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4ed567c-5418-4c09-ac49-a4b91509c217&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2&lt;/Value&gt;&lt;ValueAsPercentage&gt;24.00&lt;/ValueAsPercentage&gt;&lt;ValueAsPercentageString&gt;24%&lt;/ValueAsPercentageString&gt;&lt;PersonId&gt;0&lt;/PersonId&gt;&lt;ResponseDelay&gt;0&lt;/ResponseDelay&gt;&lt;/Response&gt;&lt;Response&gt;&lt;Index&gt;0&lt;/Index&gt;&lt;SmartcardUID&gt;0&lt;/SmartcardUID&gt;&lt;Valid&gt;false&lt;/Valid&gt;&lt;TimeStamp&gt;0001-01-01T00:00:00&lt;/TimeStamp&gt;&lt;Value&gt;20&lt;/Value&gt;&lt;ValueAsPercentage&gt;40.0&lt;/ValueAsPercentage&gt;&lt;ValueAsPercentageString&gt;40%&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ArrayOfResponse&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be59ffe5-3324-470f-9af4-8f93ee68a0ca&lt;/GUID&gt;&lt;Name /&gt;&lt;Text&gt;Evaluation: Please rate the quality of the content&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84246515-6460-463f-83cd-0724824b2fdf&lt;/GUID&gt;&lt;Name /&gt;&lt;IsSelected&gt;true&lt;/IsSelected&gt;&lt;Description&gt;Very Poor&lt;/Description&gt;&lt;Key&gt;1&lt;/Key&gt;&lt;IsAnswer&gt;false&lt;/IsAnswer&gt;&lt;SubChoiceData&gt;&lt;SubChoices&gt;&lt;SubChoice&gt;&lt;NumVotes&gt;12&lt;/NumVotes&gt;&lt;PercentageOfVotesCast&gt;24&lt;/PercentageOfVotesCast&gt;&lt;PercentageOfVotesCastAsString&gt;24%&lt;/PercentageOfVotesCastAsString&gt;&lt;PercentageOfVoters&gt;24&lt;/PercentageOfVoters&gt;&lt;PercentageOfVotersAsString&gt;24%&lt;/PercentageOfVotersAsString&gt;&lt;/SubChoice&gt;&lt;/SubChoices&gt;&lt;/SubChoiceData&gt;&lt;Score&gt;0&lt;/Score&gt;&lt;ChoiceRankings /&gt;&lt;AnswerSequenceNo&gt;0&lt;/AnswerSequenceNo&gt;&lt;/Choice&gt;&lt;Choice xsi:type=&quot;DiscreteChoice&quot;&gt;&lt;GUID&gt;80bad0cd-d886-4bd9-b16e-48e339f9357e&lt;/GUID&gt;&lt;Name /&gt;&lt;IsSelected&gt;true&lt;/IsSelected&gt;&lt;Description&gt;Poor&lt;/Description&gt;&lt;Key&gt;2&lt;/Key&gt;&lt;IsAnswer&gt;false&lt;/IsAnswer&gt;&lt;SubChoiceData&gt;&lt;SubChoices&gt;&lt;SubChoice&gt;&lt;NumVotes&gt;20&lt;/NumVotes&gt;&lt;PercentageOfVotesCast&gt;40&lt;/PercentageOfVotesCast&gt;&lt;PercentageOfVotesCastAsString&gt;40%&lt;/PercentageOfVotesCastAsString&gt;&lt;PercentageOfVoters&gt;40&lt;/PercentageOfVoters&gt;&lt;PercentageOfVotersAsString&gt;40%&lt;/PercentageOfVotersAsString&gt;&lt;/SubChoice&gt;&lt;/SubChoices&gt;&lt;/SubChoiceData&gt;&lt;Score&gt;0&lt;/Score&gt;&lt;ChoiceRankings /&gt;&lt;AnswerSequenceNo&gt;0&lt;/AnswerSequenceNo&gt;&lt;/Choice&gt;&lt;Choice xsi:type=&quot;DiscreteChoice&quot;&gt;&lt;GUID&gt;b383bd48-7acf-40fa-871c-ce4cc96833dd&lt;/GUID&gt;&lt;Name /&gt;&lt;IsSelected&gt;true&lt;/IsSelected&gt;&lt;Description&gt;Good&lt;/Description&gt;&lt;Key&gt;3&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 xsi:type=&quot;DiscreteChoice&quot;&gt;&lt;GUID&gt;a4db5492-4c98-44ba-95d0-f39e49897a28&lt;/GUID&gt;&lt;Name /&gt;&lt;IsSelected&gt;true&lt;/IsSelected&gt;&lt;Description&gt;Excellent&lt;/Description&gt;&lt;Key&gt;4&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38&lt;/int&gt;"/>
  <p:tag name="MEETOO" val="60d6ba00-d460-4592-bb90-b541d4910462"/>
</p:tagLst>
</file>

<file path=ppt/tags/tag12.xml><?xml version="1.0" encoding="utf-8"?>
<p:tagLst xmlns:a="http://schemas.openxmlformats.org/drawingml/2006/main" xmlns:r="http://schemas.openxmlformats.org/officeDocument/2006/relationships" xmlns:p="http://schemas.openxmlformats.org/presentationml/2006/main">
  <p:tag name="SHAPETYPE" val="VotingKey"/>
  <p:tag name="QUESTIONGUID" val="822ea2d5-8221-4220-b135-4c812ace5103"/>
</p:tagLst>
</file>

<file path=ppt/tags/tag120.xml><?xml version="1.0" encoding="utf-8"?>
<p:tagLst xmlns:a="http://schemas.openxmlformats.org/drawingml/2006/main" xmlns:r="http://schemas.openxmlformats.org/officeDocument/2006/relationships" xmlns:p="http://schemas.openxmlformats.org/presentationml/2006/main">
  <p:tag name="QUESTIONGUID" val="be59ffe5-3324-470f-9af4-8f93ee68a0ca"/>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d8d50b2c-3a61-4dd5-9ff6-dbadfba55a18&lt;/GUID&gt;&lt;Name /&gt;&lt;ScreenPosition&gt;BottomRight&lt;/ScreenPosition&gt;&lt;BorderThickness&gt;10&lt;/BorderThickness&gt;&lt;Top&gt;78.49087&lt;/Top&gt;&lt;Left&gt;36.0947227&lt;/Left&gt;&lt;Height&gt;236.6922&lt;/Height&gt;&lt;Width&gt;647.9053&lt;/Width&gt;&lt;/ShapeDetails&gt;"/>
</p:tagLst>
</file>

<file path=ppt/tags/tag121.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22.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23.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24.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25.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26.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27.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28.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2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dc91ccf2-f1d0-4bce-8ee6-6629302bbb1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4ed567c-5418-4c09-ac49-a4b91509c217&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2&lt;/Value&gt;&lt;ValueAsPercentage&gt;24.00&lt;/ValueAsPercentage&gt;&lt;ValueAsPercentageString&gt;24%&lt;/ValueAsPercentageString&gt;&lt;PersonId&gt;0&lt;/PersonId&gt;&lt;ResponseDelay&gt;0&lt;/ResponseDelay&gt;&lt;/Response&gt;&lt;Response&gt;&lt;Index&gt;0&lt;/Index&gt;&lt;SmartcardUID&gt;0&lt;/SmartcardUID&gt;&lt;Valid&gt;false&lt;/Valid&gt;&lt;TimeStamp&gt;0001-01-01T00:00:00&lt;/TimeStamp&gt;&lt;Value&gt;20&lt;/Value&gt;&lt;ValueAsPercentage&gt;40.0&lt;/ValueAsPercentage&gt;&lt;ValueAsPercentageString&gt;40%&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ArrayOfResponse&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180926bb-7a57-448f-8f39-a58c26adcce8&lt;/GUID&gt;&lt;Name /&gt;&lt;Text&gt;Evaluation: Please rate the quality of the content&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84246515-6460-463f-83cd-0724824b2fdf&lt;/GUID&gt;&lt;Name /&gt;&lt;IsSelected&gt;true&lt;/IsSelected&gt;&lt;Description&gt;Very Poor&lt;/Description&gt;&lt;Key&gt;1&lt;/Key&gt;&lt;IsAnswer&gt;false&lt;/IsAnswer&gt;&lt;SubChoiceData&gt;&lt;SubChoices&gt;&lt;SubChoice&gt;&lt;NumVotes&gt;12&lt;/NumVotes&gt;&lt;PercentageOfVotesCast&gt;24&lt;/PercentageOfVotesCast&gt;&lt;PercentageOfVotesCastAsString&gt;24%&lt;/PercentageOfVotesCastAsString&gt;&lt;PercentageOfVoters&gt;24&lt;/PercentageOfVoters&gt;&lt;PercentageOfVotersAsString&gt;24%&lt;/PercentageOfVotersAsString&gt;&lt;/SubChoice&gt;&lt;/SubChoices&gt;&lt;/SubChoiceData&gt;&lt;Score&gt;0&lt;/Score&gt;&lt;ChoiceRankings /&gt;&lt;AnswerSequenceNo&gt;0&lt;/AnswerSequenceNo&gt;&lt;/Choice&gt;&lt;Choice xsi:type=&quot;DiscreteChoice&quot;&gt;&lt;GUID&gt;80bad0cd-d886-4bd9-b16e-48e339f9357e&lt;/GUID&gt;&lt;Name /&gt;&lt;IsSelected&gt;true&lt;/IsSelected&gt;&lt;Description&gt;Poor&lt;/Description&gt;&lt;Key&gt;2&lt;/Key&gt;&lt;IsAnswer&gt;false&lt;/IsAnswer&gt;&lt;SubChoiceData&gt;&lt;SubChoices&gt;&lt;SubChoice&gt;&lt;NumVotes&gt;20&lt;/NumVotes&gt;&lt;PercentageOfVotesCast&gt;40&lt;/PercentageOfVotesCast&gt;&lt;PercentageOfVotesCastAsString&gt;40%&lt;/PercentageOfVotesCastAsString&gt;&lt;PercentageOfVoters&gt;40&lt;/PercentageOfVoters&gt;&lt;PercentageOfVotersAsString&gt;40%&lt;/PercentageOfVotersAsString&gt;&lt;/SubChoice&gt;&lt;/SubChoices&gt;&lt;/SubChoiceData&gt;&lt;Score&gt;0&lt;/Score&gt;&lt;ChoiceRankings /&gt;&lt;AnswerSequenceNo&gt;0&lt;/AnswerSequenceNo&gt;&lt;/Choice&gt;&lt;Choice xsi:type=&quot;DiscreteChoice&quot;&gt;&lt;GUID&gt;b383bd48-7acf-40fa-871c-ce4cc96833dd&lt;/GUID&gt;&lt;Name /&gt;&lt;IsSelected&gt;true&lt;/IsSelected&gt;&lt;Description&gt;Good&lt;/Description&gt;&lt;Key&gt;3&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 xsi:type=&quot;DiscreteChoice&quot;&gt;&lt;GUID&gt;a4db5492-4c98-44ba-95d0-f39e49897a28&lt;/GUID&gt;&lt;Name /&gt;&lt;IsSelected&gt;true&lt;/IsSelected&gt;&lt;Description&gt;Excellent&lt;/Description&gt;&lt;Key&gt;4&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47&lt;/int&gt;"/>
  <p:tag name="MEETOO" val="60d6ba00-d460-4592-bb90-b541d4910462"/>
</p:tagLst>
</file>

<file path=ppt/tags/tag13.xml><?xml version="1.0" encoding="utf-8"?>
<p:tagLst xmlns:a="http://schemas.openxmlformats.org/drawingml/2006/main" xmlns:r="http://schemas.openxmlformats.org/officeDocument/2006/relationships" xmlns:p="http://schemas.openxmlformats.org/presentationml/2006/main">
  <p:tag name="SHAPETYPE" val="ChoiceText"/>
  <p:tag name="QUESTIONGUID" val="822ea2d5-8221-4220-b135-4c812ace5103"/>
</p:tagLst>
</file>

<file path=ppt/tags/tag130.xml><?xml version="1.0" encoding="utf-8"?>
<p:tagLst xmlns:a="http://schemas.openxmlformats.org/drawingml/2006/main" xmlns:r="http://schemas.openxmlformats.org/officeDocument/2006/relationships" xmlns:p="http://schemas.openxmlformats.org/presentationml/2006/main">
  <p:tag name="QUESTIONGUID" val="180926bb-7a57-448f-8f39-a58c26adcce8"/>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56059310-aa9d-41df-9362-a7069b08b487&lt;/GUID&gt;&lt;Name /&gt;&lt;ScreenPosition&gt;BottomRight&lt;/ScreenPosition&gt;&lt;BorderThickness&gt;10&lt;/BorderThickness&gt;&lt;Top&gt;78.49087&lt;/Top&gt;&lt;Left&gt;36.0947227&lt;/Left&gt;&lt;Height&gt;236.6922&lt;/Height&gt;&lt;Width&gt;647.9053&lt;/Width&gt;&lt;/ShapeDetails&gt;"/>
</p:tagLst>
</file>

<file path=ppt/tags/tag131.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32.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33.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a54eb5ca-4e5c-460d-bc03-012beaf0eb40&lt;/GUID&gt;&lt;Name /&gt;&lt;ScreenPosition&gt;BottomRight&lt;/ScreenPosition&gt;&lt;BorderThickness&gt;10&lt;/BorderThickness&gt;&lt;Top&gt;124.074493&lt;/Top&gt;&lt;Left&gt;84.1848755&lt;/Left&gt;&lt;Height&gt;24.5634441&lt;/Height&gt;&lt;Width&gt;566.883362&lt;/Width&gt;&lt;/ShapeDetails&gt;"/>
</p:tagLst>
</file>

<file path=ppt/tags/tag134.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35.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36.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725dd989-8f30-46e2-adac-4473ce525f98&lt;/GUID&gt;&lt;Name /&gt;&lt;ScreenPosition&gt;BottomRight&lt;/ScreenPosition&gt;&lt;BorderThickness&gt;10&lt;/BorderThickness&gt;&lt;Top&gt;203.159378&lt;/Top&gt;&lt;Left&gt;84.1848755&lt;/Left&gt;&lt;Height&gt;24.5634441&lt;/Height&gt;&lt;Width&gt;566.883362&lt;/Width&gt;&lt;/ShapeDetails&gt;"/>
</p:tagLst>
</file>

<file path=ppt/tags/tag137.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38.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39.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70ba3050-865c-49f0-80f2-5d0887d3a036&lt;/GUID&gt;&lt;Name /&gt;&lt;ScreenPosition&gt;BottomRight&lt;/ScreenPosition&gt;&lt;BorderThickness&gt;10&lt;/BorderThickness&gt;&lt;Top&gt;282.244263&lt;/Top&gt;&lt;Left&gt;84.1848755&lt;/Left&gt;&lt;Height&gt;24.5634441&lt;/Height&gt;&lt;Width&gt;566.883362&lt;/Width&gt;&lt;/ShapeDetails&gt;"/>
</p:tagLst>
</file>

<file path=ppt/tags/tag14.xml><?xml version="1.0" encoding="utf-8"?>
<p:tagLst xmlns:a="http://schemas.openxmlformats.org/drawingml/2006/main" xmlns:r="http://schemas.openxmlformats.org/officeDocument/2006/relationships" xmlns:p="http://schemas.openxmlformats.org/presentationml/2006/main">
  <p:tag name="SHAPETYPE" val="DataLabel"/>
  <p:tag name="QUESTIONGUID" val="822ea2d5-8221-4220-b135-4c812ace5103"/>
</p:tagLst>
</file>

<file path=ppt/tags/tag140.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141.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142.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6aeca30b-1017-41b9-bd3c-3af45e831127&lt;/GUID&gt;&lt;Name /&gt;&lt;ScreenPosition&gt;BottomRight&lt;/ScreenPosition&gt;&lt;BorderThickness&gt;10&lt;/BorderThickness&gt;&lt;Top&gt;361.329224&lt;/Top&gt;&lt;Left&gt;84.1848755&lt;/Left&gt;&lt;Height&gt;24.5634441&lt;/Height&gt;&lt;Width&gt;566.883362&lt;/Width&gt;&lt;/ShapeDetails&gt;"/>
</p:tagLst>
</file>

<file path=ppt/tags/tag143.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44.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45.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46.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147.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0933a39e-51d0-42e8-b0a8-dca03024e90e&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43f6f899-2a05-400e-9088-eb0ae24267d5&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cb907eaf-9077-462d-af0c-b1cf993f7c0f&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cbccb6a0-dc35-4d46-8ac9-c01747e0262f&lt;/GUID&gt;&lt;Name /&gt;&lt;IsSelected&gt;true&lt;/IsSelected&gt;&lt;Description&gt;Not at all&lt;/Description&gt;&lt;Key&gt;1&lt;/Key&gt;&lt;IsAnswer&gt;false&lt;/IsAnswer&gt;&lt;SubChoiceData&gt;&lt;SubChoices&gt;&lt;SubChoice&gt;&lt;NumVotes&gt;12&lt;/NumVotes&gt;&lt;PercentageOfVotesCast&gt;24&lt;/PercentageOfVotesCast&gt;&lt;PercentageOfVotesCastAsString&gt;24%&lt;/PercentageOfVotesCastAsString&gt;&lt;PercentageOfVoters&gt;24&lt;/PercentageOfVoters&gt;&lt;PercentageOfVotersAsString&gt;24%&lt;/PercentageOfVotersAsString&gt;&lt;/SubChoice&gt;&lt;/SubChoices&gt;&lt;/SubChoiceData&gt;&lt;Score&gt;0&lt;/Score&gt;&lt;ChoiceRankings /&gt;&lt;AnswerSequenceNo&gt;0&lt;/AnswerSequenceNo&gt;&lt;/Choice&gt;&lt;Choice xsi:type=&quot;DiscreteChoice&quot;&gt;&lt;GUID&gt;0ac48bb7-1a04-45da-aab8-aa3808f62b48&lt;/GUID&gt;&lt;Name /&gt;&lt;IsSelected&gt;true&lt;/IsSelected&gt;&lt;Description&gt;A little&lt;/Description&gt;&lt;Key&gt;2&lt;/Key&gt;&lt;IsAnswer&gt;false&lt;/IsAnswer&gt;&lt;SubChoiceData&gt;&lt;SubChoices&gt;&lt;SubChoice&gt;&lt;NumVotes&gt;14&lt;/NumVotes&gt;&lt;PercentageOfVotesCast&gt;28&lt;/PercentageOfVotesCast&gt;&lt;PercentageOfVotesCastAsString&gt;28%&lt;/PercentageOfVotesCastAsString&gt;&lt;PercentageOfVoters&gt;28&lt;/PercentageOfVoters&gt;&lt;PercentageOfVotersAsString&gt;28%&lt;/PercentageOfVotersAsString&gt;&lt;/SubChoice&gt;&lt;/SubChoices&gt;&lt;/SubChoiceData&gt;&lt;Score&gt;0&lt;/Score&gt;&lt;ChoiceRankings /&gt;&lt;AnswerSequenceNo&gt;0&lt;/AnswerSequenceNo&gt;&lt;/Choice&gt;&lt;Choice xsi:type=&quot;DiscreteChoice&quot;&gt;&lt;GUID&gt;83489b9c-4cb8-40e5-93b8-406a6147fc88&lt;/GUID&gt;&lt;Name /&gt;&lt;IsSelected&gt;true&lt;/IsSelected&gt;&lt;Description&gt;Fairly well&lt;/Description&gt;&lt;Key&gt;3&lt;/Key&gt;&lt;IsAnswer&gt;false&lt;/IsAnswer&gt;&lt;SubChoiceData&gt;&lt;SubChoices&gt;&lt;SubChoice&gt;&lt;NumVotes&gt;11&lt;/NumVotes&gt;&lt;PercentageOfVotesCast&gt;22&lt;/PercentageOfVotesCast&gt;&lt;PercentageOfVotesCastAsString&gt;22%&lt;/PercentageOfVotesCastAsString&gt;&lt;PercentageOfVoters&gt;22&lt;/PercentageOfVoters&gt;&lt;PercentageOfVotersAsString&gt;22%&lt;/PercentageOfVotersAsString&gt;&lt;/SubChoice&gt;&lt;/SubChoices&gt;&lt;/SubChoiceData&gt;&lt;Score&gt;0&lt;/Score&gt;&lt;ChoiceRankings /&gt;&lt;AnswerSequenceNo&gt;0&lt;/AnswerSequenceNo&gt;&lt;/Choice&gt;&lt;Choice xsi:type=&quot;DiscreteChoice&quot;&gt;&lt;GUID&gt;cdd34d1a-3dd6-4145-9f51-0b0fcc7576e0&lt;/GUID&gt;&lt;Name /&gt;&lt;IsSelected&gt;true&lt;/IsSelected&gt;&lt;Description&gt;Completely&lt;/Description&gt;&lt;Key&gt;4&lt;/Key&gt;&lt;IsAnswer&gt;false&lt;/IsAnswer&gt;&lt;SubChoiceData&gt;&lt;SubChoices&gt;&lt;SubChoice&gt;&lt;NumVotes&gt;13&lt;/NumVotes&gt;&lt;PercentageOfVotesCast&gt;26&lt;/PercentageOfVotesCast&gt;&lt;PercentageOfVotesCastAsString&gt;26%&lt;/PercentageOfVotesCastAsString&gt;&lt;PercentageOfVoters&gt;26&lt;/PercentageOfVoters&gt;&lt;PercentageOfVotersAsString&gt;26%&lt;/PercentageOfVotersAsString&gt;&lt;/SubChoice&gt;&lt;/SubChoices&gt;&lt;/SubChoiceData&gt;&lt;Score&gt;0&lt;/Score&gt;&lt;ChoiceRankings /&gt;&lt;AnswerSequenceNo&gt;0&lt;/AnswerSequenceNo&gt;&lt;/Choice&gt;&lt;/Choices&gt;&lt;HasData&gt;true&lt;/HasData&gt;&lt;MasterQuestionNumSubChoices&gt;0&lt;/MasterQuestionNumSubChoices&gt;&lt;TimeOpenMS&gt;5273&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2&lt;/Value&gt;&lt;ValueAsPercentage&gt;24.00&lt;/ValueAsPercentage&gt;&lt;ValueAsPercentageString&gt;24%&lt;/ValueAsPercentageString&gt;&lt;PersonId&gt;0&lt;/PersonId&gt;&lt;ResponseDelay&gt;0&lt;/ResponseDelay&gt;&lt;/Response&gt;&lt;Response&gt;&lt;Index&gt;0&lt;/Index&gt;&lt;SmartcardUID&gt;0&lt;/SmartcardUID&gt;&lt;Valid&gt;false&lt;/Valid&gt;&lt;TimeStamp&gt;0001-01-01T00:00:00&lt;/TimeStamp&gt;&lt;Value&gt;14&lt;/Value&gt;&lt;ValueAsPercentage&gt;28.00&lt;/ValueAsPercentage&gt;&lt;ValueAsPercentageString&gt;28%&lt;/ValueAsPercentageString&gt;&lt;PersonId&gt;0&lt;/PersonId&gt;&lt;ResponseDelay&gt;0&lt;/ResponseDelay&gt;&lt;/Response&gt;&lt;Response&gt;&lt;Index&gt;0&lt;/Index&gt;&lt;SmartcardUID&gt;0&lt;/SmartcardUID&gt;&lt;Valid&gt;false&lt;/Valid&gt;&lt;TimeStamp&gt;0001-01-01T00:00:00&lt;/TimeStamp&gt;&lt;Value&gt;11&lt;/Value&gt;&lt;ValueAsPercentage&gt;22.00&lt;/ValueAsPercentage&gt;&lt;ValueAsPercentageString&gt;22%&lt;/ValueAsPercentageString&gt;&lt;PersonId&gt;0&lt;/PersonId&gt;&lt;ResponseDelay&gt;0&lt;/ResponseDelay&gt;&lt;/Response&gt;&lt;Response&gt;&lt;Index&gt;0&lt;/Index&gt;&lt;SmartcardUID&gt;0&lt;/SmartcardUID&gt;&lt;Valid&gt;false&lt;/Valid&gt;&lt;TimeStamp&gt;0001-01-01T00:00:00&lt;/TimeStamp&gt;&lt;Value&gt;13&lt;/Value&gt;&lt;ValueAsPercentage&gt;26.00&lt;/ValueAsPercentage&gt;&lt;ValueAsPercentageString&gt;26%&lt;/ValueAsPercentageString&gt;&lt;PersonId&gt;0&lt;/PersonId&gt;&lt;ResponseDelay&gt;0&lt;/ResponseDelay&gt;&lt;/Response&gt;&lt;/ArrayOfResponse&gt;"/>
  <p:tag name="LASTMODE" val="&lt;?xml version=&quot;1.0&quot; encoding=&quot;utf-8&quot;?&gt;&lt;int&gt;0&lt;/int&gt;"/>
  <p:tag name="SEQUENCECOUNT" val="&lt;?xml version=&quot;1.0&quot; encoding=&quot;utf-8&quot;?&gt;&lt;int&gt;30&lt;/int&gt;"/>
  <p:tag name="MEETOO" val="60d6ba00-d460-4592-bb90-b541d4910462"/>
</p:tagLst>
</file>

<file path=ppt/tags/tag148.xml><?xml version="1.0" encoding="utf-8"?>
<p:tagLst xmlns:a="http://schemas.openxmlformats.org/drawingml/2006/main" xmlns:r="http://schemas.openxmlformats.org/officeDocument/2006/relationships" xmlns:p="http://schemas.openxmlformats.org/presentationml/2006/main">
  <p:tag name="QUESTIONGUID" val="cb907eaf-9077-462d-af0c-b1cf993f7c0f"/>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af91c380-3460-4326-8926-a1cbafd0ba75&lt;/GUID&gt;&lt;Name /&gt;&lt;ScreenPosition&gt;BottomRight&lt;/ScreenPosition&gt;&lt;BorderThickness&gt;10&lt;/BorderThickness&gt;&lt;Top&gt;78.4909439&lt;/Top&gt;&lt;Left&gt;36&lt;/Left&gt;&lt;Height&gt;246.544327&lt;/Height&gt;&lt;Width&gt;648&lt;/Width&gt;&lt;/ShapeDetails&gt;"/>
</p:tagLst>
</file>

<file path=ppt/tags/tag149.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5.xml><?xml version="1.0" encoding="utf-8"?>
<p:tagLst xmlns:a="http://schemas.openxmlformats.org/drawingml/2006/main" xmlns:r="http://schemas.openxmlformats.org/officeDocument/2006/relationships" xmlns:p="http://schemas.openxmlformats.org/presentationml/2006/main">
  <p:tag name="SHAPETYPE" val="Bars"/>
  <p:tag name="QUESTIONGUID" val="822ea2d5-8221-4220-b135-4c812ace5103"/>
  <p:tag name="SHAPEDETAILS" val="&lt;?xml version=&quot;1.0&quot; encoding=&quot;utf-8&quot;?&gt;&lt;ShapeDetails xmlns:xsi=&quot;http://www.w3.org/2001/XMLSchema-instance&quot; xmlns:xsd=&quot;http://www.w3.org/2001/XMLSchema&quot;&gt;&lt;GUID&gt;f502e1e6-b56a-4274-afbc-352055ae4d11&lt;/GUID&gt;&lt;Name /&gt;&lt;ScreenPosition&gt;BottomRight&lt;/ScreenPosition&gt;&lt;BorderThickness&gt;10&lt;/BorderThickness&gt;&lt;Top&gt;252.850159&lt;/Top&gt;&lt;Left&gt;85.05378&lt;/Left&gt;&lt;Height&gt;30.25126&lt;/Height&gt;&lt;Width&gt;534.321167&lt;/Width&gt;&lt;/ShapeDetails&gt;"/>
</p:tagLst>
</file>

<file path=ppt/tags/tag150.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51.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52.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613afd05-1be0-49e0-8789-2a6918bec08e&lt;/GUID&gt;&lt;Name /&gt;&lt;ScreenPosition&gt;BottomRight&lt;/ScreenPosition&gt;&lt;BorderThickness&gt;10&lt;/BorderThickness&gt;&lt;Top&gt;150.238113&lt;/Top&gt;&lt;Left&gt;96.3426&lt;/Left&gt;&lt;Height&gt;32.75126&lt;/Height&gt;&lt;Width&gt;559.2669&lt;/Width&gt;&lt;/ShapeDetails&gt;"/>
</p:tagLst>
</file>

<file path=ppt/tags/tag153.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54.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55.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56.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4fab91e0-6c5f-4ed0-a627-06a2b8d90f73&lt;/GUID&gt;&lt;Name /&gt;&lt;ScreenPosition&gt;BottomRight&lt;/ScreenPosition&gt;&lt;BorderThickness&gt;10&lt;/BorderThickness&gt;&lt;Top&gt;229.323&lt;/Top&gt;&lt;Left&gt;96.3426&lt;/Left&gt;&lt;Height&gt;32.75126&lt;/Height&gt;&lt;Width&gt;559.2669&lt;/Width&gt;&lt;/ShapeDetails&gt;"/>
</p:tagLst>
</file>

<file path=ppt/tags/tag157.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58.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59.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6.xml><?xml version="1.0" encoding="utf-8"?>
<p:tagLst xmlns:a="http://schemas.openxmlformats.org/drawingml/2006/main" xmlns:r="http://schemas.openxmlformats.org/officeDocument/2006/relationships" xmlns:p="http://schemas.openxmlformats.org/presentationml/2006/main">
  <p:tag name="SHAPETYPE" val="VotingKey"/>
  <p:tag name="QUESTIONGUID" val="822ea2d5-8221-4220-b135-4c812ace5103"/>
</p:tagLst>
</file>

<file path=ppt/tags/tag160.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fbf4fa59-ddda-436e-925e-4157646ed1b4&lt;/GUID&gt;&lt;Name /&gt;&lt;ScreenPosition&gt;BottomRight&lt;/ScreenPosition&gt;&lt;BorderThickness&gt;10&lt;/BorderThickness&gt;&lt;Top&gt;308.407867&lt;/Top&gt;&lt;Left&gt;96.3426&lt;/Left&gt;&lt;Height&gt;32.75126&lt;/Height&gt;&lt;Width&gt;559.2669&lt;/Width&gt;&lt;/ShapeDetails&gt;"/>
</p:tagLst>
</file>

<file path=ppt/tags/tag161.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62.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63.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64.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5d2cd32-ad3e-41d3-9b88-88d4c3c2e06f&lt;/GUID&gt;&lt;Name /&gt;&lt;ScreenPosition&gt;BottomRight&lt;/ScreenPosition&gt;&lt;BorderThickness&gt;10&lt;/BorderThickness&gt;&lt;Top&gt;387.492828&lt;/Top&gt;&lt;Left&gt;96.3426&lt;/Left&gt;&lt;Height&gt;32.75126&lt;/Height&gt;&lt;Width&gt;559.2669&lt;/Width&gt;&lt;/ShapeDetails&gt;"/>
</p:tagLst>
</file>

<file path=ppt/tags/tag165.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0933a39e-51d0-42e8-b0a8-dca03024e90e&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43f6f899-2a05-400e-9088-eb0ae24267d5&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bdb025d2-71bc-438d-a706-0f1d5becc119&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cbccb6a0-dc35-4d46-8ac9-c01747e0262f&lt;/GUID&gt;&lt;Name /&gt;&lt;IsSelected&gt;true&lt;/IsSelected&gt;&lt;Description&gt;Not at all&lt;/Description&gt;&lt;Key&gt;1&lt;/Key&gt;&lt;IsAnswer&gt;false&lt;/IsAnswer&gt;&lt;SubChoiceData&gt;&lt;SubChoices&gt;&lt;SubChoice&gt;&lt;NumVotes&gt;5&lt;/NumVotes&gt;&lt;PercentageOfVotesCast&gt;11.904761904761905&lt;/PercentageOfVotesCast&gt;&lt;PercentageOfVotesCastAsString&gt;11.90%&lt;/PercentageOfVotesCastAsString&gt;&lt;PercentageOfVoters&gt;11.904761904761905&lt;/PercentageOfVoters&gt;&lt;PercentageOfVotersAsString&gt;11.90%&lt;/PercentageOfVotersAsString&gt;&lt;/SubChoice&gt;&lt;/SubChoices&gt;&lt;/SubChoiceData&gt;&lt;Score&gt;0&lt;/Score&gt;&lt;ChoiceRankings /&gt;&lt;AnswerSequenceNo&gt;0&lt;/AnswerSequenceNo&gt;&lt;/Choice&gt;&lt;Choice xsi:type=&quot;DiscreteChoice&quot;&gt;&lt;GUID&gt;0ac48bb7-1a04-45da-aab8-aa3808f62b48&lt;/GUID&gt;&lt;Name /&gt;&lt;IsSelected&gt;true&lt;/IsSelected&gt;&lt;Description&gt;A little&lt;/Description&gt;&lt;Key&gt;2&lt;/Key&gt;&lt;IsAnswer&gt;false&lt;/IsAnswer&gt;&lt;SubChoiceData&gt;&lt;SubChoices&gt;&lt;SubChoice&gt;&lt;NumVotes&gt;9&lt;/NumVotes&gt;&lt;PercentageOfVotesCast&gt;21.428571428571431&lt;/PercentageOfVotesCast&gt;&lt;PercentageOfVotesCastAsString&gt;21.43%&lt;/PercentageOfVotesCastAsString&gt;&lt;PercentageOfVoters&gt;21.428571428571431&lt;/PercentageOfVoters&gt;&lt;PercentageOfVotersAsString&gt;21.43%&lt;/PercentageOfVotersAsString&gt;&lt;/SubChoice&gt;&lt;/SubChoices&gt;&lt;/SubChoiceData&gt;&lt;Score&gt;0&lt;/Score&gt;&lt;ChoiceRankings /&gt;&lt;AnswerSequenceNo&gt;0&lt;/AnswerSequenceNo&gt;&lt;/Choice&gt;&lt;Choice xsi:type=&quot;DiscreteChoice&quot;&gt;&lt;GUID&gt;83489b9c-4cb8-40e5-93b8-406a6147fc88&lt;/GUID&gt;&lt;Name /&gt;&lt;IsSelected&gt;true&lt;/IsSelected&gt;&lt;Description&gt;Fairly well&lt;/Description&gt;&lt;Key&gt;3&lt;/Key&gt;&lt;IsAnswer&gt;false&lt;/IsAnswer&gt;&lt;SubChoiceData&gt;&lt;SubChoices&gt;&lt;SubChoice&gt;&lt;NumVotes&gt;11&lt;/NumVotes&gt;&lt;PercentageOfVotesCast&gt;26.19047619047619&lt;/PercentageOfVotesCast&gt;&lt;PercentageOfVotesCastAsString&gt;26.19%&lt;/PercentageOfVotesCastAsString&gt;&lt;PercentageOfVoters&gt;26.19047619047619&lt;/PercentageOfVoters&gt;&lt;PercentageOfVotersAsString&gt;26.19%&lt;/PercentageOfVotersAsString&gt;&lt;/SubChoice&gt;&lt;/SubChoices&gt;&lt;/SubChoiceData&gt;&lt;Score&gt;0&lt;/Score&gt;&lt;ChoiceRankings /&gt;&lt;AnswerSequenceNo&gt;0&lt;/AnswerSequenceNo&gt;&lt;/Choice&gt;&lt;Choice xsi:type=&quot;DiscreteChoice&quot;&gt;&lt;GUID&gt;cdd34d1a-3dd6-4145-9f51-0b0fcc7576e0&lt;/GUID&gt;&lt;Name /&gt;&lt;IsSelected&gt;true&lt;/IsSelected&gt;&lt;Description&gt;Completely&lt;/Description&gt;&lt;Key&gt;4&lt;/Key&gt;&lt;IsAnswer&gt;false&lt;/IsAnswer&gt;&lt;SubChoiceData&gt;&lt;SubChoices&gt;&lt;SubChoice&gt;&lt;NumVotes&gt;17&lt;/NumVotes&gt;&lt;PercentageOfVotesCast&gt;40.476190476190474&lt;/PercentageOfVotesCast&gt;&lt;PercentageOfVotesCastAsString&gt;40.48%&lt;/PercentageOfVotesCastAsString&gt;&lt;PercentageOfVoters&gt;40.476190476190474&lt;/PercentageOfVoters&gt;&lt;PercentageOfVotersAsString&gt;40.48%&lt;/PercentageOfVotersAsString&gt;&lt;/SubChoice&gt;&lt;/SubChoices&gt;&lt;/SubChoiceData&gt;&lt;Score&gt;0&lt;/Score&gt;&lt;ChoiceRankings /&gt;&lt;AnswerSequenceNo&gt;0&lt;/AnswerSequenceNo&gt;&lt;/Choice&gt;&lt;/Choices&gt;&lt;HasData&gt;true&lt;/HasData&gt;&lt;MasterQuestionNumSubChoices&gt;0&lt;/MasterQuestionNumSubChoices&gt;&lt;TimeOpenMS&gt;4336&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5&lt;/Value&gt;&lt;ValueAsPercentage&gt;11.904761904761904761904761900&lt;/ValueAsPercentage&gt;&lt;ValueAsPercentageString&gt;11.90%&lt;/ValueAsPercentageString&gt;&lt;PersonId&gt;0&lt;/PersonId&gt;&lt;ResponseDelay&gt;0&lt;/ResponseDelay&gt;&lt;/Response&gt;&lt;Response&gt;&lt;Index&gt;0&lt;/Index&gt;&lt;SmartcardUID&gt;0&lt;/SmartcardUID&gt;&lt;Valid&gt;false&lt;/Valid&gt;&lt;TimeStamp&gt;0001-01-01T00:00:00&lt;/TimeStamp&gt;&lt;Value&gt;9&lt;/Value&gt;&lt;ValueAsPercentage&gt;21.428571428571428571428571430&lt;/ValueAsPercentage&gt;&lt;ValueAsPercentageString&gt;21.43%&lt;/ValueAsPercentageString&gt;&lt;PersonId&gt;0&lt;/PersonId&gt;&lt;ResponseDelay&gt;0&lt;/ResponseDelay&gt;&lt;/Response&gt;&lt;Response&gt;&lt;Index&gt;0&lt;/Index&gt;&lt;SmartcardUID&gt;0&lt;/SmartcardUID&gt;&lt;Valid&gt;false&lt;/Valid&gt;&lt;TimeStamp&gt;0001-01-01T00:00:00&lt;/TimeStamp&gt;&lt;Value&gt;11&lt;/Value&gt;&lt;ValueAsPercentage&gt;26.190476190476190476190476190&lt;/ValueAsPercentage&gt;&lt;ValueAsPercentageString&gt;26.19%&lt;/ValueAsPercentageString&gt;&lt;PersonId&gt;0&lt;/PersonId&gt;&lt;ResponseDelay&gt;0&lt;/ResponseDelay&gt;&lt;/Response&gt;&lt;Response&gt;&lt;Index&gt;0&lt;/Index&gt;&lt;SmartcardUID&gt;0&lt;/SmartcardUID&gt;&lt;Valid&gt;false&lt;/Valid&gt;&lt;TimeStamp&gt;0001-01-01T00:00:00&lt;/TimeStamp&gt;&lt;Value&gt;17&lt;/Value&gt;&lt;ValueAsPercentage&gt;40.476190476190476190476190480&lt;/ValueAsPercentage&gt;&lt;ValueAsPercentageString&gt;40.48%&lt;/ValueAsPercentageString&gt;&lt;PersonId&gt;0&lt;/PersonId&gt;&lt;ResponseDelay&gt;0&lt;/ResponseDelay&gt;&lt;/Response&gt;&lt;/ArrayOfResponse&gt;"/>
  <p:tag name="LASTMODE" val="&lt;?xml version=&quot;1.0&quot; encoding=&quot;utf-8&quot;?&gt;&lt;int&gt;0&lt;/int&gt;"/>
  <p:tag name="SEQUENCECOUNT" val="&lt;?xml version=&quot;1.0&quot; encoding=&quot;utf-8&quot;?&gt;&lt;int&gt;30&lt;/int&gt;"/>
  <p:tag name="MEETOO" val="60d6ba00-d460-4592-bb90-b541d4910462"/>
</p:tagLst>
</file>

<file path=ppt/tags/tag166.xml><?xml version="1.0" encoding="utf-8"?>
<p:tagLst xmlns:a="http://schemas.openxmlformats.org/drawingml/2006/main" xmlns:r="http://schemas.openxmlformats.org/officeDocument/2006/relationships" xmlns:p="http://schemas.openxmlformats.org/presentationml/2006/main">
  <p:tag name="QUESTIONGUID" val="bdb025d2-71bc-438d-a706-0f1d5becc119"/>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086feb9b-8d89-4c2f-9c4d-ee3ba39b149f&lt;/GUID&gt;&lt;Name /&gt;&lt;ScreenPosition&gt;BottomRight&lt;/ScreenPosition&gt;&lt;BorderThickness&gt;10&lt;/BorderThickness&gt;&lt;Top&gt;78.4909439&lt;/Top&gt;&lt;Left&gt;84&lt;/Left&gt;&lt;Height&gt;246.544327&lt;/Height&gt;&lt;Width&gt;600&lt;/Width&gt;&lt;/ShapeDetails&gt;"/>
</p:tagLst>
</file>

<file path=ppt/tags/tag167.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68.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69.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7.xml><?xml version="1.0" encoding="utf-8"?>
<p:tagLst xmlns:a="http://schemas.openxmlformats.org/drawingml/2006/main" xmlns:r="http://schemas.openxmlformats.org/officeDocument/2006/relationships" xmlns:p="http://schemas.openxmlformats.org/presentationml/2006/main">
  <p:tag name="SHAPETYPE" val="ChoiceText"/>
  <p:tag name="QUESTIONGUID" val="822ea2d5-8221-4220-b135-4c812ace5103"/>
</p:tagLst>
</file>

<file path=ppt/tags/tag170.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613afd05-1be0-49e0-8789-2a6918bec08e&lt;/GUID&gt;&lt;Name /&gt;&lt;ScreenPosition&gt;BottomRight&lt;/ScreenPosition&gt;&lt;BorderThickness&gt;10&lt;/BorderThickness&gt;&lt;Top&gt;150.238113&lt;/Top&gt;&lt;Left&gt;144.34259&lt;/Left&gt;&lt;Height&gt;32.75126&lt;/Height&gt;&lt;Width&gt;505.1007&lt;/Width&gt;&lt;/ShapeDetails&gt;"/>
</p:tagLst>
</file>

<file path=ppt/tags/tag171.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72.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73.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74.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4fab91e0-6c5f-4ed0-a627-06a2b8d90f73&lt;/GUID&gt;&lt;Name /&gt;&lt;ScreenPosition&gt;BottomRight&lt;/ScreenPosition&gt;&lt;BorderThickness&gt;10&lt;/BorderThickness&gt;&lt;Top&gt;229.323&lt;/Top&gt;&lt;Left&gt;144.34259&lt;/Left&gt;&lt;Height&gt;32.75126&lt;/Height&gt;&lt;Width&gt;505.1007&lt;/Width&gt;&lt;/ShapeDetails&gt;"/>
</p:tagLst>
</file>

<file path=ppt/tags/tag175.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76.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77.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78.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fbf4fa59-ddda-436e-925e-4157646ed1b4&lt;/GUID&gt;&lt;Name /&gt;&lt;ScreenPosition&gt;BottomRight&lt;/ScreenPosition&gt;&lt;BorderThickness&gt;10&lt;/BorderThickness&gt;&lt;Top&gt;308.407867&lt;/Top&gt;&lt;Left&gt;144.34259&lt;/Left&gt;&lt;Height&gt;32.75126&lt;/Height&gt;&lt;Width&gt;505.1007&lt;/Width&gt;&lt;/ShapeDetails&gt;"/>
</p:tagLst>
</file>

<file path=ppt/tags/tag179.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8.xml><?xml version="1.0" encoding="utf-8"?>
<p:tagLst xmlns:a="http://schemas.openxmlformats.org/drawingml/2006/main" xmlns:r="http://schemas.openxmlformats.org/officeDocument/2006/relationships" xmlns:p="http://schemas.openxmlformats.org/presentationml/2006/main">
  <p:tag name="SHAPETYPE" val="DataLabel"/>
  <p:tag name="QUESTIONGUID" val="822ea2d5-8221-4220-b135-4c812ace5103"/>
</p:tagLst>
</file>

<file path=ppt/tags/tag180.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81.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82.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5d2cd32-ad3e-41d3-9b88-88d4c3c2e06f&lt;/GUID&gt;&lt;Name /&gt;&lt;ScreenPosition&gt;BottomRight&lt;/ScreenPosition&gt;&lt;BorderThickness&gt;10&lt;/BorderThickness&gt;&lt;Top&gt;387.492828&lt;/Top&gt;&lt;Left&gt;144.34259&lt;/Left&gt;&lt;Height&gt;32.75126&lt;/Height&gt;&lt;Width&gt;505.1007&lt;/Width&gt;&lt;/ShapeDetails&gt;"/>
</p:tagLst>
</file>

<file path=ppt/tags/tag183.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0933a39e-51d0-42e8-b0a8-dca03024e90e&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43f6f899-2a05-400e-9088-eb0ae24267d5&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8cadcec5-fac1-4809-8ca3-85f3b9cbc851&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cbccb6a0-dc35-4d46-8ac9-c01747e0262f&lt;/GUID&gt;&lt;Name /&gt;&lt;IsSelected&gt;true&lt;/IsSelected&gt;&lt;Description&gt;Not at all&lt;/Description&gt;&lt;Key&gt;1&lt;/Key&gt;&lt;IsAnswer&gt;false&lt;/IsAnswer&gt;&lt;SubChoiceData&gt;&lt;SubChoices&gt;&lt;SubChoice&gt;&lt;NumVotes&gt;13&lt;/NumVotes&gt;&lt;PercentageOfVotesCast&gt;31.707317073170731&lt;/PercentageOfVotesCast&gt;&lt;PercentageOfVotesCastAsString&gt;31.71%&lt;/PercentageOfVotesCastAsString&gt;&lt;PercentageOfVoters&gt;31.707317073170731&lt;/PercentageOfVoters&gt;&lt;PercentageOfVotersAsString&gt;31.71%&lt;/PercentageOfVotersAsString&gt;&lt;/SubChoice&gt;&lt;/SubChoices&gt;&lt;/SubChoiceData&gt;&lt;Score&gt;0&lt;/Score&gt;&lt;ChoiceRankings /&gt;&lt;AnswerSequenceNo&gt;0&lt;/AnswerSequenceNo&gt;&lt;/Choice&gt;&lt;Choice xsi:type=&quot;DiscreteChoice&quot;&gt;&lt;GUID&gt;0ac48bb7-1a04-45da-aab8-aa3808f62b48&lt;/GUID&gt;&lt;Name /&gt;&lt;IsSelected&gt;true&lt;/IsSelected&gt;&lt;Description&gt;A little&lt;/Description&gt;&lt;Key&gt;2&lt;/Key&gt;&lt;IsAnswer&gt;false&lt;/IsAnswer&gt;&lt;SubChoiceData&gt;&lt;SubChoices&gt;&lt;SubChoice&gt;&lt;NumVotes&gt;12&lt;/NumVotes&gt;&lt;PercentageOfVotesCast&gt;29.26829268292683&lt;/PercentageOfVotesCast&gt;&lt;PercentageOfVotesCastAsString&gt;29.27%&lt;/PercentageOfVotesCastAsString&gt;&lt;PercentageOfVoters&gt;29.26829268292683&lt;/PercentageOfVoters&gt;&lt;PercentageOfVotersAsString&gt;29.27%&lt;/PercentageOfVotersAsString&gt;&lt;/SubChoice&gt;&lt;/SubChoices&gt;&lt;/SubChoiceData&gt;&lt;Score&gt;0&lt;/Score&gt;&lt;ChoiceRankings /&gt;&lt;AnswerSequenceNo&gt;0&lt;/AnswerSequenceNo&gt;&lt;/Choice&gt;&lt;Choice xsi:type=&quot;DiscreteChoice&quot;&gt;&lt;GUID&gt;83489b9c-4cb8-40e5-93b8-406a6147fc88&lt;/GUID&gt;&lt;Name /&gt;&lt;IsSelected&gt;true&lt;/IsSelected&gt;&lt;Description&gt;Fairly well&lt;/Description&gt;&lt;Key&gt;3&lt;/Key&gt;&lt;IsAnswer&gt;false&lt;/IsAnswer&gt;&lt;SubChoiceData&gt;&lt;SubChoices&gt;&lt;SubChoice&gt;&lt;NumVotes&gt;10&lt;/NumVotes&gt;&lt;PercentageOfVotesCast&gt;24.390243902439021&lt;/PercentageOfVotesCast&gt;&lt;PercentageOfVotesCastAsString&gt;24.39%&lt;/PercentageOfVotesCastAsString&gt;&lt;PercentageOfVoters&gt;24.390243902439021&lt;/PercentageOfVoters&gt;&lt;PercentageOfVotersAsString&gt;24.39%&lt;/PercentageOfVotersAsString&gt;&lt;/SubChoice&gt;&lt;/SubChoices&gt;&lt;/SubChoiceData&gt;&lt;Score&gt;0&lt;/Score&gt;&lt;ChoiceRankings /&gt;&lt;AnswerSequenceNo&gt;0&lt;/AnswerSequenceNo&gt;&lt;/Choice&gt;&lt;Choice xsi:type=&quot;DiscreteChoice&quot;&gt;&lt;GUID&gt;cdd34d1a-3dd6-4145-9f51-0b0fcc7576e0&lt;/GUID&gt;&lt;Name /&gt;&lt;IsSelected&gt;true&lt;/IsSelected&gt;&lt;Description&gt;Completely&lt;/Description&gt;&lt;Key&gt;4&lt;/Key&gt;&lt;IsAnswer&gt;false&lt;/IsAnswer&gt;&lt;SubChoiceData&gt;&lt;SubChoices&gt;&lt;SubChoice&gt;&lt;NumVotes&gt;6&lt;/NumVotes&gt;&lt;PercentageOfVotesCast&gt;14.634146341463415&lt;/PercentageOfVotesCast&gt;&lt;PercentageOfVotesCastAsString&gt;14.63%&lt;/PercentageOfVotesCastAsString&gt;&lt;PercentageOfVoters&gt;14.634146341463415&lt;/PercentageOfVoters&gt;&lt;PercentageOfVotersAsString&gt;14.63%&lt;/PercentageOfVotersAsString&gt;&lt;/SubChoice&gt;&lt;/SubChoices&gt;&lt;/SubChoiceData&gt;&lt;Score&gt;0&lt;/Score&gt;&lt;ChoiceRankings /&gt;&lt;AnswerSequenceNo&gt;0&lt;/AnswerSequenceNo&gt;&lt;/Choice&gt;&lt;/Choices&gt;&lt;HasData&gt;true&lt;/HasData&gt;&lt;MasterQuestionNumSubChoices&gt;0&lt;/MasterQuestionNumSubChoices&gt;&lt;TimeOpenMS&gt;4231&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3&lt;/Value&gt;&lt;ValueAsPercentage&gt;31.707317073170731707317073170&lt;/ValueAsPercentage&gt;&lt;ValueAsPercentageString&gt;31.71%&lt;/ValueAsPercentageString&gt;&lt;PersonId&gt;0&lt;/PersonId&gt;&lt;ResponseDelay&gt;0&lt;/ResponseDelay&gt;&lt;/Response&gt;&lt;Response&gt;&lt;Index&gt;0&lt;/Index&gt;&lt;SmartcardUID&gt;0&lt;/SmartcardUID&gt;&lt;Valid&gt;false&lt;/Valid&gt;&lt;TimeStamp&gt;0001-01-01T00:00:00&lt;/TimeStamp&gt;&lt;Value&gt;12&lt;/Value&gt;&lt;ValueAsPercentage&gt;29.268292682926829268292682930&lt;/ValueAsPercentage&gt;&lt;ValueAsPercentageString&gt;29.27%&lt;/ValueAsPercentageString&gt;&lt;PersonId&gt;0&lt;/PersonId&gt;&lt;ResponseDelay&gt;0&lt;/ResponseDelay&gt;&lt;/Response&gt;&lt;Response&gt;&lt;Index&gt;0&lt;/Index&gt;&lt;SmartcardUID&gt;0&lt;/SmartcardUID&gt;&lt;Valid&gt;false&lt;/Valid&gt;&lt;TimeStamp&gt;0001-01-01T00:00:00&lt;/TimeStamp&gt;&lt;Value&gt;10&lt;/Value&gt;&lt;ValueAsPercentage&gt;24.390243902439024390243902440&lt;/ValueAsPercentage&gt;&lt;ValueAsPercentageString&gt;24.39%&lt;/ValueAsPercentageString&gt;&lt;PersonId&gt;0&lt;/PersonId&gt;&lt;ResponseDelay&gt;0&lt;/ResponseDelay&gt;&lt;/Response&gt;&lt;Response&gt;&lt;Index&gt;0&lt;/Index&gt;&lt;SmartcardUID&gt;0&lt;/SmartcardUID&gt;&lt;Valid&gt;false&lt;/Valid&gt;&lt;TimeStamp&gt;0001-01-01T00:00:00&lt;/TimeStamp&gt;&lt;Value&gt;6&lt;/Value&gt;&lt;ValueAsPercentage&gt;14.634146341463414634146341460&lt;/ValueAsPercentage&gt;&lt;ValueAsPercentageString&gt;14.63%&lt;/ValueAsPercentageString&gt;&lt;PersonId&gt;0&lt;/PersonId&gt;&lt;ResponseDelay&gt;0&lt;/ResponseDelay&gt;&lt;/Response&gt;&lt;/ArrayOfResponse&gt;"/>
  <p:tag name="LASTMODE" val="&lt;?xml version=&quot;1.0&quot; encoding=&quot;utf-8&quot;?&gt;&lt;int&gt;0&lt;/int&gt;"/>
  <p:tag name="SEQUENCECOUNT" val="&lt;?xml version=&quot;1.0&quot; encoding=&quot;utf-8&quot;?&gt;&lt;int&gt;29&lt;/int&gt;"/>
  <p:tag name="MEETOO" val="60d6ba00-d460-4592-bb90-b541d4910462"/>
</p:tagLst>
</file>

<file path=ppt/tags/tag184.xml><?xml version="1.0" encoding="utf-8"?>
<p:tagLst xmlns:a="http://schemas.openxmlformats.org/drawingml/2006/main" xmlns:r="http://schemas.openxmlformats.org/officeDocument/2006/relationships" xmlns:p="http://schemas.openxmlformats.org/presentationml/2006/main">
  <p:tag name="QUESTIONGUID" val="8cadcec5-fac1-4809-8ca3-85f3b9cbc851"/>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08ddb6ae-2680-42b2-9790-6db8b10e7b79&lt;/GUID&gt;&lt;Name /&gt;&lt;ScreenPosition&gt;BottomRight&lt;/ScreenPosition&gt;&lt;BorderThickness&gt;10&lt;/BorderThickness&gt;&lt;Top&gt;78.4909439&lt;/Top&gt;&lt;Left&gt;36&lt;/Left&gt;&lt;Height&gt;246.544327&lt;/Height&gt;&lt;Width&gt;661.7581&lt;/Width&gt;&lt;/ShapeDetails&gt;"/>
</p:tagLst>
</file>

<file path=ppt/tags/tag185.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86.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87.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88.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613afd05-1be0-49e0-8789-2a6918bec08e&lt;/GUID&gt;&lt;Name /&gt;&lt;ScreenPosition&gt;BottomRight&lt;/ScreenPosition&gt;&lt;BorderThickness&gt;10&lt;/BorderThickness&gt;&lt;Top&gt;150.238113&lt;/Top&gt;&lt;Left&gt;96.3426&lt;/Left&gt;&lt;Height&gt;32.75126&lt;/Height&gt;&lt;Width&gt;559.2669&lt;/Width&gt;&lt;/ShapeDetails&gt;"/>
</p:tagLst>
</file>

<file path=ppt/tags/tag189.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9.xml><?xml version="1.0" encoding="utf-8"?>
<p:tagLst xmlns:a="http://schemas.openxmlformats.org/drawingml/2006/main" xmlns:r="http://schemas.openxmlformats.org/officeDocument/2006/relationships" xmlns:p="http://schemas.openxmlformats.org/presentationml/2006/main">
  <p:tag name="SHAPETYPE" val="Bars"/>
  <p:tag name="QUESTIONGUID" val="822ea2d5-8221-4220-b135-4c812ace5103"/>
  <p:tag name="SHAPEDETAILS" val="&lt;?xml version=&quot;1.0&quot; encoding=&quot;utf-8&quot;?&gt;&lt;ShapeDetails xmlns:xsi=&quot;http://www.w3.org/2001/XMLSchema-instance&quot; xmlns:xsd=&quot;http://www.w3.org/2001/XMLSchema&quot;&gt;&lt;GUID&gt;9cc43637-a680-4f88-b1cb-5a1dba79a7f0&lt;/GUID&gt;&lt;Name /&gt;&lt;ScreenPosition&gt;BottomRight&lt;/ScreenPosition&gt;&lt;BorderThickness&gt;10&lt;/BorderThickness&gt;&lt;Top&gt;331.935059&lt;/Top&gt;&lt;Left&gt;85.05378&lt;/Left&gt;&lt;Height&gt;30.25126&lt;/Height&gt;&lt;Width&gt;534.321167&lt;/Width&gt;&lt;/ShapeDetails&gt;"/>
</p:tagLst>
</file>

<file path=ppt/tags/tag190.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91.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92.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4fab91e0-6c5f-4ed0-a627-06a2b8d90f73&lt;/GUID&gt;&lt;Name /&gt;&lt;ScreenPosition&gt;BottomRight&lt;/ScreenPosition&gt;&lt;BorderThickness&gt;10&lt;/BorderThickness&gt;&lt;Top&gt;229.323&lt;/Top&gt;&lt;Left&gt;96.3426&lt;/Left&gt;&lt;Height&gt;32.75126&lt;/Height&gt;&lt;Width&gt;559.2669&lt;/Width&gt;&lt;/ShapeDetails&gt;"/>
</p:tagLst>
</file>

<file path=ppt/tags/tag193.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94.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95.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196.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fbf4fa59-ddda-436e-925e-4157646ed1b4&lt;/GUID&gt;&lt;Name /&gt;&lt;ScreenPosition&gt;BottomRight&lt;/ScreenPosition&gt;&lt;BorderThickness&gt;10&lt;/BorderThickness&gt;&lt;Top&gt;308.407867&lt;/Top&gt;&lt;Left&gt;96.3426&lt;/Left&gt;&lt;Height&gt;32.75126&lt;/Height&gt;&lt;Width&gt;559.2669&lt;/Width&gt;&lt;/ShapeDetails&gt;"/>
</p:tagLst>
</file>

<file path=ppt/tags/tag197.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198.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199.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xml><?xml version="1.0" encoding="utf-8"?>
<p:tagLst xmlns:a="http://schemas.openxmlformats.org/drawingml/2006/main" xmlns:r="http://schemas.openxmlformats.org/officeDocument/2006/relationships" xmlns:p="http://schemas.openxmlformats.org/presentationml/2006/main">
  <p:tag name="LASTMODE" val="&lt;?xml version=&quot;1.0&quot; encoding=&quot;utf-8&quot;?&gt;&lt;int&gt;0&lt;/int&gt;"/>
</p:tagLst>
</file>

<file path=ppt/tags/tag20.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HASPERCENTTYPESHAPE" val="true"/>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e94b83ee-c6ef-4132-a1a9-d777b54a3e53&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9180da2e-0a5d-441c-aabb-ea03d891a106&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28abc2cc-63e3-4e1e-8651-4b5d6d9232dd&lt;/GUID&gt;&lt;Name /&gt;&lt;Text&gt;Which of the following sectors/industries does your organisation service? (select all that apply, then press ‘Send’)&lt;/Text&gt;&lt;SubChoiceDefinitions&gt;&lt;SubChoiceDefinition&gt;&lt;Name&gt;1st Choice&lt;/Name&gt;&lt;SubChoiceSourceReferences /&gt;&lt;/SubChoiceDefinition&gt;&lt;SubChoiceDefinition&gt;&lt;Name&gt;2nd Choice&lt;/Name&gt;&lt;SubChoiceSourceReferences /&gt;&lt;/SubChoiceDefinition&gt;&lt;SubChoiceDefinition&gt;&lt;Name&gt;3rd Choice&lt;/Name&gt;&lt;SubChoiceSourceReferences /&gt;&lt;/SubChoiceDefinition&gt;&lt;SubChoiceDefinition&gt;&lt;Name&gt;4th Choice&lt;/Name&gt;&lt;SubChoiceSourceReferences /&gt;&lt;/SubChoiceDefinition&gt;&lt;SubChoiceDefinition&gt;&lt;Name&gt;5th Choice&lt;/Name&gt;&lt;SubChoiceSourceReferences /&gt;&lt;/SubChoiceDefinition&gt;&lt;SubChoiceDefinition&gt;&lt;Name&gt;6th Choice&lt;/Name&gt;&lt;SubChoiceSourceReferences /&gt;&lt;/SubChoiceDefinition&gt;&lt;SubChoiceDefinition&gt;&lt;Name&gt;7th Choice&lt;/Name&gt;&lt;SubChoiceSourceReferences /&gt;&lt;/SubChoiceDefinition&gt;&lt;/SubChoiceDefinitions&gt;&lt;SubText&gt;Vote for up to 7 choices&lt;/SubText&gt;&lt;IndividualWeightingText /&gt;&lt;QuestionType&gt;MultipleChoice&lt;/QuestionType&gt;&lt;Source&gt;Simulated&lt;/Source&gt;&lt;Choices&gt;&lt;Choice xsi:type=&quot;DiscreteChoice&quot;&gt;&lt;GUID&gt;894374d5-233a-49bb-9183-52dc2cadb742&lt;/GUID&gt;&lt;Name /&gt;&lt;IsSelected&gt;true&lt;/IsSelected&gt;&lt;Description&gt;Financial&lt;/Description&gt;&lt;Key&gt;1&lt;/Key&gt;&lt;IsAnswer&gt;false&lt;/IsAnswer&gt;&lt;SubChoiceData&gt;&lt;SubChoices&gt;&lt;SubChoice&gt;&lt;NumVotes&gt;2&lt;/NumVotes&gt;&lt;PercentageOfVotesCast&gt;12.5&lt;/PercentageOfVotesCast&gt;&lt;PercentageOfVotesCastAsString&gt;12.50%&lt;/PercentageOfVotesCastAsString&gt;&lt;PercentageOfVoters&gt;12.5&lt;/PercentageOfVoters&gt;&lt;PercentageOfVotersAsString&gt;12.50%&lt;/PercentageOfVotersAsString&gt;&lt;/SubChoice&gt;&lt;/SubChoices&gt;&lt;/SubChoiceData&gt;&lt;Score&gt;0&lt;/Score&gt;&lt;ChoiceRankings /&gt;&lt;AnswerSequenceNo&gt;0&lt;/AnswerSequenceNo&gt;&lt;/Choice&gt;&lt;Choice xsi:type=&quot;DiscreteChoice&quot;&gt;&lt;GUID&gt;dd8a67a5-0b30-44a7-8325-d711b82f285c&lt;/GUID&gt;&lt;Name /&gt;&lt;IsSelected&gt;true&lt;/IsSelected&gt;&lt;Description&gt;Pharmaceutical / Healthcare&lt;/Description&gt;&lt;Key&gt;2&lt;/Key&gt;&lt;IsAnswer&gt;false&lt;/IsAnswer&gt;&lt;SubChoiceData&gt;&lt;SubChoices&gt;&lt;SubChoice&gt;&lt;NumVotes&gt;2&lt;/NumVotes&gt;&lt;PercentageOfVotesCast&gt;12.5&lt;/PercentageOfVotesCast&gt;&lt;PercentageOfVotesCastAsString&gt;12.50%&lt;/PercentageOfVotesCastAsString&gt;&lt;PercentageOfVoters&gt;12.5&lt;/PercentageOfVoters&gt;&lt;PercentageOfVotersAsString&gt;12.50%&lt;/PercentageOfVotersAsString&gt;&lt;/SubChoice&gt;&lt;/SubChoices&gt;&lt;/SubChoiceData&gt;&lt;Score&gt;0&lt;/Score&gt;&lt;ChoiceRankings /&gt;&lt;AnswerSequenceNo&gt;0&lt;/AnswerSequenceNo&gt;&lt;/Choice&gt;&lt;Choice xsi:type=&quot;DiscreteChoice&quot;&gt;&lt;GUID&gt;982c4987-3233-402e-87a5-562012b60300&lt;/GUID&gt;&lt;Name /&gt;&lt;IsSelected&gt;true&lt;/IsSelected&gt;&lt;Description&gt;Government&lt;/Description&gt;&lt;Key&gt;3&lt;/Key&gt;&lt;IsAnswer&gt;false&lt;/IsAnswer&gt;&lt;SubChoiceData&gt;&lt;SubChoices&gt;&lt;SubChoice&gt;&lt;NumVotes&gt;3&lt;/NumVotes&gt;&lt;PercentageOfVotesCast&gt;18.75&lt;/PercentageOfVotesCast&gt;&lt;PercentageOfVotesCastAsString&gt;18.75%&lt;/PercentageOfVotesCastAsString&gt;&lt;PercentageOfVoters&gt;18.75&lt;/PercentageOfVoters&gt;&lt;PercentageOfVotersAsString&gt;18.75%&lt;/PercentageOfVotersAsString&gt;&lt;/SubChoice&gt;&lt;/SubChoices&gt;&lt;/SubChoiceData&gt;&lt;Score&gt;0&lt;/Score&gt;&lt;ChoiceRankings /&gt;&lt;AnswerSequenceNo&gt;0&lt;/AnswerSequenceNo&gt;&lt;/Choice&gt;&lt;Choice xsi:type=&quot;DiscreteChoice&quot;&gt;&lt;GUID&gt;7918ae61-ea67-472c-ae48-9b2783be94cc&lt;/GUID&gt;&lt;Name /&gt;&lt;IsSelected&gt;true&lt;/IsSelected&gt;&lt;Description&gt;Charity&lt;/Description&gt;&lt;Key&gt;4&lt;/Key&gt;&lt;IsAnswer&gt;false&lt;/IsAnswer&gt;&lt;SubChoiceData&gt;&lt;SubChoices&gt;&lt;SubChoice&gt;&lt;NumVotes&gt;4&lt;/NumVotes&gt;&lt;PercentageOfVotesCast&gt;25&lt;/PercentageOfVotesCast&gt;&lt;PercentageOfVotesCastAsString&gt;25%&lt;/PercentageOfVotesCastAsString&gt;&lt;PercentageOfVoters&gt;25&lt;/PercentageOfVoters&gt;&lt;PercentageOfVotersAsString&gt;25%&lt;/PercentageOfVotersAsString&gt;&lt;/SubChoice&gt;&lt;/SubChoices&gt;&lt;/SubChoiceData&gt;&lt;Score&gt;0&lt;/Score&gt;&lt;ChoiceRankings /&gt;&lt;AnswerSequenceNo&gt;0&lt;/AnswerSequenceNo&gt;&lt;/Choice&gt;&lt;Choice xsi:type=&quot;DiscreteChoice&quot;&gt;&lt;GUID&gt;ec7db8b5-1e98-405e-89e8-67caedc3cdb8&lt;/GUID&gt;&lt;Name /&gt;&lt;IsSelected&gt;true&lt;/IsSelected&gt;&lt;Description&gt;Energy&lt;/Description&gt;&lt;Key&gt;5&lt;/Key&gt;&lt;IsAnswer&gt;false&lt;/IsAnswer&gt;&lt;SubChoiceData&gt;&lt;SubChoices&gt;&lt;SubChoice&gt;&lt;NumVotes&gt;2&lt;/NumVotes&gt;&lt;PercentageOfVotesCast&gt;12.5&lt;/PercentageOfVotesCast&gt;&lt;PercentageOfVotesCastAsString&gt;12.50%&lt;/PercentageOfVotesCastAsString&gt;&lt;PercentageOfVoters&gt;12.5&lt;/PercentageOfVoters&gt;&lt;PercentageOfVotersAsString&gt;12.50%&lt;/PercentageOfVotersAsString&gt;&lt;/SubChoice&gt;&lt;/SubChoices&gt;&lt;/SubChoiceData&gt;&lt;Score&gt;0&lt;/Score&gt;&lt;ChoiceRankings /&gt;&lt;AnswerSequenceNo&gt;0&lt;/AnswerSequenceNo&gt;&lt;/Choice&gt;&lt;Choice xsi:type=&quot;DiscreteChoice&quot;&gt;&lt;GUID&gt;421a0515-3667-4e79-9345-75ee4a1fdfa6&lt;/GUID&gt;&lt;Name /&gt;&lt;IsSelected&gt;true&lt;/IsSelected&gt;&lt;Description&gt;IT / Telecoms&lt;/Description&gt;&lt;Key&gt;6&lt;/Key&gt;&lt;IsAnswer&gt;false&lt;/IsAnswer&gt;&lt;SubChoiceData&gt;&lt;SubChoices&gt;&lt;SubChoice&gt;&lt;NumVotes&gt;1&lt;/NumVotes&gt;&lt;PercentageOfVotesCast&gt;6.25&lt;/PercentageOfVotesCast&gt;&lt;PercentageOfVotesCastAsString&gt;6.25%&lt;/PercentageOfVotesCastAsString&gt;&lt;PercentageOfVoters&gt;6.25&lt;/PercentageOfVoters&gt;&lt;PercentageOfVotersAsString&gt;6.25%&lt;/PercentageOfVotersAsString&gt;&lt;/SubChoice&gt;&lt;/SubChoices&gt;&lt;/SubChoiceData&gt;&lt;Score&gt;0&lt;/Score&gt;&lt;ChoiceRankings /&gt;&lt;AnswerSequenceNo&gt;0&lt;/AnswerSequenceNo&gt;&lt;/Choice&gt;&lt;Choice xsi:type=&quot;DiscreteChoice&quot;&gt;&lt;GUID&gt;7893ea50-1008-48e6-82a5-979834b7e087&lt;/GUID&gt;&lt;Name /&gt;&lt;IsSelected&gt;true&lt;/IsSelected&gt;&lt;Description&gt;Utilities&lt;/Description&gt;&lt;Key&gt;7&lt;/Key&gt;&lt;IsAnswer&gt;false&lt;/IsAnswer&gt;&lt;SubChoiceData&gt;&lt;SubChoices&gt;&lt;SubChoice&gt;&lt;NumVotes&gt;2&lt;/NumVotes&gt;&lt;PercentageOfVotesCast&gt;12.5&lt;/PercentageOfVotesCast&gt;&lt;PercentageOfVotesCastAsString&gt;12.50%&lt;/PercentageOfVotesCastAsString&gt;&lt;PercentageOfVoters&gt;12.5&lt;/PercentageOfVoters&gt;&lt;PercentageOfVotersAsString&gt;12.50%&lt;/PercentageOfVotersAsString&gt;&lt;/SubChoice&gt;&lt;/SubChoices&gt;&lt;/SubChoiceData&gt;&lt;Score&gt;0&lt;/Score&gt;&lt;ChoiceRankings /&gt;&lt;AnswerSequenceNo&gt;0&lt;/AnswerSequenceNo&gt;&lt;/Choice&gt;&lt;/Choices&gt;&lt;HasData&gt;true&lt;/HasData&gt;&lt;MasterQuestionNumSubChoices&gt;0&lt;/MasterQuestionNumSubChoices&gt;&lt;TimeOpenMS&gt;1724&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7&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2&lt;/Value&gt;&lt;ValueAsPercentage&gt;12.500&lt;/ValueAsPercentage&gt;&lt;ValueAsPercentageString&gt;12.50%&lt;/ValueAsPercentageString&gt;&lt;PersonId&gt;0&lt;/PersonId&gt;&lt;ResponseDelay&gt;0&lt;/ResponseDelay&gt;&lt;/Response&gt;&lt;Response&gt;&lt;Index&gt;0&lt;/Index&gt;&lt;SmartcardUID&gt;0&lt;/SmartcardUID&gt;&lt;Valid&gt;false&lt;/Valid&gt;&lt;TimeStamp&gt;0001-01-01T00:00:00&lt;/TimeStamp&gt;&lt;Value&gt;2&lt;/Value&gt;&lt;ValueAsPercentage&gt;12.500&lt;/ValueAsPercentage&gt;&lt;ValueAsPercentageString&gt;12.50%&lt;/ValueAsPercentageString&gt;&lt;PersonId&gt;0&lt;/PersonId&gt;&lt;ResponseDelay&gt;0&lt;/ResponseDelay&gt;&lt;/Response&gt;&lt;Response&gt;&lt;Index&gt;0&lt;/Index&gt;&lt;SmartcardUID&gt;0&lt;/SmartcardUID&gt;&lt;Valid&gt;false&lt;/Valid&gt;&lt;TimeStamp&gt;0001-01-01T00:00:00&lt;/TimeStamp&gt;&lt;Value&gt;3&lt;/Value&gt;&lt;ValueAsPercentage&gt;18.7500&lt;/ValueAsPercentage&gt;&lt;ValueAsPercentageString&gt;18.75%&lt;/ValueAsPercentageString&gt;&lt;PersonId&gt;0&lt;/PersonId&gt;&lt;ResponseDelay&gt;0&lt;/ResponseDelay&gt;&lt;/Response&gt;&lt;Response&gt;&lt;Index&gt;0&lt;/Index&gt;&lt;SmartcardUID&gt;0&lt;/SmartcardUID&gt;&lt;Valid&gt;false&lt;/Valid&gt;&lt;TimeStamp&gt;0001-01-01T00:00:00&lt;/TimeStamp&gt;&lt;Value&gt;4&lt;/Value&gt;&lt;ValueAsPercentage&gt;25.00&lt;/ValueAsPercentage&gt;&lt;ValueAsPercentageString&gt;25%&lt;/ValueAsPercentageString&gt;&lt;PersonId&gt;0&lt;/PersonId&gt;&lt;ResponseDelay&gt;0&lt;/ResponseDelay&gt;&lt;/Response&gt;&lt;Response&gt;&lt;Index&gt;0&lt;/Index&gt;&lt;SmartcardUID&gt;0&lt;/SmartcardUID&gt;&lt;Valid&gt;false&lt;/Valid&gt;&lt;TimeStamp&gt;0001-01-01T00:00:00&lt;/TimeStamp&gt;&lt;Value&gt;2&lt;/Value&gt;&lt;ValueAsPercentage&gt;12.500&lt;/ValueAsPercentage&gt;&lt;ValueAsPercentageString&gt;12.50%&lt;/ValueAsPercentageString&gt;&lt;PersonId&gt;0&lt;/PersonId&gt;&lt;ResponseDelay&gt;0&lt;/ResponseDelay&gt;&lt;/Response&gt;&lt;Response&gt;&lt;Index&gt;0&lt;/Index&gt;&lt;SmartcardUID&gt;0&lt;/SmartcardUID&gt;&lt;Valid&gt;false&lt;/Valid&gt;&lt;TimeStamp&gt;0001-01-01T00:00:00&lt;/TimeStamp&gt;&lt;Value&gt;1&lt;/Value&gt;&lt;ValueAsPercentage&gt;6.2500&lt;/ValueAsPercentage&gt;&lt;ValueAsPercentageString&gt;6.25%&lt;/ValueAsPercentageString&gt;&lt;PersonId&gt;0&lt;/PersonId&gt;&lt;ResponseDelay&gt;0&lt;/ResponseDelay&gt;&lt;/Response&gt;&lt;Response&gt;&lt;Index&gt;0&lt;/Index&gt;&lt;SmartcardUID&gt;0&lt;/SmartcardUID&gt;&lt;Valid&gt;false&lt;/Valid&gt;&lt;TimeStamp&gt;0001-01-01T00:00:00&lt;/TimeStamp&gt;&lt;Value&gt;2&lt;/Value&gt;&lt;ValueAsPercentage&gt;12.500&lt;/ValueAsPercentage&gt;&lt;ValueAsPercentageString&gt;12.50%&lt;/ValueAsPercentageString&gt;&lt;PersonId&gt;0&lt;/PersonId&gt;&lt;ResponseDelay&gt;0&lt;/ResponseDelay&gt;&lt;/Response&gt;&lt;/ArrayOfResponse&gt;"/>
  <p:tag name="LASTMODE" val="&lt;?xml version=&quot;1.0&quot; encoding=&quot;utf-8&quot;?&gt;&lt;int&gt;0&lt;/int&gt;"/>
  <p:tag name="SEQUENCECOUNT" val="&lt;?xml version=&quot;1.0&quot; encoding=&quot;utf-8&quot;?&gt;&lt;int&gt;85&lt;/int&gt;"/>
  <p:tag name="MEETOO" val="60d6ba00-d460-4592-bb90-b541d4910462"/>
</p:tagLst>
</file>

<file path=ppt/tags/tag200.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5d2cd32-ad3e-41d3-9b88-88d4c3c2e06f&lt;/GUID&gt;&lt;Name /&gt;&lt;ScreenPosition&gt;BottomRight&lt;/ScreenPosition&gt;&lt;BorderThickness&gt;10&lt;/BorderThickness&gt;&lt;Top&gt;387.492828&lt;/Top&gt;&lt;Left&gt;96.3426&lt;/Left&gt;&lt;Height&gt;32.75126&lt;/Height&gt;&lt;Width&gt;559.2669&lt;/Width&gt;&lt;/ShapeDetails&gt;"/>
</p:tagLst>
</file>

<file path=ppt/tags/tag201.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0933a39e-51d0-42e8-b0a8-dca03024e90e&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43f6f899-2a05-400e-9088-eb0ae24267d5&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c8c835f6-1722-4a98-9565-960a704a4c4e&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cbccb6a0-dc35-4d46-8ac9-c01747e0262f&lt;/GUID&gt;&lt;Name /&gt;&lt;IsSelected&gt;true&lt;/IsSelected&gt;&lt;Description&gt;Not at all&lt;/Description&gt;&lt;Key&gt;1&lt;/Key&gt;&lt;IsAnswer&gt;false&lt;/IsAnswer&gt;&lt;SubChoiceData&gt;&lt;SubChoices&gt;&lt;SubChoice&gt;&lt;NumVotes&gt;16&lt;/NumVotes&gt;&lt;PercentageOfVotesCast&gt;34.042553191489361&lt;/PercentageOfVotesCast&gt;&lt;PercentageOfVotesCastAsString&gt;34.04%&lt;/PercentageOfVotesCastAsString&gt;&lt;PercentageOfVoters&gt;34.042553191489361&lt;/PercentageOfVoters&gt;&lt;PercentageOfVotersAsString&gt;34.04%&lt;/PercentageOfVotersAsString&gt;&lt;/SubChoice&gt;&lt;/SubChoices&gt;&lt;/SubChoiceData&gt;&lt;Score&gt;0&lt;/Score&gt;&lt;ChoiceRankings /&gt;&lt;AnswerSequenceNo&gt;0&lt;/AnswerSequenceNo&gt;&lt;/Choice&gt;&lt;Choice xsi:type=&quot;DiscreteChoice&quot;&gt;&lt;GUID&gt;0ac48bb7-1a04-45da-aab8-aa3808f62b48&lt;/GUID&gt;&lt;Name /&gt;&lt;IsSelected&gt;true&lt;/IsSelected&gt;&lt;Description&gt;A little&lt;/Description&gt;&lt;Key&gt;2&lt;/Key&gt;&lt;IsAnswer&gt;false&lt;/IsAnswer&gt;&lt;SubChoiceData&gt;&lt;SubChoices&gt;&lt;SubChoice&gt;&lt;NumVotes&gt;9&lt;/NumVotes&gt;&lt;PercentageOfVotesCast&gt;19.148936170212764&lt;/PercentageOfVotesCast&gt;&lt;PercentageOfVotesCastAsString&gt;19.15%&lt;/PercentageOfVotesCastAsString&gt;&lt;PercentageOfVoters&gt;19.148936170212764&lt;/PercentageOfVoters&gt;&lt;PercentageOfVotersAsString&gt;19.15%&lt;/PercentageOfVotersAsString&gt;&lt;/SubChoice&gt;&lt;/SubChoices&gt;&lt;/SubChoiceData&gt;&lt;Score&gt;0&lt;/Score&gt;&lt;ChoiceRankings /&gt;&lt;AnswerSequenceNo&gt;0&lt;/AnswerSequenceNo&gt;&lt;/Choice&gt;&lt;Choice xsi:type=&quot;DiscreteChoice&quot;&gt;&lt;GUID&gt;83489b9c-4cb8-40e5-93b8-406a6147fc88&lt;/GUID&gt;&lt;Name /&gt;&lt;IsSelected&gt;true&lt;/IsSelected&gt;&lt;Description&gt;Fairly well&lt;/Description&gt;&lt;Key&gt;3&lt;/Key&gt;&lt;IsAnswer&gt;false&lt;/IsAnswer&gt;&lt;SubChoiceData&gt;&lt;SubChoices&gt;&lt;SubChoice&gt;&lt;NumVotes&gt;8&lt;/NumVotes&gt;&lt;PercentageOfVotesCast&gt;17.021276595744681&lt;/PercentageOfVotesCast&gt;&lt;PercentageOfVotesCastAsString&gt;17.02%&lt;/PercentageOfVotesCastAsString&gt;&lt;PercentageOfVoters&gt;17.021276595744681&lt;/PercentageOfVoters&gt;&lt;PercentageOfVotersAsString&gt;17.02%&lt;/PercentageOfVotersAsString&gt;&lt;/SubChoice&gt;&lt;/SubChoices&gt;&lt;/SubChoiceData&gt;&lt;Score&gt;0&lt;/Score&gt;&lt;ChoiceRankings /&gt;&lt;AnswerSequenceNo&gt;0&lt;/AnswerSequenceNo&gt;&lt;/Choice&gt;&lt;Choice xsi:type=&quot;DiscreteChoice&quot;&gt;&lt;GUID&gt;cdd34d1a-3dd6-4145-9f51-0b0fcc7576e0&lt;/GUID&gt;&lt;Name /&gt;&lt;IsSelected&gt;true&lt;/IsSelected&gt;&lt;Description&gt;Completely&lt;/Description&gt;&lt;Key&gt;4&lt;/Key&gt;&lt;IsAnswer&gt;false&lt;/IsAnswer&gt;&lt;SubChoiceData&gt;&lt;SubChoices&gt;&lt;SubChoice&gt;&lt;NumVotes&gt;14&lt;/NumVotes&gt;&lt;PercentageOfVotesCast&gt;29.787234042553195&lt;/PercentageOfVotesCast&gt;&lt;PercentageOfVotesCastAsString&gt;29.79%&lt;/PercentageOfVotesCastAsString&gt;&lt;PercentageOfVoters&gt;29.787234042553195&lt;/PercentageOfVoters&gt;&lt;PercentageOfVotersAsString&gt;29.79%&lt;/PercentageOfVotersAsString&gt;&lt;/SubChoice&gt;&lt;/SubChoices&gt;&lt;/SubChoiceData&gt;&lt;Score&gt;0&lt;/Score&gt;&lt;ChoiceRankings /&gt;&lt;AnswerSequenceNo&gt;0&lt;/AnswerSequenceNo&gt;&lt;/Choice&gt;&lt;/Choices&gt;&lt;HasData&gt;true&lt;/HasData&gt;&lt;MasterQuestionNumSubChoices&gt;0&lt;/MasterQuestionNumSubChoices&gt;&lt;TimeOpenMS&gt;4767&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6&lt;/Value&gt;&lt;ValueAsPercentage&gt;34.042553191489361702127659570&lt;/ValueAsPercentage&gt;&lt;ValueAsPercentageString&gt;34.04%&lt;/ValueAsPercentageString&gt;&lt;PersonId&gt;0&lt;/PersonId&gt;&lt;ResponseDelay&gt;0&lt;/ResponseDelay&gt;&lt;/Response&gt;&lt;Response&gt;&lt;Index&gt;0&lt;/Index&gt;&lt;SmartcardUID&gt;0&lt;/SmartcardUID&gt;&lt;Valid&gt;false&lt;/Valid&gt;&lt;TimeStamp&gt;0001-01-01T00:00:00&lt;/TimeStamp&gt;&lt;Value&gt;9&lt;/Value&gt;&lt;ValueAsPercentage&gt;19.148936170212765957446808510&lt;/ValueAsPercentage&gt;&lt;ValueAsPercentageString&gt;19.15%&lt;/ValueAsPercentageString&gt;&lt;PersonId&gt;0&lt;/PersonId&gt;&lt;ResponseDelay&gt;0&lt;/ResponseDelay&gt;&lt;/Response&gt;&lt;Response&gt;&lt;Index&gt;0&lt;/Index&gt;&lt;SmartcardUID&gt;0&lt;/SmartcardUID&gt;&lt;Valid&gt;false&lt;/Valid&gt;&lt;TimeStamp&gt;0001-01-01T00:00:00&lt;/TimeStamp&gt;&lt;Value&gt;8&lt;/Value&gt;&lt;ValueAsPercentage&gt;17.021276595744680851063829790&lt;/ValueAsPercentage&gt;&lt;ValueAsPercentageString&gt;17.02%&lt;/ValueAsPercentageString&gt;&lt;PersonId&gt;0&lt;/PersonId&gt;&lt;ResponseDelay&gt;0&lt;/ResponseDelay&gt;&lt;/Response&gt;&lt;Response&gt;&lt;Index&gt;0&lt;/Index&gt;&lt;SmartcardUID&gt;0&lt;/SmartcardUID&gt;&lt;Valid&gt;false&lt;/Valid&gt;&lt;TimeStamp&gt;0001-01-01T00:00:00&lt;/TimeStamp&gt;&lt;Value&gt;14&lt;/Value&gt;&lt;ValueAsPercentage&gt;29.787234042553191489361702130&lt;/ValueAsPercentage&gt;&lt;ValueAsPercentageString&gt;29.79%&lt;/ValueAsPercentageString&gt;&lt;PersonId&gt;0&lt;/PersonId&gt;&lt;ResponseDelay&gt;0&lt;/ResponseDelay&gt;&lt;/Response&gt;&lt;/ArrayOfResponse&gt;"/>
  <p:tag name="LASTMODE" val="&lt;?xml version=&quot;1.0&quot; encoding=&quot;utf-8&quot;?&gt;&lt;int&gt;0&lt;/int&gt;"/>
  <p:tag name="SEQUENCECOUNT" val="&lt;?xml version=&quot;1.0&quot; encoding=&quot;utf-8&quot;?&gt;&lt;int&gt;32&lt;/int&gt;"/>
  <p:tag name="MEETOO" val="60d6ba00-d460-4592-bb90-b541d4910462"/>
</p:tagLst>
</file>

<file path=ppt/tags/tag202.xml><?xml version="1.0" encoding="utf-8"?>
<p:tagLst xmlns:a="http://schemas.openxmlformats.org/drawingml/2006/main" xmlns:r="http://schemas.openxmlformats.org/officeDocument/2006/relationships" xmlns:p="http://schemas.openxmlformats.org/presentationml/2006/main">
  <p:tag name="QUESTIONGUID" val="c8c835f6-1722-4a98-9565-960a704a4c4e"/>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49009085-6041-48ef-afcb-f36e77802480&lt;/GUID&gt;&lt;Name /&gt;&lt;ScreenPosition&gt;BottomRight&lt;/ScreenPosition&gt;&lt;BorderThickness&gt;10&lt;/BorderThickness&gt;&lt;Top&gt;78.4909439&lt;/Top&gt;&lt;Left&gt;36&lt;/Left&gt;&lt;Height&gt;246.544327&lt;/Height&gt;&lt;Width&gt;661.7581&lt;/Width&gt;&lt;/ShapeDetails&gt;"/>
</p:tagLst>
</file>

<file path=ppt/tags/tag203.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04.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05.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06.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613afd05-1be0-49e0-8789-2a6918bec08e&lt;/GUID&gt;&lt;Name /&gt;&lt;ScreenPosition&gt;BottomRight&lt;/ScreenPosition&gt;&lt;BorderThickness&gt;10&lt;/BorderThickness&gt;&lt;Top&gt;150.238113&lt;/Top&gt;&lt;Left&gt;96.3426&lt;/Left&gt;&lt;Height&gt;32.75126&lt;/Height&gt;&lt;Width&gt;559.2669&lt;/Width&gt;&lt;/ShapeDetails&gt;"/>
</p:tagLst>
</file>

<file path=ppt/tags/tag207.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08.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09.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1.xml><?xml version="1.0" encoding="utf-8"?>
<p:tagLst xmlns:a="http://schemas.openxmlformats.org/drawingml/2006/main" xmlns:r="http://schemas.openxmlformats.org/officeDocument/2006/relationships" xmlns:p="http://schemas.openxmlformats.org/presentationml/2006/main">
  <p:tag name="SUBTITLE" val="Subtitle"/>
  <p:tag name="QUESTIONGUID" val="28abc2cc-63e3-4e1e-8651-4b5d6d9232dd"/>
</p:tagLst>
</file>

<file path=ppt/tags/tag210.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4fab91e0-6c5f-4ed0-a627-06a2b8d90f73&lt;/GUID&gt;&lt;Name /&gt;&lt;ScreenPosition&gt;BottomRight&lt;/ScreenPosition&gt;&lt;BorderThickness&gt;10&lt;/BorderThickness&gt;&lt;Top&gt;229.323&lt;/Top&gt;&lt;Left&gt;96.3426&lt;/Left&gt;&lt;Height&gt;32.75126&lt;/Height&gt;&lt;Width&gt;559.2669&lt;/Width&gt;&lt;/ShapeDetails&gt;"/>
</p:tagLst>
</file>

<file path=ppt/tags/tag211.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12.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13.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14.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fbf4fa59-ddda-436e-925e-4157646ed1b4&lt;/GUID&gt;&lt;Name /&gt;&lt;ScreenPosition&gt;BottomRight&lt;/ScreenPosition&gt;&lt;BorderThickness&gt;10&lt;/BorderThickness&gt;&lt;Top&gt;308.407867&lt;/Top&gt;&lt;Left&gt;96.3426&lt;/Left&gt;&lt;Height&gt;32.75126&lt;/Height&gt;&lt;Width&gt;559.2669&lt;/Width&gt;&lt;/ShapeDetails&gt;"/>
</p:tagLst>
</file>

<file path=ppt/tags/tag215.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16.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17.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18.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5d2cd32-ad3e-41d3-9b88-88d4c3c2e06f&lt;/GUID&gt;&lt;Name /&gt;&lt;ScreenPosition&gt;BottomRight&lt;/ScreenPosition&gt;&lt;BorderThickness&gt;10&lt;/BorderThickness&gt;&lt;Top&gt;387.492828&lt;/Top&gt;&lt;Left&gt;96.3426&lt;/Left&gt;&lt;Height&gt;32.75126&lt;/Height&gt;&lt;Width&gt;559.2669&lt;/Width&gt;&lt;/ShapeDetails&gt;"/>
</p:tagLst>
</file>

<file path=ppt/tags/tag21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0933a39e-51d0-42e8-b0a8-dca03024e90e&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43f6f899-2a05-400e-9088-eb0ae24267d5&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7&lt;/Value&gt;&lt;ValueAsPercentage&gt;34.693877551020408163265306120&lt;/ValueAsPercentage&gt;&lt;ValueAsPercentageString&gt;34.69%&lt;/ValueAsPercentageString&gt;&lt;PersonId&gt;0&lt;/PersonId&gt;&lt;ResponseDelay&gt;0&lt;/ResponseDelay&gt;&lt;/Response&gt;&lt;Response&gt;&lt;Index&gt;0&lt;/Index&gt;&lt;SmartcardUID&gt;0&lt;/SmartcardUID&gt;&lt;Valid&gt;false&lt;/Valid&gt;&lt;TimeStamp&gt;0001-01-01T00:00:00&lt;/TimeStamp&gt;&lt;Value&gt;8&lt;/Value&gt;&lt;ValueAsPercentage&gt;16.326530612244897959183673470&lt;/ValueAsPercentage&gt;&lt;ValueAsPercentageString&gt;16.33%&lt;/ValueAsPercentageString&gt;&lt;PersonId&gt;0&lt;/PersonId&gt;&lt;ResponseDelay&gt;0&lt;/ResponseDelay&gt;&lt;/Response&gt;&lt;Response&gt;&lt;Index&gt;0&lt;/Index&gt;&lt;SmartcardUID&gt;0&lt;/SmartcardUID&gt;&lt;Valid&gt;false&lt;/Valid&gt;&lt;TimeStamp&gt;0001-01-01T00:00:00&lt;/TimeStamp&gt;&lt;Value&gt;15&lt;/Value&gt;&lt;ValueAsPercentage&gt;30.612244897959183673469387760&lt;/ValueAsPercentage&gt;&lt;ValueAsPercentageString&gt;30.61%&lt;/ValueAsPercentageString&gt;&lt;PersonId&gt;0&lt;/PersonId&gt;&lt;ResponseDelay&gt;0&lt;/ResponseDelay&gt;&lt;/Response&gt;&lt;Response&gt;&lt;Index&gt;0&lt;/Index&gt;&lt;SmartcardUID&gt;0&lt;/SmartcardUID&gt;&lt;Valid&gt;false&lt;/Valid&gt;&lt;TimeStamp&gt;0001-01-01T00:00:00&lt;/TimeStamp&gt;&lt;Value&gt;9&lt;/Value&gt;&lt;ValueAsPercentage&gt;18.367346938775510204081632650&lt;/ValueAsPercentage&gt;&lt;ValueAsPercentageString&gt;18.37%&lt;/ValueAsPercentageString&gt;&lt;PersonId&gt;0&lt;/PersonId&gt;&lt;ResponseDelay&gt;0&lt;/ResponseDelay&gt;&lt;/Response&gt;&lt;/ArrayOfResponse&gt;"/>
  <p:tag name="QUESTIONDEFINITION" val="&lt;?xml version=&quot;1.0&quot; encoding=&quot;utf-8&quot;?&gt;&lt;MultipleChoiceQuestion xmlns:xsi=&quot;http://www.w3.org/2001/XMLSchema-instance&quot; xmlns:xsd=&quot;http://www.w3.org/2001/XMLSchema&quot;&gt;&lt;GUID&gt;a1c94593-6204-49a1-bd5a-bdbca7c3b793&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cbccb6a0-dc35-4d46-8ac9-c01747e0262f&lt;/GUID&gt;&lt;Name /&gt;&lt;IsSelected&gt;true&lt;/IsSelected&gt;&lt;Description&gt;Not at all&lt;/Description&gt;&lt;Key&gt;1&lt;/Key&gt;&lt;IsAnswer&gt;false&lt;/IsAnswer&gt;&lt;SubChoiceData&gt;&lt;SubChoices&gt;&lt;SubChoice&gt;&lt;NumVotes&gt;5&lt;/NumVotes&gt;&lt;PercentageOfVotesCast&gt;5&lt;/PercentageOfVotesCast&gt;&lt;PercentageOfVotesCastAsString&gt;5%&lt;/PercentageOfVotesCastAsString&gt;&lt;PercentageOfVoters&gt;5&lt;/PercentageOfVoters&gt;&lt;PercentageOfVotersAsString&gt;5%&lt;/PercentageOfVotersAsString&gt;&lt;/SubChoice&gt;&lt;/SubChoices&gt;&lt;/SubChoiceData&gt;&lt;Score&gt;0&lt;/Score&gt;&lt;ChoiceRankings /&gt;&lt;AnswerSequenceNo&gt;0&lt;/AnswerSequenceNo&gt;&lt;/Choice&gt;&lt;Choice xsi:type=&quot;DiscreteChoice&quot;&gt;&lt;GUID&gt;0ac48bb7-1a04-45da-aab8-aa3808f62b48&lt;/GUID&gt;&lt;Name /&gt;&lt;IsSelected&gt;true&lt;/IsSelected&gt;&lt;Description&gt;A little&lt;/Description&gt;&lt;Key&gt;2&lt;/Key&gt;&lt;IsAnswer&gt;false&lt;/IsAnswer&gt;&lt;SubChoiceData&gt;&lt;SubChoices&gt;&lt;SubChoice&gt;&lt;NumVotes&gt;46&lt;/NumVotes&gt;&lt;PercentageOfVotesCast&gt;46&lt;/PercentageOfVotesCast&gt;&lt;PercentageOfVotesCastAsString&gt;46%&lt;/PercentageOfVotesCastAsString&gt;&lt;PercentageOfVoters&gt;46&lt;/PercentageOfVoters&gt;&lt;PercentageOfVotersAsString&gt;46%&lt;/PercentageOfVotersAsString&gt;&lt;/SubChoice&gt;&lt;/SubChoices&gt;&lt;/SubChoiceData&gt;&lt;Score&gt;0&lt;/Score&gt;&lt;ChoiceRankings /&gt;&lt;AnswerSequenceNo&gt;0&lt;/AnswerSequenceNo&gt;&lt;/Choice&gt;&lt;Choice xsi:type=&quot;DiscreteChoice&quot;&gt;&lt;GUID&gt;83489b9c-4cb8-40e5-93b8-406a6147fc88&lt;/GUID&gt;&lt;Name /&gt;&lt;IsSelected&gt;true&lt;/IsSelected&gt;&lt;Description&gt;Fairly well&lt;/Description&gt;&lt;Key&gt;3&lt;/Key&gt;&lt;IsAnswer&gt;false&lt;/IsAnswer&gt;&lt;SubChoiceData&gt;&lt;SubChoices&gt;&lt;SubChoice&gt;&lt;NumVotes&gt;1&lt;/NumVotes&gt;&lt;PercentageOfVotesCast&gt;1&lt;/PercentageOfVotesCast&gt;&lt;PercentageOfVotesCastAsString&gt;1%&lt;/PercentageOfVotesCastAsString&gt;&lt;PercentageOfVoters&gt;1&lt;/PercentageOfVoters&gt;&lt;PercentageOfVotersAsString&gt;1%&lt;/PercentageOfVotersAsString&gt;&lt;/SubChoice&gt;&lt;/SubChoices&gt;&lt;/SubChoiceData&gt;&lt;Score&gt;0&lt;/Score&gt;&lt;ChoiceRankings /&gt;&lt;AnswerSequenceNo&gt;0&lt;/AnswerSequenceNo&gt;&lt;/Choice&gt;&lt;Choice xsi:type=&quot;DiscreteChoice&quot;&gt;&lt;GUID&gt;cdd34d1a-3dd6-4145-9f51-0b0fcc7576e0&lt;/GUID&gt;&lt;Name /&gt;&lt;IsSelected&gt;true&lt;/IsSelected&gt;&lt;Description&gt;Completely&lt;/Description&gt;&lt;Key&gt;4&lt;/Key&gt;&lt;IsAnswer&gt;false&lt;/IsAnswer&gt;&lt;SubChoiceData&gt;&lt;SubChoices&gt;&lt;SubChoice&gt;&lt;NumVotes&gt;48&lt;/NumVotes&gt;&lt;PercentageOfVotesCast&gt;48&lt;/PercentageOfVotesCast&gt;&lt;PercentageOfVotesCastAsString&gt;48%&lt;/PercentageOfVotesCastAsString&gt;&lt;PercentageOfVoters&gt;48&lt;/PercentageOfVoters&gt;&lt;PercentageOfVotersAsString&gt;48%&lt;/PercentageOfVotersAsString&gt;&lt;/SubChoice&gt;&lt;/SubChoices&gt;&lt;/SubChoiceData&gt;&lt;Score&gt;0&lt;/Score&gt;&lt;ChoiceRankings /&gt;&lt;AnswerSequenceNo&gt;0&lt;/AnswerSequenceNo&gt;&lt;/Choice&gt;&lt;/Choices&gt;&lt;HasData&gt;true&lt;/HasData&gt;&lt;MasterQuestionNumSubChoices&gt;0&lt;/MasterQuestionNumSubChoices&gt;&lt;TimeOpenMS&gt;5025&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37&lt;/int&gt;"/>
  <p:tag name="MEETOO" val="60d6ba00-d460-4592-bb90-b541d4910462"/>
</p:tagLst>
</file>

<file path=ppt/tags/tag22.xml><?xml version="1.0" encoding="utf-8"?>
<p:tagLst xmlns:a="http://schemas.openxmlformats.org/drawingml/2006/main" xmlns:r="http://schemas.openxmlformats.org/officeDocument/2006/relationships" xmlns:p="http://schemas.openxmlformats.org/presentationml/2006/main">
  <p:tag name="QUESTIONGUID" val="28abc2cc-63e3-4e1e-8651-4b5d6d9232dd"/>
  <p:tag name="ORIGTEXT" val="(% = Percentage of Voters)"/>
  <p:tag name="SHAPEDETAILS" val="&lt;?xml version=&quot;1.0&quot; encoding=&quot;utf-8&quot;?&gt;&lt;ShapeDetails xmlns:xsi=&quot;http://www.w3.org/2001/XMLSchema-instance&quot; xmlns:xsd=&quot;http://www.w3.org/2001/XMLSchema&quot;&gt;&lt;GUID&gt;44342083-0b50-4e7f-a16e-b78855bc7f08&lt;/GUID&gt;&lt;Name /&gt;&lt;ScreenPosition&gt;BottomRight&lt;/ScreenPosition&gt;&lt;BorderThickness&gt;10&lt;/BorderThickness&gt;&lt;Top&gt;464.567322&lt;/Top&gt;&lt;Left&gt;84.9826&lt;/Left&gt;&lt;Height&gt;31.5047245&lt;/Height&gt;&lt;Width&gt;791.5494&lt;/Width&gt;&lt;/ShapeDetails&gt;"/>
</p:tagLst>
</file>

<file path=ppt/tags/tag220.xml><?xml version="1.0" encoding="utf-8"?>
<p:tagLst xmlns:a="http://schemas.openxmlformats.org/drawingml/2006/main" xmlns:r="http://schemas.openxmlformats.org/officeDocument/2006/relationships" xmlns:p="http://schemas.openxmlformats.org/presentationml/2006/main">
  <p:tag name="QUESTIONGUID" val="a1c94593-6204-49a1-bd5a-bdbca7c3b793"/>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67b780cb-c070-4a9f-9cc5-4962f4f4bcbb&lt;/GUID&gt;&lt;Name /&gt;&lt;ScreenPosition&gt;BottomRight&lt;/ScreenPosition&gt;&lt;BorderThickness&gt;10&lt;/BorderThickness&gt;&lt;Top&gt;78.4909439&lt;/Top&gt;&lt;Left&gt;36&lt;/Left&gt;&lt;Height&gt;246.544327&lt;/Height&gt;&lt;Width&gt;648&lt;/Width&gt;&lt;/ShapeDetails&gt;"/>
</p:tagLst>
</file>

<file path=ppt/tags/tag221.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22.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23.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24.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613afd05-1be0-49e0-8789-2a6918bec08e&lt;/GUID&gt;&lt;Name /&gt;&lt;ScreenPosition&gt;BottomRight&lt;/ScreenPosition&gt;&lt;BorderThickness&gt;10&lt;/BorderThickness&gt;&lt;Top&gt;150.238113&lt;/Top&gt;&lt;Left&gt;96.3426&lt;/Left&gt;&lt;Height&gt;32.75126&lt;/Height&gt;&lt;Width&gt;559.2669&lt;/Width&gt;&lt;/ShapeDetails&gt;"/>
</p:tagLst>
</file>

<file path=ppt/tags/tag225.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26.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27.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28.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4fab91e0-6c5f-4ed0-a627-06a2b8d90f73&lt;/GUID&gt;&lt;Name /&gt;&lt;ScreenPosition&gt;BottomRight&lt;/ScreenPosition&gt;&lt;BorderThickness&gt;10&lt;/BorderThickness&gt;&lt;Top&gt;229.323&lt;/Top&gt;&lt;Left&gt;96.3426&lt;/Left&gt;&lt;Height&gt;32.75126&lt;/Height&gt;&lt;Width&gt;559.2669&lt;/Width&gt;&lt;/ShapeDetails&gt;"/>
</p:tagLst>
</file>

<file path=ppt/tags/tag229.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3.xml><?xml version="1.0" encoding="utf-8"?>
<p:tagLst xmlns:a="http://schemas.openxmlformats.org/drawingml/2006/main" xmlns:r="http://schemas.openxmlformats.org/officeDocument/2006/relationships" xmlns:p="http://schemas.openxmlformats.org/presentationml/2006/main">
  <p:tag name="QUESTIONGUID" val="28abc2cc-63e3-4e1e-8651-4b5d6d9232dd"/>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40508d3c-fa57-4393-8543-38bb5b58ca62&lt;/GUID&gt;&lt;Name /&gt;&lt;ScreenPosition&gt;BottomRight&lt;/ScreenPosition&gt;&lt;BorderThickness&gt;10&lt;/BorderThickness&gt;&lt;Top&gt;98.59819&lt;/Top&gt;&lt;Left&gt;84&lt;/Left&gt;&lt;Height&gt;245.31488&lt;/Height&gt;&lt;Width&gt;580&lt;/Width&gt;&lt;/ShapeDetails&gt;"/>
</p:tagLst>
</file>

<file path=ppt/tags/tag230.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31.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32.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fbf4fa59-ddda-436e-925e-4157646ed1b4&lt;/GUID&gt;&lt;Name /&gt;&lt;ScreenPosition&gt;BottomRight&lt;/ScreenPosition&gt;&lt;BorderThickness&gt;10&lt;/BorderThickness&gt;&lt;Top&gt;308.407867&lt;/Top&gt;&lt;Left&gt;96.3426&lt;/Left&gt;&lt;Height&gt;32.75126&lt;/Height&gt;&lt;Width&gt;559.2669&lt;/Width&gt;&lt;/ShapeDetails&gt;"/>
</p:tagLst>
</file>

<file path=ppt/tags/tag233.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34.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35.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36.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5d2cd32-ad3e-41d3-9b88-88d4c3c2e06f&lt;/GUID&gt;&lt;Name /&gt;&lt;ScreenPosition&gt;BottomRight&lt;/ScreenPosition&gt;&lt;BorderThickness&gt;10&lt;/BorderThickness&gt;&lt;Top&gt;387.492828&lt;/Top&gt;&lt;Left&gt;96.3426&lt;/Left&gt;&lt;Height&gt;32.75126&lt;/Height&gt;&lt;Width&gt;559.2669&lt;/Width&gt;&lt;/ShapeDetails&gt;"/>
</p:tagLst>
</file>

<file path=ppt/tags/tag237.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Total&lt;/SlideType&gt;"/>
  <p:tag name="RESULTRENDERING" val="&lt;?xml version=&quot;1.0&quot; encoding=&quot;utf-8&quot;?&gt;&lt;DataRendering xmlns:xsi=&quot;http://www.w3.org/2001/XMLSchema-instance&quot; xmlns:xsd=&quot;http://www.w3.org/2001/XMLSchema&quot;&gt;&lt;GUID&gt;41e45052-40cb-4154-8baf-c1afe706f9fb&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VOTENOWOPTIONS" val="&lt;?xml version=&quot;1.0&quot; encoding=&quot;utf-8&quot;?&gt;&lt;VoteNowOptions xmlns:xsi=&quot;http://www.w3.org/2001/XMLSchema-instance&quot; xmlns:xsd=&quot;http://www.w3.org/2001/XMLSchema&quot;&gt;&lt;GUID&gt;af802833-5f9c-4e8f-adde-630336fd975c&lt;/GUID&gt;&lt;Name /&gt;&lt;HasVoteNow&gt;false&lt;/HasVoteNow&gt;&lt;TextSingleDigit&gt;POLL OPEN&lt;/TextSingleDigit&gt;&lt;TextMultiDigit&gt;Enter Number(s) and Press Send&lt;/TextMultiDigit&gt;&lt;TextTextVote&gt;Enter Text and Press Send&lt;/TextTextVote&gt;&lt;LocationSingleDigit&gt;&lt;GUID&gt;982ad477-62de-4465-9424-ebc9aeb71cf4&lt;/GUID&gt;&lt;Name /&gt;&lt;ScreenPosition&gt;TopRight&lt;/ScreenPosition&gt;&lt;BorderThickness&gt;10&lt;/BorderThickness&gt;&lt;Top&gt;0&lt;/Top&gt;&lt;Left&gt;0&lt;/Left&gt;&lt;Height&gt;35&lt;/Height&gt;&lt;Width&gt;100&lt;/Width&gt;&lt;/LocationSingleDigit&gt;&lt;LocationMultiDigit&gt;&lt;GUID&gt;67107d08-5351-489f-8b26-1f07fc2885a5&lt;/GUID&gt;&lt;Name /&gt;&lt;ScreenPosition&gt;TopRight&lt;/ScreenPosition&gt;&lt;BorderThickness&gt;10&lt;/BorderThickness&gt;&lt;Top&gt;0&lt;/Top&gt;&lt;Left&gt;0&lt;/Left&gt;&lt;Height&gt;35&lt;/Height&gt;&lt;Width&gt;100&lt;/Width&gt;&lt;/LocationMultiDigit&gt;&lt;LocationTextVote&gt;&lt;GUID&gt;6fe76e56-de6e-4696-9ed4-a5986874c605&lt;/GUID&gt;&lt;Name /&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ANALYSISSLIDERENDERING" val="&lt;?xml version=&quot;1.0&quot; encoding=&quot;utf-8&quot;?&gt;&lt;AnalysisSlideRendering xmlns:xsi=&quot;http://www.w3.org/2001/XMLSchema-instance&quot; xmlns:xsd=&quot;http://www.w3.org/2001/XMLSchema&quot;&gt;&lt;GUID&gt;eb15c8e4-7d34-4530-9047-0e0b3a991968&lt;/GUID&gt;&lt;Name /&gt;&lt;NumberSubBands&gt;1&lt;/NumberSubBands&gt;&lt;/AnalysisSlideRendering&gt;"/>
  <p:tag name="MASTERSLIDE" val="0"/>
  <p:tag name="DATASLIDE" val="&lt;?xml version=&quot;1.0&quot; encoding=&quot;utf-8&quot;?&gt;&lt;ArrayOfInt xmlns:xsi=&quot;http://www.w3.org/2001/XMLSchema-instance&quot; xmlns:xsd=&quot;http://www.w3.org/2001/XMLSchema&quot; /&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0b07647b-cc7a-480f-8caa-33d0ad4ddebd&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ed49e5db-a37e-4ca0-9c55-0074b91d7e85&lt;/GUID&gt;&lt;Name /&gt;&lt;IsSelected&gt;true&lt;/IsSelected&gt;&lt;Description&gt;Not at all&lt;/Description&gt;&lt;Key&gt;1&lt;/Key&gt;&lt;IsAnswer&gt;false&lt;/IsAnswer&gt;&lt;SubChoiceData&gt;&lt;SubChoices&gt;&lt;SubChoice&gt;&lt;NumVotes&gt;18&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 xsi:type=&quot;DiscreteChoice&quot;&gt;&lt;GUID&gt;3b0505ab-153b-4369-a76e-d4a001225c70&lt;/GUID&gt;&lt;Name /&gt;&lt;IsSelected&gt;true&lt;/IsSelected&gt;&lt;Description&gt;A little&lt;/Description&gt;&lt;Key&gt;2&lt;/Key&gt;&lt;IsAnswer&gt;false&lt;/IsAnswer&gt;&lt;SubChoiceData&gt;&lt;SubChoices&gt;&lt;SubChoice&gt;&lt;NumVotes&gt;48&lt;/NumVotes&gt;&lt;PercentageOfVotesCast&gt;48&lt;/PercentageOfVotesCast&gt;&lt;PercentageOfVotesCastAsString&gt;48%&lt;/PercentageOfVotesCastAsString&gt;&lt;PercentageOfVoters&gt;48&lt;/PercentageOfVoters&gt;&lt;PercentageOfVotersAsString&gt;48%&lt;/PercentageOfVotersAsString&gt;&lt;/SubChoice&gt;&lt;/SubChoices&gt;&lt;/SubChoiceData&gt;&lt;Score&gt;0&lt;/Score&gt;&lt;ChoiceRankings /&gt;&lt;AnswerSequenceNo&gt;0&lt;/AnswerSequenceNo&gt;&lt;/Choice&gt;&lt;Choice xsi:type=&quot;DiscreteChoice&quot;&gt;&lt;GUID&gt;c1a4a541-b57a-4887-93da-f857e4765636&lt;/GUID&gt;&lt;Name /&gt;&lt;IsSelected&gt;true&lt;/IsSelected&gt;&lt;Description&gt;Fairly well&lt;/Description&gt;&lt;Key&gt;3&lt;/Key&gt;&lt;IsAnswer&gt;false&lt;/IsAnswer&gt;&lt;SubChoiceData&gt;&lt;SubChoices&gt;&lt;SubChoice&gt;&lt;NumVotes&gt;17&lt;/NumVotes&gt;&lt;PercentageOfVotesCast&gt;17&lt;/PercentageOfVotesCast&gt;&lt;PercentageOfVotesCastAsString&gt;17%&lt;/PercentageOfVotesCastAsString&gt;&lt;PercentageOfVoters&gt;17&lt;/PercentageOfVoters&gt;&lt;PercentageOfVotersAsString&gt;17%&lt;/PercentageOfVotersAsString&gt;&lt;/SubChoice&gt;&lt;/SubChoices&gt;&lt;/SubChoiceData&gt;&lt;Score&gt;0&lt;/Score&gt;&lt;ChoiceRankings /&gt;&lt;AnswerSequenceNo&gt;0&lt;/AnswerSequenceNo&gt;&lt;/Choice&gt;&lt;Choice xsi:type=&quot;DiscreteChoice&quot;&gt;&lt;GUID&gt;0898a48a-ac5c-4c96-b35b-257f8291c26f&lt;/GUID&gt;&lt;Name /&gt;&lt;IsSelected&gt;true&lt;/IsSelected&gt;&lt;Description&gt;Completely&lt;/Description&gt;&lt;Key&gt;4&lt;/Key&gt;&lt;IsAnswer&gt;false&lt;/IsAnswer&gt;&lt;SubChoiceData&gt;&lt;SubChoices&gt;&lt;SubChoice&gt;&lt;NumVotes&gt;17&lt;/NumVotes&gt;&lt;PercentageOfVotesCast&gt;17&lt;/PercentageOfVotesCast&gt;&lt;PercentageOfVotesCastAsString&gt;17%&lt;/PercentageOfVotesCastAsString&gt;&lt;PercentageOfVoters&gt;17&lt;/PercentageOfVoters&gt;&lt;PercentageOfVotersAsString&gt;17%&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39&lt;/int&gt;"/>
  <p:tag name="MEETOO" val="60d6ba00-d460-4592-bb90-b541d4910462"/>
</p:tagLst>
</file>

<file path=ppt/tags/tag238.xml><?xml version="1.0" encoding="utf-8"?>
<p:tagLst xmlns:a="http://schemas.openxmlformats.org/drawingml/2006/main" xmlns:r="http://schemas.openxmlformats.org/officeDocument/2006/relationships" xmlns:p="http://schemas.openxmlformats.org/presentationml/2006/main">
  <p:tag name="QUESTIONGUID" val="0b07647b-cc7a-480f-8caa-33d0ad4ddebd"/>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f5bd57e0-446e-42ea-80d7-522c3e9e161f&lt;/GUID&gt;&lt;Name /&gt;&lt;ScreenPosition&gt;BottomRight&lt;/ScreenPosition&gt;&lt;BorderThickness&gt;10&lt;/BorderThickness&gt;&lt;Top&gt;78.4909439&lt;/Top&gt;&lt;Left&gt;84&lt;/Left&gt;&lt;Height&gt;245.794327&lt;/Height&gt;&lt;Width&gt;608&lt;/Width&gt;&lt;/ShapeDetails&gt;"/>
</p:tagLst>
</file>

<file path=ppt/tags/tag239.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4.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240.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41.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42.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511e5521-8385-4bbe-9c61-f94db5e37cb5&lt;/GUID&gt;&lt;Name /&gt;&lt;ScreenPosition&gt;BottomRight&lt;/ScreenPosition&gt;&lt;BorderThickness&gt;10&lt;/BorderThickness&gt;&lt;Top&gt;150.238113&lt;/Top&gt;&lt;Left&gt;144.34259&lt;/Left&gt;&lt;Height&gt;32.75126&lt;/Height&gt;&lt;Width&gt;511.835419&lt;/Width&gt;&lt;/ShapeDetails&gt;"/>
</p:tagLst>
</file>

<file path=ppt/tags/tag243.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44.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45.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46.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d75738b-b65f-4911-ab45-bf608c0a1e4b&lt;/GUID&gt;&lt;Name /&gt;&lt;ScreenPosition&gt;BottomRight&lt;/ScreenPosition&gt;&lt;BorderThickness&gt;10&lt;/BorderThickness&gt;&lt;Top&gt;229.323&lt;/Top&gt;&lt;Left&gt;144.34259&lt;/Left&gt;&lt;Height&gt;32.75126&lt;/Height&gt;&lt;Width&gt;511.835419&lt;/Width&gt;&lt;/ShapeDetails&gt;"/>
</p:tagLst>
</file>

<file path=ppt/tags/tag247.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48.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49.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5.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250.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157a89fa-2393-4bb9-82a0-9ef14350c5d0&lt;/GUID&gt;&lt;Name /&gt;&lt;ScreenPosition&gt;BottomRight&lt;/ScreenPosition&gt;&lt;BorderThickness&gt;10&lt;/BorderThickness&gt;&lt;Top&gt;308.407867&lt;/Top&gt;&lt;Left&gt;144.34259&lt;/Left&gt;&lt;Height&gt;32.75126&lt;/Height&gt;&lt;Width&gt;511.835419&lt;/Width&gt;&lt;/ShapeDetails&gt;"/>
</p:tagLst>
</file>

<file path=ppt/tags/tag251.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52.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53.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54.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945d60e1-540b-4fce-aa24-30e09ac9f0da&lt;/GUID&gt;&lt;Name /&gt;&lt;ScreenPosition&gt;BottomRight&lt;/ScreenPosition&gt;&lt;BorderThickness&gt;10&lt;/BorderThickness&gt;&lt;Top&gt;387.492828&lt;/Top&gt;&lt;Left&gt;144.34259&lt;/Left&gt;&lt;Height&gt;32.75126&lt;/Height&gt;&lt;Width&gt;511.835419&lt;/Width&gt;&lt;/ShapeDetails&gt;"/>
</p:tagLst>
</file>

<file path=ppt/tags/tag255.xml><?xml version="1.0" encoding="utf-8"?>
<p:tagLst xmlns:a="http://schemas.openxmlformats.org/drawingml/2006/main" xmlns:r="http://schemas.openxmlformats.org/officeDocument/2006/relationships" xmlns:p="http://schemas.openxmlformats.org/presentationml/2006/main">
  <p:tag name="LASTMODE" val="&lt;?xml version=&quot;1.0&quot; encoding=&quot;utf-8&quot;?&gt;&lt;int&gt;0&lt;/int&gt;"/>
</p:tagLst>
</file>

<file path=ppt/tags/tag256.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0933a39e-51d0-42e8-b0a8-dca03024e90e&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43f6f899-2a05-400e-9088-eb0ae24267d5&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3&lt;/Value&gt;&lt;ValueAsPercentage&gt;31.707317073170731707317073170&lt;/ValueAsPercentage&gt;&lt;ValueAsPercentageString&gt;31.71%&lt;/ValueAsPercentageString&gt;&lt;PersonId&gt;0&lt;/PersonId&gt;&lt;ResponseDelay&gt;0&lt;/ResponseDelay&gt;&lt;/Response&gt;&lt;Response&gt;&lt;Index&gt;0&lt;/Index&gt;&lt;SmartcardUID&gt;0&lt;/SmartcardUID&gt;&lt;Valid&gt;false&lt;/Valid&gt;&lt;TimeStamp&gt;0001-01-01T00:00:00&lt;/TimeStamp&gt;&lt;Value&gt;12&lt;/Value&gt;&lt;ValueAsPercentage&gt;29.268292682926829268292682930&lt;/ValueAsPercentage&gt;&lt;ValueAsPercentageString&gt;29.27%&lt;/ValueAsPercentageString&gt;&lt;PersonId&gt;0&lt;/PersonId&gt;&lt;ResponseDelay&gt;0&lt;/ResponseDelay&gt;&lt;/Response&gt;&lt;Response&gt;&lt;Index&gt;0&lt;/Index&gt;&lt;SmartcardUID&gt;0&lt;/SmartcardUID&gt;&lt;Valid&gt;false&lt;/Valid&gt;&lt;TimeStamp&gt;0001-01-01T00:00:00&lt;/TimeStamp&gt;&lt;Value&gt;10&lt;/Value&gt;&lt;ValueAsPercentage&gt;24.390243902439024390243902440&lt;/ValueAsPercentage&gt;&lt;ValueAsPercentageString&gt;24.39%&lt;/ValueAsPercentageString&gt;&lt;PersonId&gt;0&lt;/PersonId&gt;&lt;ResponseDelay&gt;0&lt;/ResponseDelay&gt;&lt;/Response&gt;&lt;Response&gt;&lt;Index&gt;0&lt;/Index&gt;&lt;SmartcardUID&gt;0&lt;/SmartcardUID&gt;&lt;Valid&gt;false&lt;/Valid&gt;&lt;TimeStamp&gt;0001-01-01T00:00:00&lt;/TimeStamp&gt;&lt;Value&gt;6&lt;/Value&gt;&lt;ValueAsPercentage&gt;14.634146341463414634146341460&lt;/ValueAsPercentage&gt;&lt;ValueAsPercentageString&gt;14.63%&lt;/ValueAsPercentageString&gt;&lt;PersonId&gt;0&lt;/PersonId&gt;&lt;ResponseDelay&gt;0&lt;/ResponseDelay&gt;&lt;/Response&gt;&lt;/ArrayOfResponse&gt;"/>
  <p:tag name="QUESTIONDEFINITION" val="&lt;?xml version=&quot;1.0&quot; encoding=&quot;utf-8&quot;?&gt;&lt;MultipleChoiceQuestion xmlns:xsi=&quot;http://www.w3.org/2001/XMLSchema-instance&quot; xmlns:xsd=&quot;http://www.w3.org/2001/XMLSchema&quot;&gt;&lt;GUID&gt;2119da17-722e-4686-8b18-914330c28de0&lt;/GUID&gt;&lt;Name /&gt;&lt;Text&gt;How well do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cbccb6a0-dc35-4d46-8ac9-c01747e0262f&lt;/GUID&gt;&lt;Name /&gt;&lt;IsSelected&gt;true&lt;/IsSelected&gt;&lt;Description&gt;Not at all&lt;/Description&gt;&lt;Key&gt;1&lt;/Key&gt;&lt;IsAnswer&gt;false&lt;/IsAnswer&gt;&lt;SubChoiceData&gt;&lt;SubChoices&gt;&lt;SubChoice&gt;&lt;NumVotes&gt;13&lt;/NumVotes&gt;&lt;PercentageOfVotesCast&gt;31.707317073170731&lt;/PercentageOfVotesCast&gt;&lt;PercentageOfVotesCastAsString&gt;31.71%&lt;/PercentageOfVotesCastAsString&gt;&lt;PercentageOfVoters&gt;31.707317073170731&lt;/PercentageOfVoters&gt;&lt;PercentageOfVotersAsString&gt;31.71%&lt;/PercentageOfVotersAsString&gt;&lt;/SubChoice&gt;&lt;/SubChoices&gt;&lt;/SubChoiceData&gt;&lt;Score&gt;0&lt;/Score&gt;&lt;ChoiceRankings /&gt;&lt;AnswerSequenceNo&gt;0&lt;/AnswerSequenceNo&gt;&lt;/Choice&gt;&lt;Choice xsi:type=&quot;DiscreteChoice&quot;&gt;&lt;GUID&gt;0ac48bb7-1a04-45da-aab8-aa3808f62b48&lt;/GUID&gt;&lt;Name /&gt;&lt;IsSelected&gt;true&lt;/IsSelected&gt;&lt;Description&gt;A little&lt;/Description&gt;&lt;Key&gt;2&lt;/Key&gt;&lt;IsAnswer&gt;false&lt;/IsAnswer&gt;&lt;SubChoiceData&gt;&lt;SubChoices&gt;&lt;SubChoice&gt;&lt;NumVotes&gt;12&lt;/NumVotes&gt;&lt;PercentageOfVotesCast&gt;29.26829268292683&lt;/PercentageOfVotesCast&gt;&lt;PercentageOfVotesCastAsString&gt;29.27%&lt;/PercentageOfVotesCastAsString&gt;&lt;PercentageOfVoters&gt;29.26829268292683&lt;/PercentageOfVoters&gt;&lt;PercentageOfVotersAsString&gt;29.27%&lt;/PercentageOfVotersAsString&gt;&lt;/SubChoice&gt;&lt;/SubChoices&gt;&lt;/SubChoiceData&gt;&lt;Score&gt;0&lt;/Score&gt;&lt;ChoiceRankings /&gt;&lt;AnswerSequenceNo&gt;0&lt;/AnswerSequenceNo&gt;&lt;/Choice&gt;&lt;Choice xsi:type=&quot;DiscreteChoice&quot;&gt;&lt;GUID&gt;83489b9c-4cb8-40e5-93b8-406a6147fc88&lt;/GUID&gt;&lt;Name /&gt;&lt;IsSelected&gt;true&lt;/IsSelected&gt;&lt;Description&gt;Fairly well&lt;/Description&gt;&lt;Key&gt;3&lt;/Key&gt;&lt;IsAnswer&gt;false&lt;/IsAnswer&gt;&lt;SubChoiceData&gt;&lt;SubChoices&gt;&lt;SubChoice&gt;&lt;NumVotes&gt;10&lt;/NumVotes&gt;&lt;PercentageOfVotesCast&gt;24.390243902439021&lt;/PercentageOfVotesCast&gt;&lt;PercentageOfVotesCastAsString&gt;24.39%&lt;/PercentageOfVotesCastAsString&gt;&lt;PercentageOfVoters&gt;24.390243902439021&lt;/PercentageOfVoters&gt;&lt;PercentageOfVotersAsString&gt;24.39%&lt;/PercentageOfVotersAsString&gt;&lt;/SubChoice&gt;&lt;/SubChoices&gt;&lt;/SubChoiceData&gt;&lt;Score&gt;0&lt;/Score&gt;&lt;ChoiceRankings /&gt;&lt;AnswerSequenceNo&gt;0&lt;/AnswerSequenceNo&gt;&lt;/Choice&gt;&lt;Choice xsi:type=&quot;DiscreteChoice&quot;&gt;&lt;GUID&gt;cdd34d1a-3dd6-4145-9f51-0b0fcc7576e0&lt;/GUID&gt;&lt;Name /&gt;&lt;IsSelected&gt;true&lt;/IsSelected&gt;&lt;Description&gt;Completely&lt;/Description&gt;&lt;Key&gt;4&lt;/Key&gt;&lt;IsAnswer&gt;false&lt;/IsAnswer&gt;&lt;SubChoiceData&gt;&lt;SubChoices&gt;&lt;SubChoice&gt;&lt;NumVotes&gt;6&lt;/NumVotes&gt;&lt;PercentageOfVotesCast&gt;14.634146341463415&lt;/PercentageOfVotesCast&gt;&lt;PercentageOfVotesCastAsString&gt;14.63%&lt;/PercentageOfVotesCastAsString&gt;&lt;PercentageOfVoters&gt;14.634146341463415&lt;/PercentageOfVoters&gt;&lt;PercentageOfVotersAsString&gt;14.63%&lt;/PercentageOfVotersAsString&gt;&lt;/SubChoice&gt;&lt;/SubChoices&gt;&lt;/SubChoiceData&gt;&lt;Score&gt;0&lt;/Score&gt;&lt;ChoiceRankings /&gt;&lt;AnswerSequenceNo&gt;0&lt;/AnswerSequenceNo&gt;&lt;/Choice&gt;&lt;/Choices&gt;&lt;HasData&gt;true&lt;/HasData&gt;&lt;MasterQuestionNumSubChoices&gt;0&lt;/MasterQuestionNumSubChoices&gt;&lt;TimeOpenMS&gt;4231&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34&lt;/int&gt;"/>
  <p:tag name="MEETOO" val="60d6ba00-d460-4592-bb90-b541d4910462"/>
</p:tagLst>
</file>

<file path=ppt/tags/tag257.xml><?xml version="1.0" encoding="utf-8"?>
<p:tagLst xmlns:a="http://schemas.openxmlformats.org/drawingml/2006/main" xmlns:r="http://schemas.openxmlformats.org/officeDocument/2006/relationships" xmlns:p="http://schemas.openxmlformats.org/presentationml/2006/main">
  <p:tag name="QUESTIONGUID" val="2119da17-722e-4686-8b18-914330c28de0"/>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50cd2772-664a-4ac0-9fca-7a2942ee01e9&lt;/GUID&gt;&lt;Name /&gt;&lt;ScreenPosition&gt;BottomRight&lt;/ScreenPosition&gt;&lt;BorderThickness&gt;10&lt;/BorderThickness&gt;&lt;Top&gt;78.49087&lt;/Top&gt;&lt;Left&gt;36.1577148&lt;/Left&gt;&lt;Height&gt;240.46347&lt;/Height&gt;&lt;Width&gt;661.726746&lt;/Width&gt;&lt;/ShapeDetails&gt;"/>
</p:tagLst>
</file>

<file path=ppt/tags/tag258.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59.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6.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260.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61.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613afd05-1be0-49e0-8789-2a6918bec08e&lt;/GUID&gt;&lt;Name /&gt;&lt;ScreenPosition&gt;BottomRight&lt;/ScreenPosition&gt;&lt;BorderThickness&gt;10&lt;/BorderThickness&gt;&lt;Top&gt;124.074493&lt;/Top&gt;&lt;Left&gt;84.50031&lt;/Left&gt;&lt;Height&gt;24.9548187&lt;/Height&gt;&lt;Width&gt;566.6824&lt;/Width&gt;&lt;/ShapeDetails&gt;"/>
</p:tagLst>
</file>

<file path=ppt/tags/tag262.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63.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64.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65.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4fab91e0-6c5f-4ed0-a627-06a2b8d90f73&lt;/GUID&gt;&lt;Name /&gt;&lt;ScreenPosition&gt;BottomRight&lt;/ScreenPosition&gt;&lt;BorderThickness&gt;10&lt;/BorderThickness&gt;&lt;Top&gt;203.159378&lt;/Top&gt;&lt;Left&gt;84.50031&lt;/Left&gt;&lt;Height&gt;24.9548187&lt;/Height&gt;&lt;Width&gt;566.6824&lt;/Width&gt;&lt;/ShapeDetails&gt;"/>
</p:tagLst>
</file>

<file path=ppt/tags/tag266.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67.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68.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69.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fbf4fa59-ddda-436e-925e-4157646ed1b4&lt;/GUID&gt;&lt;Name /&gt;&lt;ScreenPosition&gt;BottomRight&lt;/ScreenPosition&gt;&lt;BorderThickness&gt;10&lt;/BorderThickness&gt;&lt;Top&gt;282.244263&lt;/Top&gt;&lt;Left&gt;84.50031&lt;/Left&gt;&lt;Height&gt;24.9548187&lt;/Height&gt;&lt;Width&gt;566.6824&lt;/Width&gt;&lt;/ShapeDetails&gt;"/>
</p:tagLst>
</file>

<file path=ppt/tags/tag27.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fd40b156-8aa6-49fb-b95b-2fcce2a844a4&lt;/GUID&gt;&lt;Name /&gt;&lt;ScreenPosition&gt;BottomRight&lt;/ScreenPosition&gt;&lt;BorderThickness&gt;10&lt;/BorderThickness&gt;&lt;Top&gt;159.548508&lt;/Top&gt;&lt;Left&gt;132.9826&lt;/Left&gt;&lt;Height&gt;18.75181&lt;/Height&gt;&lt;Width&gt;519.6151&lt;/Width&gt;&lt;/ShapeDetails&gt;"/>
</p:tagLst>
</file>

<file path=ppt/tags/tag270.xml><?xml version="1.0" encoding="utf-8"?>
<p:tagLst xmlns:a="http://schemas.openxmlformats.org/drawingml/2006/main" xmlns:r="http://schemas.openxmlformats.org/officeDocument/2006/relationships" xmlns:p="http://schemas.openxmlformats.org/presentationml/2006/main">
  <p:tag name="SHAPETYPE" val="VotingKey"/>
  <p:tag name="QUESTIONGUID" val="cb907eaf-9077-462d-af0c-b1cf993f7c0f"/>
</p:tagLst>
</file>

<file path=ppt/tags/tag271.xml><?xml version="1.0" encoding="utf-8"?>
<p:tagLst xmlns:a="http://schemas.openxmlformats.org/drawingml/2006/main" xmlns:r="http://schemas.openxmlformats.org/officeDocument/2006/relationships" xmlns:p="http://schemas.openxmlformats.org/presentationml/2006/main">
  <p:tag name="SHAPETYPE" val="ChoiceText"/>
  <p:tag name="QUESTIONGUID" val="cb907eaf-9077-462d-af0c-b1cf993f7c0f"/>
</p:tagLst>
</file>

<file path=ppt/tags/tag272.xml><?xml version="1.0" encoding="utf-8"?>
<p:tagLst xmlns:a="http://schemas.openxmlformats.org/drawingml/2006/main" xmlns:r="http://schemas.openxmlformats.org/officeDocument/2006/relationships" xmlns:p="http://schemas.openxmlformats.org/presentationml/2006/main">
  <p:tag name="SHAPETYPE" val="DataLabel"/>
  <p:tag name="QUESTIONGUID" val="cb907eaf-9077-462d-af0c-b1cf993f7c0f"/>
</p:tagLst>
</file>

<file path=ppt/tags/tag273.xml><?xml version="1.0" encoding="utf-8"?>
<p:tagLst xmlns:a="http://schemas.openxmlformats.org/drawingml/2006/main" xmlns:r="http://schemas.openxmlformats.org/officeDocument/2006/relationships" xmlns:p="http://schemas.openxmlformats.org/presentationml/2006/main">
  <p:tag name="SHAPETYPE" val="Bars"/>
  <p:tag name="QUESTIONGUID" val="cb907eaf-9077-462d-af0c-b1cf993f7c0f"/>
  <p:tag name="SHAPEDETAILS" val="&lt;?xml version=&quot;1.0&quot; encoding=&quot;utf-8&quot;?&gt;&lt;ShapeDetails xmlns:xsi=&quot;http://www.w3.org/2001/XMLSchema-instance&quot; xmlns:xsd=&quot;http://www.w3.org/2001/XMLSchema&quot;&gt;&lt;GUID&gt;b5d2cd32-ad3e-41d3-9b88-88d4c3c2e06f&lt;/GUID&gt;&lt;Name /&gt;&lt;ScreenPosition&gt;BottomRight&lt;/ScreenPosition&gt;&lt;BorderThickness&gt;10&lt;/BorderThickness&gt;&lt;Top&gt;361.329224&lt;/Top&gt;&lt;Left&gt;84.50031&lt;/Left&gt;&lt;Height&gt;24.9548187&lt;/Height&gt;&lt;Width&gt;566.6824&lt;/Width&gt;&lt;/ShapeDetails&gt;"/>
</p:tagLst>
</file>

<file path=ppt/tags/tag274.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SOUNDOPTIONS" val="&lt;?xml version=&quot;1.0&quot; encoding=&quot;utf-8&quot;?&gt;&lt;SoundOptions xmlns:xsi=&quot;http://www.w3.org/2001/XMLSchema-instance&quot; xmlns:xsd=&quot;http://www.w3.org/2001/XMLSchema&quot;&gt;&lt;GUID&gt;43c346bf-b11b-41c3-9054-3abb14dbfd11&lt;/GUID&gt;&lt;Name /&gt;&lt;PlaySound&gt;true&lt;/PlaySound&gt;&lt;CountdownSoundTag&gt;SOUND516812080875483109497887998077119494887718969816161&lt;/CountdownSoundTag&gt;&lt;PlayTimesUpSound&gt;true&lt;/PlayTimesUpSound&gt;&lt;TimesUpSoundTag&gt;SOUND111526798997249761108910980117717199831168311485816161&lt;/TimesUpSoundTag&gt;&lt;Loop&gt;true&lt;/Loop&gt;&lt;/SoundOptions&gt;"/>
  <p:tag name="RESULTRENDERING" val="&lt;?xml version=&quot;1.0&quot; encoding=&quot;utf-8&quot;?&gt;&lt;DataRendering xmlns:xsi=&quot;http://www.w3.org/2001/XMLSchema-instance&quot; xmlns:xsd=&quot;http://www.w3.org/2001/XMLSchema&quot;&gt;&lt;GUID&gt;8c9d5efc-f775-4d87-9bc9-8de1a59a18f4&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CORINGOPTIONS" val="&lt;?xml version=&quot;1.0&quot; encoding=&quot;utf-8&quot;?&gt;&lt;ScoringOptions xmlns:xsi=&quot;http://www.w3.org/2001/XMLSchema-instance&quot; xmlns:xsd=&quot;http://www.w3.org/2001/XMLSchema&quot;&gt;&lt;GUID&gt;c0a2b288-2db0-4469-8e77-36a0dc023fe0&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794ec1fb-b293-440f-a60a-ded9452f0e1b&lt;/GUID&gt;&lt;Name /&gt;&lt;HasVoteNow&gt;true&lt;/HasVoteNow&gt;&lt;TextSingleDigit&gt;Vote Now&lt;/TextSingleDigit&gt;&lt;TextMultiDigit&gt;Vote Now&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60b55926-7690-4d15-b17a-348ab616afa6&lt;/GUID&gt;&lt;Name /&gt;&lt;ScreenPosition&gt;TopRight&lt;/ScreenPosition&gt;&lt;BorderThickness&gt;10&lt;/BorderThickness&gt;&lt;Top&gt;0&lt;/Top&gt;&lt;Left&gt;0&lt;/Left&gt;&lt;Height&gt;35&lt;/Height&gt;&lt;Width&gt;100&lt;/Width&gt;&lt;/LocationTextVote&gt;&lt;Shape&gt;msoShapeRectangle&lt;/Shape&gt;&lt;/VoteNowOptions&gt;"/>
  <p:tag name="SLIDEREFERENCE" val="&lt;?xml version=&quot;1.0&quot; encoding=&quot;utf-8&quot;?&gt;&lt;SlideReferenceList xmlns:xsi=&quot;http://www.w3.org/2001/XMLSchema-instance&quot; xmlns:xsd=&quot;http://www.w3.org/2001/XMLSchema&quot;&gt;&lt;MySlideId&gt;264&lt;/MySlideId&gt;&lt;Data&gt;&lt;SlideReferenceData&gt;&lt;Relationship&gt;DataSlide&lt;/Relationship&gt;&lt;ReferencedSlideId&gt;265&lt;/ReferencedSlideId&gt;&lt;ReferenceSlideGuid&gt;822ea2d5-8221-4220-b135-4c812ace5103&lt;/ReferenceSlideGuid&gt;&lt;/SlideReferenceData&gt;&lt;/Data&gt;&lt;/SlideReferenceList&gt;"/>
  <p:tag name="RAWRESULTS" val="&lt;?xml version=&quot;1.0&quot; encoding=&quot;utf-8&quot;?&gt;&lt;ArrayOfResponse xmlns:xsi=&quot;http://www.w3.org/2001/XMLSchema-instance&quot; xmlns:xsd=&quot;http://www.w3.org/2001/XMLSchema&quot;&gt;&lt;Response&gt;&lt;Index&gt;0&lt;/Index&gt;&lt;SmartcardUID&gt;0&lt;/SmartcardUID&gt;&lt;UID&gt;0&lt;/UID&gt;&lt;Valid&gt;true&lt;/Valid&gt;&lt;TimeStamp&gt;2015-07-15T09:51:43.818752+01:00&lt;/TimeStamp&gt;&lt;Value&gt;4&lt;/Value&gt;&lt;PersonId&gt;0&lt;/PersonId&gt;&lt;ResponseDelay&gt;238&lt;/ResponseDelay&gt;&lt;/Response&gt;&lt;Response&gt;&lt;Index&gt;1&lt;/Index&gt;&lt;SmartcardUID&gt;0&lt;/SmartcardUID&gt;&lt;UID&gt;1&lt;/UID&gt;&lt;Valid&gt;true&lt;/Valid&gt;&lt;TimeStamp&gt;2015-07-15T09:51:43.9167716+01:00&lt;/TimeStamp&gt;&lt;Value&gt;5&lt;/Value&gt;&lt;PersonId&gt;0&lt;/PersonId&gt;&lt;ResponseDelay&gt;336&lt;/ResponseDelay&gt;&lt;/Response&gt;&lt;Response&gt;&lt;Index&gt;2&lt;/Index&gt;&lt;SmartcardUID&gt;0&lt;/SmartcardUID&gt;&lt;UID&gt;2&lt;/UID&gt;&lt;Valid&gt;true&lt;/Valid&gt;&lt;TimeStamp&gt;2015-07-15T09:51:44.0147912+01:00&lt;/TimeStamp&gt;&lt;Value&gt;2&lt;/Value&gt;&lt;PersonId&gt;0&lt;/PersonId&gt;&lt;ResponseDelay&gt;434&lt;/ResponseDelay&gt;&lt;/Response&gt;&lt;Response&gt;&lt;Index&gt;3&lt;/Index&gt;&lt;SmartcardUID&gt;0&lt;/SmartcardUID&gt;&lt;UID&gt;3&lt;/UID&gt;&lt;Valid&gt;true&lt;/Valid&gt;&lt;TimeStamp&gt;2015-07-15T09:51:44.1128108+01:00&lt;/TimeStamp&gt;&lt;Value&gt;5&lt;/Value&gt;&lt;PersonId&gt;0&lt;/PersonId&gt;&lt;ResponseDelay&gt;532&lt;/ResponseDelay&gt;&lt;/Response&gt;&lt;Response&gt;&lt;Index&gt;4&lt;/Index&gt;&lt;SmartcardUID&gt;0&lt;/SmartcardUID&gt;&lt;UID&gt;4&lt;/UID&gt;&lt;Valid&gt;true&lt;/Valid&gt;&lt;TimeStamp&gt;2015-07-15T09:51:44.2108304+01:00&lt;/TimeStamp&gt;&lt;Value&gt;4&lt;/Value&gt;&lt;PersonId&gt;0&lt;/PersonId&gt;&lt;ResponseDelay&gt;630&lt;/ResponseDelay&gt;&lt;/Response&gt;&lt;Response&gt;&lt;Index&gt;5&lt;/Index&gt;&lt;SmartcardUID&gt;0&lt;/SmartcardUID&gt;&lt;UID&gt;5&lt;/UID&gt;&lt;Valid&gt;true&lt;/Valid&gt;&lt;TimeStamp&gt;2015-07-15T09:51:44.30885+01:00&lt;/TimeStamp&gt;&lt;Value&gt;3&lt;/Value&gt;&lt;PersonId&gt;0&lt;/PersonId&gt;&lt;ResponseDelay&gt;728&lt;/ResponseDelay&gt;&lt;/Response&gt;&lt;Response&gt;&lt;Index&gt;6&lt;/Index&gt;&lt;SmartcardUID&gt;0&lt;/SmartcardUID&gt;&lt;UID&gt;6&lt;/UID&gt;&lt;Valid&gt;true&lt;/Valid&gt;&lt;TimeStamp&gt;2015-07-15T09:51:44.4068696+01:00&lt;/TimeStamp&gt;&lt;Value&gt;2&lt;/Value&gt;&lt;PersonId&gt;0&lt;/PersonId&gt;&lt;ResponseDelay&gt;826&lt;/ResponseDelay&gt;&lt;/Response&gt;&lt;Response&gt;&lt;Index&gt;7&lt;/Index&gt;&lt;SmartcardUID&gt;0&lt;/SmartcardUID&gt;&lt;UID&gt;7&lt;/UID&gt;&lt;Valid&gt;true&lt;/Valid&gt;&lt;TimeStamp&gt;2015-07-15T09:51:44.5048892+01:00&lt;/TimeStamp&gt;&lt;Value&gt;4&lt;/Value&gt;&lt;PersonId&gt;0&lt;/PersonId&gt;&lt;ResponseDelay&gt;924&lt;/ResponseDelay&gt;&lt;/Response&gt;&lt;Response&gt;&lt;Index&gt;8&lt;/Index&gt;&lt;SmartcardUID&gt;0&lt;/SmartcardUID&gt;&lt;UID&gt;8&lt;/UID&gt;&lt;Valid&gt;true&lt;/Valid&gt;&lt;TimeStamp&gt;2015-07-15T09:51:44.6029088+01:00&lt;/TimeStamp&gt;&lt;Value&gt;3&lt;/Value&gt;&lt;PersonId&gt;0&lt;/PersonId&gt;&lt;ResponseDelay&gt;1022&lt;/ResponseDelay&gt;&lt;/Response&gt;&lt;Response&gt;&lt;Index&gt;9&lt;/Index&gt;&lt;SmartcardUID&gt;0&lt;/SmartcardUID&gt;&lt;UID&gt;9&lt;/UID&gt;&lt;Valid&gt;true&lt;/Valid&gt;&lt;TimeStamp&gt;2015-07-15T09:51:44.7009284+01:00&lt;/TimeStamp&gt;&lt;Value&gt;1&lt;/Value&gt;&lt;PersonId&gt;0&lt;/PersonId&gt;&lt;ResponseDelay&gt;1120&lt;/ResponseDelay&gt;&lt;/Response&gt;&lt;Response&gt;&lt;Index&gt;10&lt;/Index&gt;&lt;SmartcardUID&gt;0&lt;/SmartcardUID&gt;&lt;UID&gt;10&lt;/UID&gt;&lt;Valid&gt;true&lt;/Valid&gt;&lt;TimeStamp&gt;2015-07-15T09:51:44.798948+01:00&lt;/TimeStamp&gt;&lt;Value&gt;3&lt;/Value&gt;&lt;PersonId&gt;0&lt;/PersonId&gt;&lt;ResponseDelay&gt;1218&lt;/ResponseDelay&gt;&lt;/Response&gt;&lt;Response&gt;&lt;Index&gt;11&lt;/Index&gt;&lt;SmartcardUID&gt;0&lt;/SmartcardUID&gt;&lt;UID&gt;11&lt;/UID&gt;&lt;Valid&gt;true&lt;/Valid&gt;&lt;TimeStamp&gt;2015-07-15T09:51:44.8969676+01:00&lt;/TimeStamp&gt;&lt;Value&gt;3&lt;/Value&gt;&lt;PersonId&gt;0&lt;/PersonId&gt;&lt;ResponseDelay&gt;1316&lt;/ResponseDelay&gt;&lt;/Response&gt;&lt;Response&gt;&lt;Index&gt;12&lt;/Index&gt;&lt;SmartcardUID&gt;0&lt;/SmartcardUID&gt;&lt;UID&gt;12&lt;/UID&gt;&lt;Valid&gt;true&lt;/Valid&gt;&lt;TimeStamp&gt;2015-07-15T09:51:44.9949872+01:00&lt;/TimeStamp&gt;&lt;Value&gt;4&lt;/Value&gt;&lt;PersonId&gt;0&lt;/PersonId&gt;&lt;ResponseDelay&gt;1414&lt;/ResponseDelay&gt;&lt;/Response&gt;&lt;Response&gt;&lt;Index&gt;13&lt;/Index&gt;&lt;SmartcardUID&gt;0&lt;/SmartcardUID&gt;&lt;UID&gt;13&lt;/UID&gt;&lt;Valid&gt;true&lt;/Valid&gt;&lt;TimeStamp&gt;2015-07-15T09:51:45.0930068+01:00&lt;/TimeStamp&gt;&lt;Value&gt;4&lt;/Value&gt;&lt;PersonId&gt;0&lt;/PersonId&gt;&lt;ResponseDelay&gt;1512&lt;/ResponseDelay&gt;&lt;/Response&gt;&lt;Response&gt;&lt;Index&gt;14&lt;/Index&gt;&lt;SmartcardUID&gt;0&lt;/SmartcardUID&gt;&lt;UID&gt;14&lt;/UID&gt;&lt;Valid&gt;true&lt;/Valid&gt;&lt;TimeStamp&gt;2015-07-15T09:51:45.1910264+01:00&lt;/TimeStamp&gt;&lt;Value&gt;2&lt;/Value&gt;&lt;PersonId&gt;0&lt;/PersonId&gt;&lt;ResponseDelay&gt;1610&lt;/ResponseDelay&gt;&lt;/Response&gt;&lt;Response&gt;&lt;Index&gt;15&lt;/Index&gt;&lt;SmartcardUID&gt;0&lt;/SmartcardUID&gt;&lt;UID&gt;15&lt;/UID&gt;&lt;Valid&gt;true&lt;/Valid&gt;&lt;TimeStamp&gt;2015-07-15T09:51:45.289046+01:00&lt;/TimeStamp&gt;&lt;Value&gt;4&lt;/Value&gt;&lt;PersonId&gt;0&lt;/PersonId&gt;&lt;ResponseDelay&gt;1708&lt;/ResponseDelay&gt;&lt;/Response&gt;&lt;Response&gt;&lt;Index&gt;16&lt;/Index&gt;&lt;SmartcardUID&gt;0&lt;/SmartcardUID&gt;&lt;UID&gt;16&lt;/UID&gt;&lt;Valid&gt;true&lt;/Valid&gt;&lt;TimeStamp&gt;2015-07-15T09:51:45.3870656+01:00&lt;/TimeStamp&gt;&lt;Value&gt;5&lt;/Value&gt;&lt;PersonId&gt;0&lt;/PersonId&gt;&lt;ResponseDelay&gt;1806&lt;/ResponseDelay&gt;&lt;/Response&gt;&lt;Response&gt;&lt;Index&gt;17&lt;/Index&gt;&lt;SmartcardUID&gt;0&lt;/SmartcardUID&gt;&lt;UID&gt;17&lt;/UID&gt;&lt;Valid&gt;true&lt;/Valid&gt;&lt;TimeStamp&gt;2015-07-15T09:51:45.4850852+01:00&lt;/TimeStamp&gt;&lt;Value&gt;1&lt;/Value&gt;&lt;PersonId&gt;0&lt;/PersonId&gt;&lt;ResponseDelay&gt;1904&lt;/ResponseDelay&gt;&lt;/Response&gt;&lt;Response&gt;&lt;Index&gt;18&lt;/Index&gt;&lt;SmartcardUID&gt;0&lt;/SmartcardUID&gt;&lt;UID&gt;18&lt;/UID&gt;&lt;Valid&gt;true&lt;/Valid&gt;&lt;TimeStamp&gt;2015-07-15T09:51:45.5831048+01:00&lt;/TimeStamp&gt;&lt;Value&gt;1&lt;/Value&gt;&lt;PersonId&gt;0&lt;/PersonId&gt;&lt;ResponseDelay&gt;2002&lt;/ResponseDelay&gt;&lt;/Response&gt;&lt;Response&gt;&lt;Index&gt;19&lt;/Index&gt;&lt;SmartcardUID&gt;0&lt;/SmartcardUID&gt;&lt;UID&gt;19&lt;/UID&gt;&lt;Valid&gt;true&lt;/Valid&gt;&lt;TimeStamp&gt;2015-07-15T09:51:45.6811244+01:00&lt;/TimeStamp&gt;&lt;Value&gt;3&lt;/Value&gt;&lt;PersonId&gt;0&lt;/PersonId&gt;&lt;ResponseDelay&gt;2100&lt;/ResponseDelay&gt;&lt;/Response&gt;&lt;Response&gt;&lt;Index&gt;20&lt;/Index&gt;&lt;SmartcardUID&gt;0&lt;/SmartcardUID&gt;&lt;UID&gt;20&lt;/UID&gt;&lt;Valid&gt;true&lt;/Valid&gt;&lt;TimeStamp&gt;2015-07-15T09:51:45.7801442+01:00&lt;/TimeStamp&gt;&lt;Value&gt;4&lt;/Value&gt;&lt;PersonId&gt;0&lt;/PersonId&gt;&lt;ResponseDelay&gt;2199&lt;/ResponseDelay&gt;&lt;/Response&gt;&lt;Response&gt;&lt;Index&gt;21&lt;/Index&gt;&lt;SmartcardUID&gt;0&lt;/SmartcardUID&gt;&lt;UID&gt;21&lt;/UID&gt;&lt;Valid&gt;true&lt;/Valid&gt;&lt;TimeStamp&gt;2015-07-15T09:51:45.8781638+01:00&lt;/TimeStamp&gt;&lt;Value&gt;2&lt;/Value&gt;&lt;PersonId&gt;0&lt;/PersonId&gt;&lt;ResponseDelay&gt;2297&lt;/ResponseDelay&gt;&lt;/Response&gt;&lt;Response&gt;&lt;Index&gt;22&lt;/Index&gt;&lt;SmartcardUID&gt;0&lt;/SmartcardUID&gt;&lt;UID&gt;22&lt;/UID&gt;&lt;Valid&gt;true&lt;/Valid&gt;&lt;TimeStamp&gt;2015-07-15T09:51:45.9761834+01:00&lt;/TimeStamp&gt;&lt;Value&gt;3&lt;/Value&gt;&lt;PersonId&gt;0&lt;/PersonId&gt;&lt;ResponseDelay&gt;2395&lt;/ResponseDelay&gt;&lt;/Response&gt;&lt;Response&gt;&lt;Index&gt;23&lt;/Index&gt;&lt;SmartcardUID&gt;0&lt;/SmartcardUID&gt;&lt;UID&gt;23&lt;/UID&gt;&lt;Valid&gt;true&lt;/Valid&gt;&lt;TimeStamp&gt;2015-07-15T09:51:46.074203+01:00&lt;/TimeStamp&gt;&lt;Value&gt;3&lt;/Value&gt;&lt;PersonId&gt;0&lt;/PersonId&gt;&lt;ResponseDelay&gt;2493&lt;/ResponseDelay&gt;&lt;/Response&gt;&lt;Response&gt;&lt;Index&gt;24&lt;/Index&gt;&lt;SmartcardUID&gt;0&lt;/SmartcardUID&gt;&lt;UID&gt;24&lt;/UID&gt;&lt;Valid&gt;true&lt;/Valid&gt;&lt;TimeStamp&gt;2015-07-15T09:51:46.1722226+01:00&lt;/TimeStamp&gt;&lt;Value&gt;5&lt;/Value&gt;&lt;PersonId&gt;0&lt;/PersonId&gt;&lt;ResponseDelay&gt;2591&lt;/ResponseDelay&gt;&lt;/Response&gt;&lt;Response&gt;&lt;Index&gt;25&lt;/Index&gt;&lt;SmartcardUID&gt;0&lt;/SmartcardUID&gt;&lt;UID&gt;25&lt;/UID&gt;&lt;Valid&gt;true&lt;/Valid&gt;&lt;TimeStamp&gt;2015-07-15T09:51:46.2702422+01:00&lt;/TimeStamp&gt;&lt;Value&gt;5&lt;/Value&gt;&lt;PersonId&gt;0&lt;/PersonId&gt;&lt;ResponseDelay&gt;2689&lt;/ResponseDelay&gt;&lt;/Response&gt;&lt;Response&gt;&lt;Index&gt;26&lt;/Index&gt;&lt;SmartcardUID&gt;0&lt;/SmartcardUID&gt;&lt;UID&gt;26&lt;/UID&gt;&lt;Valid&gt;true&lt;/Valid&gt;&lt;TimeStamp&gt;2015-07-15T09:51:46.3682618+01:00&lt;/TimeStamp&gt;&lt;Value&gt;2&lt;/Value&gt;&lt;PersonId&gt;0&lt;/PersonId&gt;&lt;ResponseDelay&gt;2787&lt;/ResponseDelay&gt;&lt;/Response&gt;&lt;Response&gt;&lt;Index&gt;27&lt;/Index&gt;&lt;SmartcardUID&gt;0&lt;/SmartcardUID&gt;&lt;UID&gt;27&lt;/UID&gt;&lt;Valid&gt;true&lt;/Valid&gt;&lt;TimeStamp&gt;2015-07-15T09:51:46.4662814+01:00&lt;/TimeStamp&gt;&lt;Value&gt;4&lt;/Value&gt;&lt;PersonId&gt;0&lt;/PersonId&gt;&lt;ResponseDelay&gt;2885&lt;/ResponseDelay&gt;&lt;/Response&gt;&lt;Response&gt;&lt;Index&gt;28&lt;/Index&gt;&lt;SmartcardUID&gt;0&lt;/SmartcardUID&gt;&lt;UID&gt;28&lt;/UID&gt;&lt;Valid&gt;true&lt;/Valid&gt;&lt;TimeStamp&gt;2015-07-15T09:51:46.564301+01:00&lt;/TimeStamp&gt;&lt;Value&gt;4&lt;/Value&gt;&lt;PersonId&gt;0&lt;/PersonId&gt;&lt;ResponseDelay&gt;2983&lt;/ResponseDelay&gt;&lt;/Response&gt;&lt;Response&gt;&lt;Index&gt;29&lt;/Index&gt;&lt;SmartcardUID&gt;0&lt;/SmartcardUID&gt;&lt;UID&gt;29&lt;/UID&gt;&lt;Valid&gt;true&lt;/Valid&gt;&lt;TimeStamp&gt;2015-07-15T09:51:46.6623206+01:00&lt;/TimeStamp&gt;&lt;Value&gt;2&lt;/Value&gt;&lt;PersonId&gt;0&lt;/PersonId&gt;&lt;ResponseDelay&gt;3081&lt;/ResponseDelay&gt;&lt;/Response&gt;&lt;Response&gt;&lt;Index&gt;30&lt;/Index&gt;&lt;SmartcardUID&gt;0&lt;/SmartcardUID&gt;&lt;UID&gt;30&lt;/UID&gt;&lt;Valid&gt;true&lt;/Valid&gt;&lt;TimeStamp&gt;2015-07-15T09:51:46.7603402+01:00&lt;/TimeStamp&gt;&lt;Value&gt;5&lt;/Value&gt;&lt;PersonId&gt;0&lt;/PersonId&gt;&lt;ResponseDelay&gt;3179&lt;/ResponseDelay&gt;&lt;/Response&gt;&lt;Response&gt;&lt;Index&gt;31&lt;/Index&gt;&lt;SmartcardUID&gt;0&lt;/SmartcardUID&gt;&lt;UID&gt;31&lt;/UID&gt;&lt;Valid&gt;true&lt;/Valid&gt;&lt;TimeStamp&gt;2015-07-15T09:51:46.8583598+01:00&lt;/TimeStamp&gt;&lt;Value&gt;4&lt;/Value&gt;&lt;PersonId&gt;0&lt;/PersonId&gt;&lt;ResponseDelay&gt;3277&lt;/ResponseDelay&gt;&lt;/Response&gt;&lt;Response&gt;&lt;Index&gt;32&lt;/Index&gt;&lt;SmartcardUID&gt;0&lt;/SmartcardUID&gt;&lt;UID&gt;32&lt;/UID&gt;&lt;Valid&gt;true&lt;/Valid&gt;&lt;TimeStamp&gt;2015-07-15T09:51:46.9563794+01:00&lt;/TimeStamp&gt;&lt;Value&gt;1&lt;/Value&gt;&lt;PersonId&gt;0&lt;/PersonId&gt;&lt;ResponseDelay&gt;3375&lt;/ResponseDelay&gt;&lt;/Response&gt;&lt;Response&gt;&lt;Index&gt;33&lt;/Index&gt;&lt;SmartcardUID&gt;0&lt;/SmartcardUID&gt;&lt;UID&gt;33&lt;/UID&gt;&lt;Valid&gt;true&lt;/Valid&gt;&lt;TimeStamp&gt;2015-07-15T09:51:47.054399+01:00&lt;/TimeStamp&gt;&lt;Value&gt;3&lt;/Value&gt;&lt;PersonId&gt;0&lt;/PersonId&gt;&lt;ResponseDelay&gt;3473&lt;/ResponseDelay&gt;&lt;/Response&gt;&lt;Response&gt;&lt;Index&gt;34&lt;/Index&gt;&lt;SmartcardUID&gt;0&lt;/SmartcardUID&gt;&lt;UID&gt;34&lt;/UID&gt;&lt;Valid&gt;true&lt;/Valid&gt;&lt;TimeStamp&gt;2015-07-15T09:51:47.1524186+01:00&lt;/TimeStamp&gt;&lt;Value&gt;1&lt;/Value&gt;&lt;PersonId&gt;0&lt;/PersonId&gt;&lt;ResponseDelay&gt;3571&lt;/ResponseDelay&gt;&lt;/Response&gt;&lt;Response&gt;&lt;Index&gt;35&lt;/Index&gt;&lt;SmartcardUID&gt;0&lt;/SmartcardUID&gt;&lt;UID&gt;35&lt;/UID&gt;&lt;Valid&gt;true&lt;/Valid&gt;&lt;TimeStamp&gt;2015-07-15T09:51:47.2504382+01:00&lt;/TimeStamp&gt;&lt;Value&gt;1&lt;/Value&gt;&lt;PersonId&gt;0&lt;/PersonId&gt;&lt;ResponseDelay&gt;3669&lt;/ResponseDelay&gt;&lt;/Response&gt;&lt;Response&gt;&lt;Index&gt;36&lt;/Index&gt;&lt;SmartcardUID&gt;0&lt;/SmartcardUID&gt;&lt;UID&gt;36&lt;/UID&gt;&lt;Valid&gt;true&lt;/Valid&gt;&lt;TimeStamp&gt;2015-07-15T09:51:47.3484578+01:00&lt;/TimeStamp&gt;&lt;Value&gt;3&lt;/Value&gt;&lt;PersonId&gt;0&lt;/PersonId&gt;&lt;ResponseDelay&gt;3767&lt;/ResponseDelay&gt;&lt;/Response&gt;&lt;Response&gt;&lt;Index&gt;37&lt;/Index&gt;&lt;SmartcardUID&gt;0&lt;/SmartcardUID&gt;&lt;UID&gt;37&lt;/UID&gt;&lt;Valid&gt;true&lt;/Valid&gt;&lt;TimeStamp&gt;2015-07-15T09:51:47.4464774+01:00&lt;/TimeStamp&gt;&lt;Value&gt;1&lt;/Value&gt;&lt;PersonId&gt;0&lt;/PersonId&gt;&lt;ResponseDelay&gt;3865&lt;/ResponseDelay&gt;&lt;/Response&gt;&lt;Response&gt;&lt;Index&gt;38&lt;/Index&gt;&lt;SmartcardUID&gt;0&lt;/SmartcardUID&gt;&lt;UID&gt;38&lt;/UID&gt;&lt;Valid&gt;true&lt;/Valid&gt;&lt;TimeStamp&gt;2015-07-15T09:51:47.544497+01:00&lt;/TimeStamp&gt;&lt;Value&gt;2&lt;/Value&gt;&lt;PersonId&gt;0&lt;/PersonId&gt;&lt;ResponseDelay&gt;3963&lt;/ResponseDelay&gt;&lt;/Response&gt;&lt;Response&gt;&lt;Index&gt;39&lt;/Index&gt;&lt;SmartcardUID&gt;0&lt;/SmartcardUID&gt;&lt;UID&gt;39&lt;/UID&gt;&lt;Valid&gt;true&lt;/Valid&gt;&lt;TimeStamp&gt;2015-07-15T09:51:47.6425166+01:00&lt;/TimeStamp&gt;&lt;Value&gt;3&lt;/Value&gt;&lt;PersonId&gt;0&lt;/PersonId&gt;&lt;ResponseDelay&gt;4061&lt;/ResponseDelay&gt;&lt;/Response&gt;&lt;Response&gt;&lt;Index&gt;40&lt;/Index&gt;&lt;SmartcardUID&gt;0&lt;/SmartcardUID&gt;&lt;UID&gt;40&lt;/UID&gt;&lt;Valid&gt;true&lt;/Valid&gt;&lt;TimeStamp&gt;2015-07-15T09:51:47.7405362+01:00&lt;/TimeStamp&gt;&lt;Value&gt;3&lt;/Value&gt;&lt;PersonId&gt;0&lt;/PersonId&gt;&lt;ResponseDelay&gt;4159&lt;/ResponseDelay&gt;&lt;/Response&gt;&lt;Response&gt;&lt;Index&gt;41&lt;/Index&gt;&lt;SmartcardUID&gt;0&lt;/SmartcardUID&gt;&lt;UID&gt;41&lt;/UID&gt;&lt;Valid&gt;true&lt;/Valid&gt;&lt;TimeStamp&gt;2015-07-15T09:51:47.8385558+01:00&lt;/TimeStamp&gt;&lt;Value&gt;5&lt;/Value&gt;&lt;PersonId&gt;0&lt;/PersonId&gt;&lt;ResponseDelay&gt;4257&lt;/ResponseDelay&gt;&lt;/Response&gt;&lt;Response&gt;&lt;Index&gt;42&lt;/Index&gt;&lt;SmartcardUID&gt;0&lt;/SmartcardUID&gt;&lt;UID&gt;42&lt;/UID&gt;&lt;Valid&gt;true&lt;/Valid&gt;&lt;TimeStamp&gt;2015-07-15T09:51:47.9365754+01:00&lt;/TimeStamp&gt;&lt;Value&gt;2&lt;/Value&gt;&lt;PersonId&gt;0&lt;/PersonId&gt;&lt;ResponseDelay&gt;4355&lt;/ResponseDelay&gt;&lt;/Response&gt;&lt;Response&gt;&lt;Index&gt;43&lt;/Index&gt;&lt;SmartcardUID&gt;0&lt;/SmartcardUID&gt;&lt;UID&gt;43&lt;/UID&gt;&lt;Valid&gt;true&lt;/Valid&gt;&lt;TimeStamp&gt;2015-07-15T09:51:48.034595+01:00&lt;/TimeStamp&gt;&lt;Value&gt;1&lt;/Value&gt;&lt;PersonId&gt;0&lt;/PersonId&gt;&lt;ResponseDelay&gt;4453&lt;/ResponseDelay&gt;&lt;/Response&gt;&lt;Response&gt;&lt;Index&gt;44&lt;/Index&gt;&lt;SmartcardUID&gt;0&lt;/SmartcardUID&gt;&lt;UID&gt;44&lt;/UID&gt;&lt;Valid&gt;true&lt;/Valid&gt;&lt;TimeStamp&gt;2015-07-15T09:51:48.1326146+01:00&lt;/TimeStamp&gt;&lt;Value&gt;2&lt;/Value&gt;&lt;PersonId&gt;0&lt;/PersonId&gt;&lt;ResponseDelay&gt;4551&lt;/ResponseDelay&gt;&lt;/Response&gt;&lt;Response&gt;&lt;Index&gt;45&lt;/Index&gt;&lt;SmartcardUID&gt;0&lt;/SmartcardUID&gt;&lt;UID&gt;45&lt;/UID&gt;&lt;Valid&gt;true&lt;/Valid&gt;&lt;TimeStamp&gt;2015-07-15T09:51:48.2306342+01:00&lt;/TimeStamp&gt;&lt;Value&gt;3&lt;/Value&gt;&lt;PersonId&gt;0&lt;/PersonId&gt;&lt;ResponseDelay&gt;4649&lt;/ResponseDelay&gt;&lt;/Response&gt;&lt;Response&gt;&lt;Index&gt;46&lt;/Index&gt;&lt;SmartcardUID&gt;0&lt;/SmartcardUID&gt;&lt;UID&gt;46&lt;/UID&gt;&lt;Valid&gt;true&lt;/Valid&gt;&lt;TimeStamp&gt;2015-07-15T09:51:48.3286538+01:00&lt;/TimeStamp&gt;&lt;Value&gt;2&lt;/Value&gt;&lt;PersonId&gt;0&lt;/PersonId&gt;&lt;ResponseDelay&gt;4747&lt;/ResponseDelay&gt;&lt;/Response&gt;&lt;Response&gt;&lt;Index&gt;47&lt;/Index&gt;&lt;SmartcardUID&gt;0&lt;/SmartcardUID&gt;&lt;UID&gt;47&lt;/UID&gt;&lt;Valid&gt;true&lt;/Valid&gt;&lt;TimeStamp&gt;2015-07-15T09:51:48.4266734+01:00&lt;/TimeStamp&gt;&lt;Value&gt;1&lt;/Value&gt;&lt;PersonId&gt;0&lt;/PersonId&gt;&lt;ResponseDelay&gt;4845&lt;/ResponseDelay&gt;&lt;/Response&gt;&lt;Response&gt;&lt;Index&gt;48&lt;/Index&gt;&lt;SmartcardUID&gt;0&lt;/SmartcardUID&gt;&lt;UID&gt;48&lt;/UID&gt;&lt;Valid&gt;true&lt;/Valid&gt;&lt;TimeStamp&gt;2015-07-15T09:51:48.524693+01:00&lt;/TimeStamp&gt;&lt;Value&gt;4&lt;/Value&gt;&lt;PersonId&gt;0&lt;/PersonId&gt;&lt;ResponseDelay&gt;4943&lt;/ResponseDelay&gt;&lt;/Response&gt;&lt;Response&gt;&lt;Index&gt;49&lt;/Index&gt;&lt;SmartcardUID&gt;0&lt;/SmartcardUID&gt;&lt;UID&gt;49&lt;/UID&gt;&lt;Valid&gt;true&lt;/Valid&gt;&lt;TimeStamp&gt;2015-07-15T09:51:48.6227126+01:00&lt;/TimeStamp&gt;&lt;Value&gt;1&lt;/Value&gt;&lt;PersonId&gt;0&lt;/PersonId&gt;&lt;ResponseDelay&gt;5042&lt;/ResponseDelay&gt;&lt;/Response&gt;&lt;/ArrayOfResponse&gt;"/>
  <p:tag name="COUNTDOWNOPTIONS" val="&lt;?xml version=&quot;1.0&quot; encoding=&quot;utf-8&quot;?&gt;&lt;CountdownOptions xmlns:xsi=&quot;http://www.w3.org/2001/XMLSchema-instance&quot; xmlns:xsd=&quot;http://www.w3.org/2001/XMLSchema&quot;&gt;&lt;GUID&gt;9e6392cd-3223-4e84-b64c-3cd1152f853d&lt;/GUID&gt;&lt;Name /&gt;&lt;HasCountdown&gt;true&lt;/HasCountdown&gt;&lt;Length&gt;10&lt;/Length&gt;&lt;Value&gt;10&lt;/Value&gt;&lt;CountdownType&gt;Digital&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VIEWPOINT" val="c7cfd460-5caf-4dc2-a8c6-8ed7e8b73d34"/>
  <p:tag name="QUESTIONDEFINITION" val="&lt;?xml version=&quot;1.0&quot; encoding=&quot;utf-8&quot;?&gt;&lt;MultipleChoiceQuestion xmlns:xsi=&quot;http://www.w3.org/2001/XMLSchema-instance&quot; xmlns:xsd=&quot;http://www.w3.org/2001/XMLSchema&quot;&gt;&lt;GUID&gt;b0e9098e-da7f-4f2f-b672-ebe463a16aac&lt;/GUID&gt;&lt;Name /&gt;&lt;Text&gt;Where are you from?&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1ab19c30-646e-47ea-b9f5-45318656de14&lt;/GUID&gt;&lt;Name /&gt;&lt;IsSelected&gt;true&lt;/IsSelected&gt;&lt;Description&gt;East&lt;/Description&gt;&lt;Key&gt;1&lt;/Key&gt;&lt;IsAnswer&gt;false&lt;/IsAnswer&gt;&lt;SubChoiceData&gt;&lt;SubChoices&gt;&lt;SubChoice&gt;&lt;NumVotes&gt;10&lt;/NumVotes&gt;&lt;PercentageOfVotesCast&gt;20&lt;/PercentageOfVotesCast&gt;&lt;PercentageOfVotesCastAsString&gt;20%&lt;/PercentageOfVotesCastAsString&gt;&lt;PercentageOfVoters&gt;20&lt;/PercentageOfVoters&gt;&lt;PercentageOfVotersAsString&gt;20%&lt;/PercentageOfVotersAsString&gt;&lt;/SubChoice&gt;&lt;/SubChoices&gt;&lt;/SubChoiceData&gt;&lt;Score&gt;0&lt;/Score&gt;&lt;ChoiceRankings /&gt;&lt;AnswerSequenceNo&gt;0&lt;/AnswerSequenceNo&gt;&lt;/Choice&gt;&lt;Choice xsi:type=&quot;DiscreteChoice&quot;&gt;&lt;GUID&gt;bd0850f2-4026-44d4-a094-ff7d109a58fd&lt;/GUID&gt;&lt;Name /&gt;&lt;IsSelected&gt;true&lt;/IsSelected&gt;&lt;Description&gt;South-East&lt;/Description&gt;&lt;Key&gt;2&lt;/Key&gt;&lt;IsAnswer&gt;false&lt;/IsAnswer&gt;&lt;SubChoiceData&gt;&lt;SubChoices&gt;&lt;SubChoice&gt;&lt;NumVotes&gt;10&lt;/NumVotes&gt;&lt;PercentageOfVotesCast&gt;20&lt;/PercentageOfVotesCast&gt;&lt;PercentageOfVotesCastAsString&gt;20%&lt;/PercentageOfVotesCastAsString&gt;&lt;PercentageOfVoters&gt;20&lt;/PercentageOfVoters&gt;&lt;PercentageOfVotersAsString&gt;20%&lt;/PercentageOfVotersAsString&gt;&lt;/SubChoice&gt;&lt;/SubChoices&gt;&lt;/SubChoiceData&gt;&lt;Score&gt;0&lt;/Score&gt;&lt;ChoiceRankings /&gt;&lt;AnswerSequenceNo&gt;0&lt;/AnswerSequenceNo&gt;&lt;/Choice&gt;&lt;Choice xsi:type=&quot;DiscreteChoice&quot;&gt;&lt;GUID&gt;0fc85092-37c4-4fa9-a1ba-4cb71dbde207&lt;/GUID&gt;&lt;Name /&gt;&lt;IsSelected&gt;true&lt;/IsSelected&gt;&lt;Description&gt;South&lt;/Description&gt;&lt;Key&gt;3&lt;/Key&gt;&lt;IsAnswer&gt;false&lt;/IsAnswer&gt;&lt;SubChoiceData&gt;&lt;SubChoices&gt;&lt;SubChoice&gt;&lt;NumVotes&gt;12&lt;/NumVotes&gt;&lt;PercentageOfVotesCast&gt;24&lt;/PercentageOfVotesCast&gt;&lt;PercentageOfVotesCastAsString&gt;24%&lt;/PercentageOfVotesCastAsString&gt;&lt;PercentageOfVoters&gt;24&lt;/PercentageOfVoters&gt;&lt;PercentageOfVotersAsString&gt;24%&lt;/PercentageOfVotersAsString&gt;&lt;/SubChoice&gt;&lt;/SubChoices&gt;&lt;/SubChoiceData&gt;&lt;Score&gt;0&lt;/Score&gt;&lt;ChoiceRankings /&gt;&lt;AnswerSequenceNo&gt;0&lt;/AnswerSequenceNo&gt;&lt;/Choice&gt;&lt;Choice xsi:type=&quot;DiscreteChoice&quot;&gt;&lt;GUID&gt;55310375-31d7-44e9-a25a-6028130f5171&lt;/GUID&gt;&lt;Name /&gt;&lt;IsSelected&gt;true&lt;/IsSelected&gt;&lt;Description&gt;Mid-West&lt;/Description&gt;&lt;Key&gt;4&lt;/Key&gt;&lt;IsAnswer&gt;false&lt;/IsAnswer&gt;&lt;SubChoiceData&gt;&lt;SubChoices&gt;&lt;SubChoice&gt;&lt;NumVotes&gt;11&lt;/NumVotes&gt;&lt;PercentageOfVotesCast&gt;22&lt;/PercentageOfVotesCast&gt;&lt;PercentageOfVotesCastAsString&gt;22%&lt;/PercentageOfVotesCastAsString&gt;&lt;PercentageOfVoters&gt;22&lt;/PercentageOfVoters&gt;&lt;PercentageOfVotersAsString&gt;22%&lt;/PercentageOfVotersAsString&gt;&lt;/SubChoice&gt;&lt;/SubChoices&gt;&lt;/SubChoiceData&gt;&lt;Score&gt;0&lt;/Score&gt;&lt;ChoiceRankings /&gt;&lt;AnswerSequenceNo&gt;0&lt;/AnswerSequenceNo&gt;&lt;/Choice&gt;&lt;Choice xsi:type=&quot;DiscreteChoice&quot;&gt;&lt;GUID&gt;1e7e4812-7a5d-4f04-824f-325e0c9c7c60&lt;/GUID&gt;&lt;Name /&gt;&lt;IsSelected&gt;true&lt;/IsSelected&gt;&lt;Description&gt;West&lt;/Description&gt;&lt;Key&gt;5&lt;/Key&gt;&lt;IsAnswer&gt;false&lt;/IsAnswer&gt;&lt;SubChoiceData&gt;&lt;SubChoices&gt;&lt;SubChoice&gt;&lt;NumVotes&gt;7&lt;/NumVotes&gt;&lt;PercentageOfVotesCast&gt;14.000000000000002&lt;/PercentageOfVotesCast&gt;&lt;PercentageOfVotesCastAsString&gt;14.00%&lt;/PercentageOfVotesCastAsString&gt;&lt;PercentageOfVoters&gt;14.000000000000002&lt;/PercentageOfVoters&gt;&lt;PercentageOfVotersAsString&gt;14.00%&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147&lt;/int&gt;"/>
</p:tagLst>
</file>

<file path=ppt/tags/tag275.xml><?xml version="1.0" encoding="utf-8"?>
<p:tagLst xmlns:a="http://schemas.openxmlformats.org/drawingml/2006/main" xmlns:r="http://schemas.openxmlformats.org/officeDocument/2006/relationships" xmlns:p="http://schemas.openxmlformats.org/presentationml/2006/main">
  <p:tag name="SHAPETYPE" val="VotingKey"/>
  <p:tag name="QUESTIONGUID" val="b0e9098e-da7f-4f2f-b672-ebe463a16aac"/>
</p:tagLst>
</file>

<file path=ppt/tags/tag276.xml><?xml version="1.0" encoding="utf-8"?>
<p:tagLst xmlns:a="http://schemas.openxmlformats.org/drawingml/2006/main" xmlns:r="http://schemas.openxmlformats.org/officeDocument/2006/relationships" xmlns:p="http://schemas.openxmlformats.org/presentationml/2006/main">
  <p:tag name="SHAPETYPE" val="DataLabel"/>
  <p:tag name="QUESTIONGUID" val="b0e9098e-da7f-4f2f-b672-ebe463a16aac"/>
</p:tagLst>
</file>

<file path=ppt/tags/tag277.xml><?xml version="1.0" encoding="utf-8"?>
<p:tagLst xmlns:a="http://schemas.openxmlformats.org/drawingml/2006/main" xmlns:r="http://schemas.openxmlformats.org/officeDocument/2006/relationships" xmlns:p="http://schemas.openxmlformats.org/presentationml/2006/main">
  <p:tag name="SHAPETYPE" val="VotingKey"/>
  <p:tag name="QUESTIONGUID" val="b0e9098e-da7f-4f2f-b672-ebe463a16aac"/>
</p:tagLst>
</file>

<file path=ppt/tags/tag278.xml><?xml version="1.0" encoding="utf-8"?>
<p:tagLst xmlns:a="http://schemas.openxmlformats.org/drawingml/2006/main" xmlns:r="http://schemas.openxmlformats.org/officeDocument/2006/relationships" xmlns:p="http://schemas.openxmlformats.org/presentationml/2006/main">
  <p:tag name="SHAPETYPE" val="ChoiceText"/>
  <p:tag name="QUESTIONGUID" val="b0e9098e-da7f-4f2f-b672-ebe463a16aac"/>
</p:tagLst>
</file>

<file path=ppt/tags/tag279.xml><?xml version="1.0" encoding="utf-8"?>
<p:tagLst xmlns:a="http://schemas.openxmlformats.org/drawingml/2006/main" xmlns:r="http://schemas.openxmlformats.org/officeDocument/2006/relationships" xmlns:p="http://schemas.openxmlformats.org/presentationml/2006/main">
  <p:tag name="SHAPETYPE" val="DataLabel"/>
  <p:tag name="QUESTIONGUID" val="b0e9098e-da7f-4f2f-b672-ebe463a16aac"/>
</p:tagLst>
</file>

<file path=ppt/tags/tag28.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280.xml><?xml version="1.0" encoding="utf-8"?>
<p:tagLst xmlns:a="http://schemas.openxmlformats.org/drawingml/2006/main" xmlns:r="http://schemas.openxmlformats.org/officeDocument/2006/relationships" xmlns:p="http://schemas.openxmlformats.org/presentationml/2006/main">
  <p:tag name="SHAPETYPE" val="VotingKey"/>
  <p:tag name="QUESTIONGUID" val="b0e9098e-da7f-4f2f-b672-ebe463a16aac"/>
</p:tagLst>
</file>

<file path=ppt/tags/tag281.xml><?xml version="1.0" encoding="utf-8"?>
<p:tagLst xmlns:a="http://schemas.openxmlformats.org/drawingml/2006/main" xmlns:r="http://schemas.openxmlformats.org/officeDocument/2006/relationships" xmlns:p="http://schemas.openxmlformats.org/presentationml/2006/main">
  <p:tag name="SHAPETYPE" val="ChoiceText"/>
  <p:tag name="QUESTIONGUID" val="b0e9098e-da7f-4f2f-b672-ebe463a16aac"/>
</p:tagLst>
</file>

<file path=ppt/tags/tag282.xml><?xml version="1.0" encoding="utf-8"?>
<p:tagLst xmlns:a="http://schemas.openxmlformats.org/drawingml/2006/main" xmlns:r="http://schemas.openxmlformats.org/officeDocument/2006/relationships" xmlns:p="http://schemas.openxmlformats.org/presentationml/2006/main">
  <p:tag name="SHAPETYPE" val="DataLabel"/>
  <p:tag name="QUESTIONGUID" val="b0e9098e-da7f-4f2f-b672-ebe463a16aac"/>
</p:tagLst>
</file>

<file path=ppt/tags/tag283.xml><?xml version="1.0" encoding="utf-8"?>
<p:tagLst xmlns:a="http://schemas.openxmlformats.org/drawingml/2006/main" xmlns:r="http://schemas.openxmlformats.org/officeDocument/2006/relationships" xmlns:p="http://schemas.openxmlformats.org/presentationml/2006/main">
  <p:tag name="SHAPETYPE" val="VotingKey"/>
  <p:tag name="QUESTIONGUID" val="b0e9098e-da7f-4f2f-b672-ebe463a16aac"/>
</p:tagLst>
</file>

<file path=ppt/tags/tag284.xml><?xml version="1.0" encoding="utf-8"?>
<p:tagLst xmlns:a="http://schemas.openxmlformats.org/drawingml/2006/main" xmlns:r="http://schemas.openxmlformats.org/officeDocument/2006/relationships" xmlns:p="http://schemas.openxmlformats.org/presentationml/2006/main">
  <p:tag name="SHAPETYPE" val="ChoiceText"/>
  <p:tag name="QUESTIONGUID" val="b0e9098e-da7f-4f2f-b672-ebe463a16aac"/>
</p:tagLst>
</file>

<file path=ppt/tags/tag285.xml><?xml version="1.0" encoding="utf-8"?>
<p:tagLst xmlns:a="http://schemas.openxmlformats.org/drawingml/2006/main" xmlns:r="http://schemas.openxmlformats.org/officeDocument/2006/relationships" xmlns:p="http://schemas.openxmlformats.org/presentationml/2006/main">
  <p:tag name="SHAPETYPE" val="DataLabel"/>
  <p:tag name="QUESTIONGUID" val="b0e9098e-da7f-4f2f-b672-ebe463a16aac"/>
</p:tagLst>
</file>

<file path=ppt/tags/tag286.xml><?xml version="1.0" encoding="utf-8"?>
<p:tagLst xmlns:a="http://schemas.openxmlformats.org/drawingml/2006/main" xmlns:r="http://schemas.openxmlformats.org/officeDocument/2006/relationships" xmlns:p="http://schemas.openxmlformats.org/presentationml/2006/main">
  <p:tag name="SHAPETYPE" val="VotingKey"/>
  <p:tag name="QUESTIONGUID" val="b0e9098e-da7f-4f2f-b672-ebe463a16aac"/>
</p:tagLst>
</file>

<file path=ppt/tags/tag287.xml><?xml version="1.0" encoding="utf-8"?>
<p:tagLst xmlns:a="http://schemas.openxmlformats.org/drawingml/2006/main" xmlns:r="http://schemas.openxmlformats.org/officeDocument/2006/relationships" xmlns:p="http://schemas.openxmlformats.org/presentationml/2006/main">
  <p:tag name="SHAPETYPE" val="ChoiceText"/>
  <p:tag name="QUESTIONGUID" val="b0e9098e-da7f-4f2f-b672-ebe463a16aac"/>
</p:tagLst>
</file>

<file path=ppt/tags/tag288.xml><?xml version="1.0" encoding="utf-8"?>
<p:tagLst xmlns:a="http://schemas.openxmlformats.org/drawingml/2006/main" xmlns:r="http://schemas.openxmlformats.org/officeDocument/2006/relationships" xmlns:p="http://schemas.openxmlformats.org/presentationml/2006/main">
  <p:tag name="SHAPETYPE" val="DataLabel"/>
  <p:tag name="QUESTIONGUID" val="b0e9098e-da7f-4f2f-b672-ebe463a16aac"/>
</p:tagLst>
</file>

<file path=ppt/tags/tag28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RESULTRENDERING" val="&lt;?xml version=&quot;1.0&quot; encoding=&quot;utf-8&quot;?&gt;&lt;DataRendering xmlns:xsi=&quot;http://www.w3.org/2001/XMLSchema-instance&quot; xmlns:xsd=&quot;http://www.w3.org/2001/XMLSchema&quot;&gt;&lt;GUID&gt;12893a88-ef21-423f-9a57-8ad13265ad04&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95a6858-ef35-402b-8b98-fbe544cd8a2a&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7dcbb3ef-665e-4333-a3f2-922034d3afb1&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VOTENOWOPTIONS" val="&lt;?xml version=&quot;1.0&quot; encoding=&quot;utf-8&quot;?&gt;&lt;VoteNowOptions xmlns:xsi=&quot;http://www.w3.org/2001/XMLSchema-instance&quot; xmlns:xsd=&quot;http://www.w3.org/2001/XMLSchema&quot;&gt;&lt;GUID&gt;c1103c2d-1abe-480c-ac97-4ac50c6f6bae&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52e4f325-4833-48a4-ac4c-ff9efbbf3f3f&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fab611f0-ab29-402f-a9c6-41ed94f41a1b&lt;/GUID&gt;&lt;Name /&gt;&lt;Text /&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262&lt;/int&gt;"/>
  <p:tag name="MEETOO" val="60d6ba00-d460-4592-bb90-b541d4910462"/>
</p:tagLst>
</file>

<file path=ppt/tags/tag29.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290.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RESULTRENDERING" val="&lt;?xml version=&quot;1.0&quot; encoding=&quot;utf-8&quot;?&gt;&lt;DataRendering xmlns:xsi=&quot;http://www.w3.org/2001/XMLSchema-instance&quot; xmlns:xsd=&quot;http://www.w3.org/2001/XMLSchema&quot;&gt;&lt;GUID&gt;12893a88-ef21-423f-9a57-8ad13265ad04&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95a6858-ef35-402b-8b98-fbe544cd8a2a&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7dcbb3ef-665e-4333-a3f2-922034d3afb1&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VOTENOWOPTIONS" val="&lt;?xml version=&quot;1.0&quot; encoding=&quot;utf-8&quot;?&gt;&lt;VoteNowOptions xmlns:xsi=&quot;http://www.w3.org/2001/XMLSchema-instance&quot; xmlns:xsd=&quot;http://www.w3.org/2001/XMLSchema&quot;&gt;&lt;GUID&gt;c1103c2d-1abe-480c-ac97-4ac50c6f6bae&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52e4f325-4833-48a4-ac4c-ff9efbbf3f3f&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a4ca63b6-8786-4dd5-9546-7312cf5de036&lt;/GUID&gt;&lt;Name /&gt;&lt;Text /&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310&lt;/int&gt;"/>
  <p:tag name="MEETOO" val="60d6ba00-d460-4592-bb90-b541d4910462"/>
</p:tagLst>
</file>

<file path=ppt/tags/tag291.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RESULTRENDERING" val="&lt;?xml version=&quot;1.0&quot; encoding=&quot;utf-8&quot;?&gt;&lt;DataRendering xmlns:xsi=&quot;http://www.w3.org/2001/XMLSchema-instance&quot; xmlns:xsd=&quot;http://www.w3.org/2001/XMLSchema&quot;&gt;&lt;GUID&gt;12893a88-ef21-423f-9a57-8ad13265ad04&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95a6858-ef35-402b-8b98-fbe544cd8a2a&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7dcbb3ef-665e-4333-a3f2-922034d3afb1&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VOTENOWOPTIONS" val="&lt;?xml version=&quot;1.0&quot; encoding=&quot;utf-8&quot;?&gt;&lt;VoteNowOptions xmlns:xsi=&quot;http://www.w3.org/2001/XMLSchema-instance&quot; xmlns:xsd=&quot;http://www.w3.org/2001/XMLSchema&quot;&gt;&lt;GUID&gt;c1103c2d-1abe-480c-ac97-4ac50c6f6bae&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52e4f325-4833-48a4-ac4c-ff9efbbf3f3f&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LASTMODE" val="&lt;?xml version=&quot;1.0&quot; encoding=&quot;utf-8&quot;?&gt;&lt;int&gt;0&lt;/int&gt;"/>
  <p:tag name="QUESTIONDEFINITION" val="&lt;?xml version=&quot;1.0&quot; encoding=&quot;utf-8&quot;?&gt;&lt;MultipleChoiceQuestion xmlns:xsi=&quot;http://www.w3.org/2001/XMLSchema-instance&quot; xmlns:xsd=&quot;http://www.w3.org/2001/XMLSchema&quot;&gt;&lt;GUID&gt;cf803bd1-a2fe-4b4a-a902-37eceb1eea3e&lt;/GUID&gt;&lt;Name /&gt;&lt;Text /&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299&lt;/int&gt;"/>
  <p:tag name="MEETOO" val="60d6ba00-d460-4592-bb90-b541d4910462"/>
</p:tagLst>
</file>

<file path=ppt/tags/tag292.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RESULTRENDERING" val="&lt;?xml version=&quot;1.0&quot; encoding=&quot;utf-8&quot;?&gt;&lt;DataRendering xmlns:xsi=&quot;http://www.w3.org/2001/XMLSchema-instance&quot; xmlns:xsd=&quot;http://www.w3.org/2001/XMLSchema&quot;&gt;&lt;GUID&gt;12893a88-ef21-423f-9a57-8ad13265ad04&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95a6858-ef35-402b-8b98-fbe544cd8a2a&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7dcbb3ef-665e-4333-a3f2-922034d3afb1&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VOTENOWOPTIONS" val="&lt;?xml version=&quot;1.0&quot; encoding=&quot;utf-8&quot;?&gt;&lt;VoteNowOptions xmlns:xsi=&quot;http://www.w3.org/2001/XMLSchema-instance&quot; xmlns:xsd=&quot;http://www.w3.org/2001/XMLSchema&quot;&gt;&lt;GUID&gt;c1103c2d-1abe-480c-ac97-4ac50c6f6bae&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52e4f325-4833-48a4-ac4c-ff9efbbf3f3f&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9ae4e007-c63a-4e09-9998-71fc3b0c01fe&lt;/GUID&gt;&lt;Name /&gt;&lt;Text /&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255&lt;/int&gt;"/>
  <p:tag name="MEETOO" val="60d6ba00-d460-4592-bb90-b541d4910462"/>
</p:tagLst>
</file>

<file path=ppt/tags/tag293.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42a647d8-283b-4ac1-97a9-80648b7b61d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a7485c60-1ee4-4584-b409-e7206bc1da56&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b8ae5e94-65d7-4980-9752-cca2ec659937&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be453efd-2515-4249-8bd8-ced1d46dad1c&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c0752a72-2127-4d79-a3cb-c549f7147d8b&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5&lt;/Value&gt;&lt;ValueAsPercentage&gt;11.363636363636363636363636360&lt;/ValueAsPercentage&gt;&lt;ValueAsPercentageString&gt;11.36%&lt;/ValueAsPercentageString&gt;&lt;PersonId&gt;0&lt;/PersonId&gt;&lt;ResponseDelay&gt;0&lt;/ResponseDelay&gt;&lt;/Response&gt;&lt;Response&gt;&lt;Index&gt;0&lt;/Index&gt;&lt;SmartcardUID&gt;0&lt;/SmartcardUID&gt;&lt;Valid&gt;false&lt;/Valid&gt;&lt;TimeStamp&gt;0001-01-01T00:00:00&lt;/TimeStamp&gt;&lt;Value&gt;12&lt;/Value&gt;&lt;ValueAsPercentage&gt;27.272727272727272727272727270&lt;/ValueAsPercentage&gt;&lt;ValueAsPercentageString&gt;27.27%&lt;/ValueAsPercentageString&gt;&lt;PersonId&gt;0&lt;/PersonId&gt;&lt;ResponseDelay&gt;0&lt;/ResponseDelay&gt;&lt;/Response&gt;&lt;Response&gt;&lt;Index&gt;0&lt;/Index&gt;&lt;SmartcardUID&gt;0&lt;/SmartcardUID&gt;&lt;Valid&gt;false&lt;/Valid&gt;&lt;TimeStamp&gt;0001-01-01T00:00:00&lt;/TimeStamp&gt;&lt;Value&gt;13&lt;/Value&gt;&lt;ValueAsPercentage&gt;29.545454545454545454545454550&lt;/ValueAsPercentage&gt;&lt;ValueAsPercentageString&gt;29.55%&lt;/ValueAsPercentageString&gt;&lt;PersonId&gt;0&lt;/PersonId&gt;&lt;ResponseDelay&gt;0&lt;/ResponseDelay&gt;&lt;/Response&gt;&lt;Response&gt;&lt;Index&gt;0&lt;/Index&gt;&lt;SmartcardUID&gt;0&lt;/SmartcardUID&gt;&lt;Valid&gt;false&lt;/Valid&gt;&lt;TimeStamp&gt;0001-01-01T00:00:00&lt;/TimeStamp&gt;&lt;Value&gt;14&lt;/Value&gt;&lt;ValueAsPercentage&gt;31.818181818181818181818181820&lt;/ValueAsPercentage&gt;&lt;ValueAsPercentageString&gt;31.82%&lt;/ValueAsPercentageString&gt;&lt;PersonId&gt;0&lt;/PersonId&gt;&lt;ResponseDelay&gt;0&lt;/ResponseDelay&gt;&lt;/Response&gt;&lt;/ArrayOfResponse&gt;"/>
  <p:tag name="QUESTIONDEFINITION" val="&lt;?xml version=&quot;1.0&quot; encoding=&quot;utf-8&quot;?&gt;&lt;MultipleChoiceQuestion xmlns:xsi=&quot;http://www.w3.org/2001/XMLSchema-instance&quot; xmlns:xsd=&quot;http://www.w3.org/2001/XMLSchema&quot;&gt;&lt;GUID&gt;9cf0e7ba-9b76-46c6-bff6-df2b05ddcbdc&lt;/GUID&gt;&lt;Name /&gt;&lt;Text&gt;How are you feeling this morning?&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23&lt;/NumVotes&gt;&lt;PercentageOfVotesCast&gt;23&lt;/PercentageOfVotesCast&gt;&lt;PercentageOfVotesCastAsString&gt;23%&lt;/PercentageOfVotesCastAsString&gt;&lt;PercentageOfVoters&gt;23&lt;/PercentageOfVoters&gt;&lt;PercentageOfVotersAsString&gt;23%&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47&lt;/NumVotes&gt;&lt;PercentageOfVotesCast&gt;47&lt;/PercentageOfVotesCast&gt;&lt;PercentageOfVotesCastAsString&gt;47%&lt;/PercentageOfVotesCastAsString&gt;&lt;PercentageOfVoters&gt;47&lt;/PercentageOfVoters&gt;&lt;PercentageOfVotersAsString&gt;47%&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16&lt;/NumVotes&gt;&lt;PercentageOfVotesCast&gt;16&lt;/PercentageOfVotesCast&gt;&lt;PercentageOfVotesCastAsString&gt;16%&lt;/PercentageOfVotesCastAsString&gt;&lt;PercentageOfVoters&gt;16&lt;/PercentageOfVoters&gt;&lt;PercentageOfVotersAsString&gt;16%&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14&lt;/NumVotes&gt;&lt;PercentageOfVotesCast&gt;14.000000000000002&lt;/PercentageOfVotesCast&gt;&lt;PercentageOfVotesCastAsString&gt;14%&lt;/PercentageOfVotesCastAsString&gt;&lt;PercentageOfVoters&gt;14.000000000000002&lt;/PercentageOfVoters&gt;&lt;PercentageOfVotersAsString&gt;14%&lt;/PercentageOfVotersAsString&gt;&lt;/SubChoice&gt;&lt;/SubChoices&gt;&lt;/SubChoiceData&gt;&lt;Score&gt;0&lt;/Score&gt;&lt;ChoiceRankings /&gt;&lt;AnswerSequenceNo&gt;0&lt;/AnswerSequenceNo&gt;&lt;/Choice&gt;&lt;/Choices&gt;&lt;HasData&gt;true&lt;/HasData&gt;&lt;MasterQuestionNumSubChoices&gt;0&lt;/MasterQuestionNumSubChoices&gt;&lt;TimeOpenMS&gt;4439&lt;/TimeOpenMS&gt;&lt;IsQuestionWeighted&gt;false&lt;/IsQuestionWeighted&gt;&lt;CorrectAnswerVotesNumber&gt;0&lt;/CorrectAnswerVotesNumber&gt;&lt;CorrectAnswerVotesPercent&gt;0&lt;/CorrectAnswerVotesPercent&gt;&lt;ReactorPollDetails&gt;&lt;MeetingId&gt;103421573&lt;/MeetingId&gt;&lt;SessionId&gt;1114&lt;/SessionId&gt;&lt;TenancyId&gt;83&lt;/TenancyId&gt;&lt;LatestPollId&gt;6&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210&lt;/int&gt;"/>
  <p:tag name="MEETOO" val="60d6ba00-d460-4592-bb90-b541d4910462"/>
</p:tagLst>
</file>

<file path=ppt/tags/tag294.xml><?xml version="1.0" encoding="utf-8"?>
<p:tagLst xmlns:a="http://schemas.openxmlformats.org/drawingml/2006/main" xmlns:r="http://schemas.openxmlformats.org/officeDocument/2006/relationships" xmlns:p="http://schemas.openxmlformats.org/presentationml/2006/main">
  <p:tag name="QUESTIONGUID" val="9cf0e7ba-9b76-46c6-bff6-df2b05ddcbdc"/>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20eca53c-fc2a-43e6-996e-785a5337bf06&lt;/GUID&gt;&lt;Name /&gt;&lt;ScreenPosition&gt;BottomRight&lt;/ScreenPosition&gt;&lt;BorderThickness&gt;10&lt;/BorderThickness&gt;&lt;Top&gt;89.3374&lt;/Top&gt;&lt;Left&gt;36.84559&lt;/Left&gt;&lt;Height&gt;237.913147&lt;/Height&gt;&lt;Width&gt;593.142&lt;/Width&gt;&lt;/ShapeDetails&gt;"/>
</p:tagLst>
</file>

<file path=ppt/tags/tag295.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296.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297.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298.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5393f4a2-20eb-428d-a655-2da98005ee23&lt;/GUID&gt;&lt;Name /&gt;&lt;ScreenPosition&gt;BottomRight&lt;/ScreenPosition&gt;&lt;BorderThickness&gt;10&lt;/BorderThickness&gt;&lt;Top&gt;142.391479&lt;/Top&gt;&lt;Left&gt;99.37196&lt;/Left&gt;&lt;Height&gt;33.5655632&lt;/Height&gt;&lt;Width&gt;419.388916&lt;/Width&gt;&lt;/ShapeDetails&gt;"/>
</p:tagLst>
</file>

<file path=ppt/tags/tag299.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xml><?xml version="1.0" encoding="utf-8"?>
<p:tagLst xmlns:a="http://schemas.openxmlformats.org/drawingml/2006/main" xmlns:r="http://schemas.openxmlformats.org/officeDocument/2006/relationships" xmlns:p="http://schemas.openxmlformats.org/presentationml/2006/main">
  <p:tag name="LASTMODE" val="&lt;?xml version=&quot;1.0&quot; encoding=&quot;utf-8&quot;?&gt;&lt;int&gt;0&lt;/int&gt;"/>
</p:tagLst>
</file>

<file path=ppt/tags/tag30.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300.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01.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02.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0845367f-8dad-4a73-a42f-6bb786979ee6&lt;/GUID&gt;&lt;Name /&gt;&lt;ScreenPosition&gt;BottomRight&lt;/ScreenPosition&gt;&lt;BorderThickness&gt;10&lt;/BorderThickness&gt;&lt;Top&gt;221.476379&lt;/Top&gt;&lt;Left&gt;99.37196&lt;/Left&gt;&lt;Height&gt;33.5655632&lt;/Height&gt;&lt;Width&gt;419.388916&lt;/Width&gt;&lt;/ShapeDetails&gt;"/>
</p:tagLst>
</file>

<file path=ppt/tags/tag303.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04.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05.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06.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a97dd91d-627c-4a2f-b38e-dd68ef271ffe&lt;/GUID&gt;&lt;Name /&gt;&lt;ScreenPosition&gt;BottomRight&lt;/ScreenPosition&gt;&lt;BorderThickness&gt;10&lt;/BorderThickness&gt;&lt;Top&gt;300.561249&lt;/Top&gt;&lt;Left&gt;99.37196&lt;/Left&gt;&lt;Height&gt;33.5655632&lt;/Height&gt;&lt;Width&gt;419.388916&lt;/Width&gt;&lt;/ShapeDetails&gt;"/>
</p:tagLst>
</file>

<file path=ppt/tags/tag307.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08.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09.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1.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35209fd2-e1df-4458-b44c-6cd5a7605256&lt;/GUID&gt;&lt;Name /&gt;&lt;ScreenPosition&gt;BottomRight&lt;/ScreenPosition&gt;&lt;BorderThickness&gt;10&lt;/BorderThickness&gt;&lt;Top&gt;207.13472&lt;/Top&gt;&lt;Left&gt;132.9826&lt;/Left&gt;&lt;Height&gt;18.75181&lt;/Height&gt;&lt;Width&gt;519.6151&lt;/Width&gt;&lt;/ShapeDetails&gt;"/>
</p:tagLst>
</file>

<file path=ppt/tags/tag310.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28492f57-8eff-405e-9537-08918286da66&lt;/GUID&gt;&lt;Name /&gt;&lt;ScreenPosition&gt;BottomRight&lt;/ScreenPosition&gt;&lt;BorderThickness&gt;10&lt;/BorderThickness&gt;&lt;Top&gt;379.6462&lt;/Top&gt;&lt;Left&gt;99.37196&lt;/Left&gt;&lt;Height&gt;33.5655632&lt;/Height&gt;&lt;Width&gt;419.388916&lt;/Width&gt;&lt;/ShapeDetails&gt;"/>
</p:tagLst>
</file>

<file path=ppt/tags/tag311.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42a647d8-283b-4ac1-97a9-80648b7b61d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a7485c60-1ee4-4584-b409-e7206bc1da56&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b8ae5e94-65d7-4980-9752-cca2ec659937&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be453efd-2515-4249-8bd8-ced1d46dad1c&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c0752a72-2127-4d79-a3cb-c549f7147d8b&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QUESTIONDEFINITION" val="&lt;?xml version=&quot;1.0&quot; encoding=&quot;utf-8&quot;?&gt;&lt;MultipleChoiceQuestion xmlns:xsi=&quot;http://www.w3.org/2001/XMLSchema-instance&quot; xmlns:xsd=&quot;http://www.w3.org/2001/XMLSchema&quot;&gt;&lt;GUID&gt;20e3c64c-6021-4d8a-9eb6-59e53bdefe2f&lt;/GUID&gt;&lt;Name /&gt;&lt;Text /&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16&lt;/NumVotes&gt;&lt;PercentageOfVotesCast&gt;16&lt;/PercentageOfVotesCast&gt;&lt;PercentageOfVotesCastAsString&gt;16%&lt;/PercentageOfVotesCastAsString&gt;&lt;PercentageOfVoters&gt;16&lt;/PercentageOfVoters&gt;&lt;PercentageOfVotersAsString&gt;16%&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26&lt;/NumVotes&gt;&lt;PercentageOfVotesCast&gt;26&lt;/PercentageOfVotesCast&gt;&lt;PercentageOfVotesCastAsString&gt;26%&lt;/PercentageOfVotesCastAsString&gt;&lt;PercentageOfVoters&gt;26&lt;/PercentageOfVoters&gt;&lt;PercentageOfVotersAsString&gt;26%&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20&lt;/NumVotes&gt;&lt;PercentageOfVotesCast&gt;20&lt;/PercentageOfVotesCast&gt;&lt;PercentageOfVotesCastAsString&gt;20%&lt;/PercentageOfVotesCastAsString&gt;&lt;PercentageOfVoters&gt;20&lt;/PercentageOfVoters&gt;&lt;PercentageOfVotersAsString&gt;20%&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38&lt;/NumVotes&gt;&lt;PercentageOfVotesCast&gt;38&lt;/PercentageOfVotesCast&gt;&lt;PercentageOfVotesCastAsString&gt;38%&lt;/PercentageOfVotesCastAsString&gt;&lt;PercentageOfVoters&gt;38&lt;/PercentageOfVoters&gt;&lt;PercentageOfVotersAsString&gt;38%&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131&lt;/int&gt;"/>
  <p:tag name="MEETOO" val="60d6ba00-d460-4592-bb90-b541d4910462"/>
</p:tagLst>
</file>

<file path=ppt/tags/tag312.xml><?xml version="1.0" encoding="utf-8"?>
<p:tagLst xmlns:a="http://schemas.openxmlformats.org/drawingml/2006/main" xmlns:r="http://schemas.openxmlformats.org/officeDocument/2006/relationships" xmlns:p="http://schemas.openxmlformats.org/presentationml/2006/main">
  <p:tag name="QUESTIONGUID" val="20e3c64c-6021-4d8a-9eb6-59e53bdefe2f"/>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efba0c73-3cac-4f71-88cf-4ad60f9fd192&lt;/GUID&gt;&lt;Name /&gt;&lt;ScreenPosition&gt;BottomRight&lt;/ScreenPosition&gt;&lt;BorderThickness&gt;10&lt;/BorderThickness&gt;&lt;Top&gt;90.5585&lt;/Top&gt;&lt;Left&gt;36.84559&lt;/Left&gt;&lt;Height&gt;236.6922&lt;/Height&gt;&lt;Width&gt;478.829285&lt;/Width&gt;&lt;/ShapeDetails&gt;"/>
</p:tagLst>
</file>

<file path=ppt/tags/tag313.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14.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15.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16.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5393f4a2-20eb-428d-a655-2da98005ee23&lt;/GUID&gt;&lt;Name /&gt;&lt;ScreenPosition&gt;BottomRight&lt;/ScreenPosition&gt;&lt;BorderThickness&gt;10&lt;/BorderThickness&gt;&lt;Top&gt;54.0864334&lt;/Top&gt;&lt;Left&gt;87.30031&lt;/Left&gt;&lt;Height&gt;32.2270432&lt;/Height&gt;&lt;Width&gt;307.073&lt;/Width&gt;&lt;/ShapeDetails&gt;"/>
</p:tagLst>
</file>

<file path=ppt/tags/tag317.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18.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19.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2.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320.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0845367f-8dad-4a73-a42f-6bb786979ee6&lt;/GUID&gt;&lt;Name /&gt;&lt;ScreenPosition&gt;BottomRight&lt;/ScreenPosition&gt;&lt;BorderThickness&gt;10&lt;/BorderThickness&gt;&lt;Top&gt;133.171326&lt;/Top&gt;&lt;Left&gt;87.30031&lt;/Left&gt;&lt;Height&gt;32.2270432&lt;/Height&gt;&lt;Width&gt;307.073&lt;/Width&gt;&lt;/ShapeDetails&gt;"/>
</p:tagLst>
</file>

<file path=ppt/tags/tag321.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22.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23.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24.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a97dd91d-627c-4a2f-b38e-dd68ef271ffe&lt;/GUID&gt;&lt;Name /&gt;&lt;ScreenPosition&gt;BottomRight&lt;/ScreenPosition&gt;&lt;BorderThickness&gt;10&lt;/BorderThickness&gt;&lt;Top&gt;212.2562&lt;/Top&gt;&lt;Left&gt;87.30031&lt;/Left&gt;&lt;Height&gt;32.2270432&lt;/Height&gt;&lt;Width&gt;307.073&lt;/Width&gt;&lt;/ShapeDetails&gt;"/>
</p:tagLst>
</file>

<file path=ppt/tags/tag325.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26.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27.xml><?xml version="1.0" encoding="utf-8"?>
<p:tagLst xmlns:a="http://schemas.openxmlformats.org/drawingml/2006/main" xmlns:r="http://schemas.openxmlformats.org/officeDocument/2006/relationships" xmlns:p="http://schemas.openxmlformats.org/presentationml/2006/main">
  <p:tag name="SHAPETYPE" val="DataLabel"/>
  <p:tag name="QUESTIONGUID" val="d3322d48-781a-45ad-9f00-3c2c6af80b1c"/>
</p:tagLst>
</file>

<file path=ppt/tags/tag328.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28492f57-8eff-405e-9537-08918286da66&lt;/GUID&gt;&lt;Name /&gt;&lt;ScreenPosition&gt;BottomRight&lt;/ScreenPosition&gt;&lt;BorderThickness&gt;10&lt;/BorderThickness&gt;&lt;Top&gt;291.341156&lt;/Top&gt;&lt;Left&gt;87.30031&lt;/Left&gt;&lt;Height&gt;32.2270432&lt;/Height&gt;&lt;Width&gt;307.073&lt;/Width&gt;&lt;/ShapeDetails&gt;"/>
</p:tagLst>
</file>

<file path=ppt/tags/tag329.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42a647d8-283b-4ac1-97a9-80648b7b61d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a7485c60-1ee4-4584-b409-e7206bc1da56&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COUNTDOWNOPTIONS" val="&lt;?xml version=&quot;1.0&quot; encoding=&quot;utf-8&quot;?&gt;&lt;CountdownOptions xmlns:xsi=&quot;http://www.w3.org/2001/XMLSchema-instance&quot; xmlns:xsd=&quot;http://www.w3.org/2001/XMLSchema&quot;&gt;&lt;GUID&gt;b8ae5e94-65d7-4980-9752-cca2ec659937&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be453efd-2515-4249-8bd8-ced1d46dad1c&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c0752a72-2127-4d79-a3cb-c549f7147d8b&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RAWRESULTS" val="&lt;?xml version=&quot;1.0&quot; encoding=&quot;utf-8&quot;?&gt;&lt;ArrayOfResponse xmlns:xsi=&quot;http://www.w3.org/2001/XMLSchema-instance&quot; xmlns:xsd=&quot;http://www.w3.org/2001/XMLSchema&quot;&gt;&lt;Response&gt;&lt;Index&gt;0&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2&lt;/Index&gt;&lt;SmartcardUID&gt;0&lt;/SmartcardUID&gt;&lt;Key&gt;KEY&lt;/Key&gt;&lt;Valid&gt;true&lt;/Valid&gt;&lt;TimeStamp&gt;0001-01-01T00:00:00&lt;/TimeStamp&gt;&lt;Value&gt;1&lt;/Value&gt;&lt;ValueAsPercentage&gt;50.000000&lt;/ValueAsPercentage&gt;&lt;ValueAsPercentageString&gt;50%&lt;/ValueAsPercentageString&gt;&lt;PersonId&gt;0&lt;/PersonId&gt;&lt;ResponseDelay&gt;0&lt;/ResponseDelay&gt;&lt;/Response&gt;&lt;Response&gt;&lt;Index&gt;3&lt;/Index&gt;&lt;SmartcardUID&gt;0&lt;/SmartcardUID&gt;&lt;Key&gt;KEY&lt;/Key&gt;&lt;Valid&gt;true&lt;/Valid&gt;&lt;TimeStamp&gt;0001-01-01T00:00:00&lt;/TimeStamp&gt;&lt;Value&gt;0&lt;/Value&gt;&lt;ValueAsPercentage&gt;0.000000&lt;/ValueAsPercentage&gt;&lt;ValueAsPercentageString&gt;0%&lt;/ValueAsPercentageString&gt;&lt;PersonId&gt;0&lt;/PersonId&gt;&lt;ResponseDelay&gt;0&lt;/ResponseDelay&gt;&lt;/Response&gt;&lt;/ArrayOfResponse&gt;"/>
  <p:tag name="QUESTIONDEFINITION" val="&lt;?xml version=&quot;1.0&quot; encoding=&quot;utf-8&quot;?&gt;&lt;MultipleChoiceQuestion xmlns:xsi=&quot;http://www.w3.org/2001/XMLSchema-instance&quot; xmlns:xsd=&quot;http://www.w3.org/2001/XMLSchema&quot;&gt;&lt;GUID&gt;c7030272-4c57-4c2f-aa31-2faf3254079d&lt;/GUID&gt;&lt;Name /&gt;&lt;Text /&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b593e556-6b85-42d8-9bc3-b673731b7c42&lt;/GUID&gt;&lt;Name /&gt;&lt;IsSelected&gt;true&lt;/IsSelected&gt;&lt;Description&gt;Great!&lt;/Description&gt;&lt;Key&gt;1&lt;/Key&gt;&lt;IsAnswer&gt;false&lt;/IsAnswer&gt;&lt;SubChoiceData&gt;&lt;SubChoices&gt;&lt;SubChoice&gt;&lt;NumVotes&gt;16&lt;/NumVotes&gt;&lt;PercentageOfVotesCast&gt;16&lt;/PercentageOfVotesCast&gt;&lt;PercentageOfVotesCastAsString&gt;16%&lt;/PercentageOfVotesCastAsString&gt;&lt;PercentageOfVoters&gt;16&lt;/PercentageOfVoters&gt;&lt;PercentageOfVotersAsString&gt;16%&lt;/PercentageOfVotersAsString&gt;&lt;/SubChoice&gt;&lt;/SubChoices&gt;&lt;/SubChoiceData&gt;&lt;Score&gt;0&lt;/Score&gt;&lt;ChoiceRankings /&gt;&lt;AnswerSequenceNo&gt;0&lt;/AnswerSequenceNo&gt;&lt;/Choice&gt;&lt;Choice xsi:type=&quot;DiscreteChoice&quot;&gt;&lt;GUID&gt;d1e3d601-510a-47ed-b100-aa81ef1c4b04&lt;/GUID&gt;&lt;Name /&gt;&lt;IsSelected&gt;true&lt;/IsSelected&gt;&lt;Description&gt;Ok&lt;/Description&gt;&lt;Key&gt;2&lt;/Key&gt;&lt;IsAnswer&gt;false&lt;/IsAnswer&gt;&lt;SubChoiceData&gt;&lt;SubChoices&gt;&lt;SubChoice&gt;&lt;NumVotes&gt;37&lt;/NumVotes&gt;&lt;PercentageOfVotesCast&gt;37&lt;/PercentageOfVotesCast&gt;&lt;PercentageOfVotesCastAsString&gt;37%&lt;/PercentageOfVotesCastAsString&gt;&lt;PercentageOfVoters&gt;37&lt;/PercentageOfVoters&gt;&lt;PercentageOfVotersAsString&gt;37%&lt;/PercentageOfVotersAsString&gt;&lt;/SubChoice&gt;&lt;/SubChoices&gt;&lt;/SubChoiceData&gt;&lt;Score&gt;0&lt;/Score&gt;&lt;ChoiceRankings /&gt;&lt;AnswerSequenceNo&gt;0&lt;/AnswerSequenceNo&gt;&lt;/Choice&gt;&lt;Choice xsi:type=&quot;DiscreteChoice&quot;&gt;&lt;GUID&gt;144c7420-1880-4f60-8c75-6b43b79354ac&lt;/GUID&gt;&lt;Name /&gt;&lt;IsSelected&gt;true&lt;/IsSelected&gt;&lt;Description&gt;Been better&lt;/Description&gt;&lt;Key&gt;3&lt;/Key&gt;&lt;IsAnswer&gt;false&lt;/IsAnswer&gt;&lt;SubChoiceData&gt;&lt;SubChoices&gt;&lt;SubChoice&gt;&lt;NumVotes&gt;22&lt;/NumVotes&gt;&lt;PercentageOfVotesCast&gt;22&lt;/PercentageOfVotesCast&gt;&lt;PercentageOfVotesCastAsString&gt;22%&lt;/PercentageOfVotesCastAsString&gt;&lt;PercentageOfVoters&gt;22&lt;/PercentageOfVoters&gt;&lt;PercentageOfVotersAsString&gt;22%&lt;/PercentageOfVotersAsString&gt;&lt;/SubChoice&gt;&lt;/SubChoices&gt;&lt;/SubChoiceData&gt;&lt;Score&gt;0&lt;/Score&gt;&lt;ChoiceRankings /&gt;&lt;AnswerSequenceNo&gt;0&lt;/AnswerSequenceNo&gt;&lt;/Choice&gt;&lt;Choice xsi:type=&quot;DiscreteChoice&quot;&gt;&lt;GUID&gt;5a9c373c-3733-4ddd-bb53-7e1ce867ec08&lt;/GUID&gt;&lt;Name /&gt;&lt;IsSelected&gt;true&lt;/IsSelected&gt;&lt;Description&gt;Awful.&lt;/Description&gt;&lt;Key&gt;4&lt;/Key&gt;&lt;IsAnswer&gt;false&lt;/IsAnswer&gt;&lt;SubChoiceData&gt;&lt;SubChoices&gt;&lt;SubChoice&gt;&lt;NumVotes&gt;25&lt;/NumVotes&gt;&lt;PercentageOfVotesCast&gt;25&lt;/PercentageOfVotesCast&gt;&lt;PercentageOfVotesCastAsString&gt;25%&lt;/PercentageOfVotesCastAsString&gt;&lt;PercentageOfVoters&gt;25&lt;/PercentageOfVoters&gt;&lt;PercentageOfVotersAsString&gt;25%&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173&lt;/int&gt;"/>
  <p:tag name="MEETOO" val="60d6ba00-d460-4592-bb90-b541d4910462"/>
</p:tagLst>
</file>

<file path=ppt/tags/tag33.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330.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5393f4a2-20eb-428d-a655-2da98005ee23&lt;/GUID&gt;&lt;Name /&gt;&lt;ScreenPosition&gt;BottomRight&lt;/ScreenPosition&gt;&lt;BorderThickness&gt;10&lt;/BorderThickness&gt;&lt;Top&gt;142.391479&lt;/Top&gt;&lt;Left&gt;99.37196&lt;/Left&gt;&lt;Height&gt;33.5655632&lt;/Height&gt;&lt;Width&gt;414.569672&lt;/Width&gt;&lt;/ShapeDetails&gt;"/>
</p:tagLst>
</file>

<file path=ppt/tags/tag331.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0845367f-8dad-4a73-a42f-6bb786979ee6&lt;/GUID&gt;&lt;Name /&gt;&lt;ScreenPosition&gt;BottomRight&lt;/ScreenPosition&gt;&lt;BorderThickness&gt;10&lt;/BorderThickness&gt;&lt;Top&gt;221.476379&lt;/Top&gt;&lt;Left&gt;99.37196&lt;/Left&gt;&lt;Height&gt;33.5655632&lt;/Height&gt;&lt;Width&gt;414.569672&lt;/Width&gt;&lt;/ShapeDetails&gt;"/>
</p:tagLst>
</file>

<file path=ppt/tags/tag332.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a97dd91d-627c-4a2f-b38e-dd68ef271ffe&lt;/GUID&gt;&lt;Name /&gt;&lt;ScreenPosition&gt;BottomRight&lt;/ScreenPosition&gt;&lt;BorderThickness&gt;10&lt;/BorderThickness&gt;&lt;Top&gt;300.561249&lt;/Top&gt;&lt;Left&gt;99.37196&lt;/Left&gt;&lt;Height&gt;33.5655632&lt;/Height&gt;&lt;Width&gt;414.569672&lt;/Width&gt;&lt;/ShapeDetails&gt;"/>
</p:tagLst>
</file>

<file path=ppt/tags/tag333.xml><?xml version="1.0" encoding="utf-8"?>
<p:tagLst xmlns:a="http://schemas.openxmlformats.org/drawingml/2006/main" xmlns:r="http://schemas.openxmlformats.org/officeDocument/2006/relationships" xmlns:p="http://schemas.openxmlformats.org/presentationml/2006/main">
  <p:tag name="SHAPETYPE" val="Bars"/>
  <p:tag name="QUESTIONGUID" val="d3322d48-781a-45ad-9f00-3c2c6af80b1c"/>
  <p:tag name="SHAPEDETAILS" val="&lt;?xml version=&quot;1.0&quot; encoding=&quot;utf-8&quot;?&gt;&lt;ShapeDetails xmlns:xsi=&quot;http://www.w3.org/2001/XMLSchema-instance&quot; xmlns:xsd=&quot;http://www.w3.org/2001/XMLSchema&quot;&gt;&lt;GUID&gt;28492f57-8eff-405e-9537-08918286da66&lt;/GUID&gt;&lt;Name /&gt;&lt;ScreenPosition&gt;BottomRight&lt;/ScreenPosition&gt;&lt;BorderThickness&gt;10&lt;/BorderThickness&gt;&lt;Top&gt;379.6462&lt;/Top&gt;&lt;Left&gt;99.37196&lt;/Left&gt;&lt;Height&gt;33.5655632&lt;/Height&gt;&lt;Width&gt;414.569672&lt;/Width&gt;&lt;/ShapeDetails&gt;"/>
</p:tagLst>
</file>

<file path=ppt/tags/tag334.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35.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36.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37.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38.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39.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4.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340.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41.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42.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43.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44.xml><?xml version="1.0" encoding="utf-8"?>
<p:tagLst xmlns:a="http://schemas.openxmlformats.org/drawingml/2006/main" xmlns:r="http://schemas.openxmlformats.org/officeDocument/2006/relationships" xmlns:p="http://schemas.openxmlformats.org/presentationml/2006/main">
  <p:tag name="SHAPETYPE" val="VotingKey"/>
  <p:tag name="QUESTIONGUID" val="d3322d48-781a-45ad-9f00-3c2c6af80b1c"/>
</p:tagLst>
</file>

<file path=ppt/tags/tag345.xml><?xml version="1.0" encoding="utf-8"?>
<p:tagLst xmlns:a="http://schemas.openxmlformats.org/drawingml/2006/main" xmlns:r="http://schemas.openxmlformats.org/officeDocument/2006/relationships" xmlns:p="http://schemas.openxmlformats.org/presentationml/2006/main">
  <p:tag name="SHAPETYPE" val="ChoiceText"/>
  <p:tag name="QUESTIONGUID" val="d3322d48-781a-45ad-9f00-3c2c6af80b1c"/>
</p:tagLst>
</file>

<file path=ppt/tags/tag35.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a2b79a44-491e-4a83-99d1-020ac3641f22&lt;/GUID&gt;&lt;Name /&gt;&lt;ScreenPosition&gt;BottomRight&lt;/ScreenPosition&gt;&lt;BorderThickness&gt;10&lt;/BorderThickness&gt;&lt;Top&gt;254.720871&lt;/Top&gt;&lt;Left&gt;132.9826&lt;/Left&gt;&lt;Height&gt;18.75181&lt;/Height&gt;&lt;Width&gt;519.6151&lt;/Width&gt;&lt;/ShapeDetails&gt;"/>
</p:tagLst>
</file>

<file path=ppt/tags/tag36.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37.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38.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39.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41898dc1-c50c-4e2d-bc83-077ede0819bb&lt;/GUID&gt;&lt;Name /&gt;&lt;ScreenPosition&gt;BottomRight&lt;/ScreenPosition&gt;&lt;BorderThickness&gt;10&lt;/BorderThickness&gt;&lt;Top&gt;302.307&lt;/Top&gt;&lt;Left&gt;132.9826&lt;/Left&gt;&lt;Height&gt;18.75181&lt;/Height&gt;&lt;Width&gt;519.6151&lt;/Width&gt;&lt;/ShapeDetails&gt;"/>
</p:tagLst>
</file>

<file path=ppt/tags/tag4.xml><?xml version="1.0" encoding="utf-8"?>
<p:tagLst xmlns:a="http://schemas.openxmlformats.org/drawingml/2006/main" xmlns:r="http://schemas.openxmlformats.org/officeDocument/2006/relationships" xmlns:p="http://schemas.openxmlformats.org/presentationml/2006/main">
  <p:tag name="LASTMODE" val="&lt;?xml version=&quot;1.0&quot; encoding=&quot;utf-8&quot;?&gt;&lt;int&gt;0&lt;/int&gt;"/>
</p:tagLst>
</file>

<file path=ppt/tags/tag40.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41.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42.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43.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7e032fd3-f8a2-4f73-8afc-fdf1361c60be&lt;/GUID&gt;&lt;Name /&gt;&lt;ScreenPosition&gt;BottomRight&lt;/ScreenPosition&gt;&lt;BorderThickness&gt;10&lt;/BorderThickness&gt;&lt;Top&gt;349.893158&lt;/Top&gt;&lt;Left&gt;132.9826&lt;/Left&gt;&lt;Height&gt;18.75181&lt;/Height&gt;&lt;Width&gt;519.6151&lt;/Width&gt;&lt;/ShapeDetails&gt;"/>
</p:tagLst>
</file>

<file path=ppt/tags/tag44.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45.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46.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47.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4e13c77a-27dd-458f-8a41-434ccdf92a3b&lt;/GUID&gt;&lt;Name /&gt;&lt;ScreenPosition&gt;BottomRight&lt;/ScreenPosition&gt;&lt;BorderThickness&gt;10&lt;/BorderThickness&gt;&lt;Top&gt;397.47937&lt;/Top&gt;&lt;Left&gt;132.9826&lt;/Left&gt;&lt;Height&gt;18.75181&lt;/Height&gt;&lt;Width&gt;519.6151&lt;/Width&gt;&lt;/ShapeDetails&gt;"/>
</p:tagLst>
</file>

<file path=ppt/tags/tag48.xml><?xml version="1.0" encoding="utf-8"?>
<p:tagLst xmlns:a="http://schemas.openxmlformats.org/drawingml/2006/main" xmlns:r="http://schemas.openxmlformats.org/officeDocument/2006/relationships" xmlns:p="http://schemas.openxmlformats.org/presentationml/2006/main">
  <p:tag name="SHAPETYPE" val="VotingKey"/>
  <p:tag name="QUESTIONGUID" val="28abc2cc-63e3-4e1e-8651-4b5d6d9232dd"/>
</p:tagLst>
</file>

<file path=ppt/tags/tag49.xml><?xml version="1.0" encoding="utf-8"?>
<p:tagLst xmlns:a="http://schemas.openxmlformats.org/drawingml/2006/main" xmlns:r="http://schemas.openxmlformats.org/officeDocument/2006/relationships" xmlns:p="http://schemas.openxmlformats.org/presentationml/2006/main">
  <p:tag name="SHAPETYPE" val="ChoiceText"/>
  <p:tag name="QUESTIONGUID" val="28abc2cc-63e3-4e1e-8651-4b5d6d9232dd"/>
</p:tagLst>
</file>

<file path=ppt/tags/tag5.xml><?xml version="1.0" encoding="utf-8"?>
<p:tagLst xmlns:a="http://schemas.openxmlformats.org/drawingml/2006/main" xmlns:r="http://schemas.openxmlformats.org/officeDocument/2006/relationships" xmlns:p="http://schemas.openxmlformats.org/presentationml/2006/main">
  <p:tag name="LASTMODE" val="&lt;?xml version=&quot;1.0&quot; encoding=&quot;utf-8&quot;?&gt;&lt;int&gt;0&lt;/int&gt;"/>
</p:tagLst>
</file>

<file path=ppt/tags/tag50.xml><?xml version="1.0" encoding="utf-8"?>
<p:tagLst xmlns:a="http://schemas.openxmlformats.org/drawingml/2006/main" xmlns:r="http://schemas.openxmlformats.org/officeDocument/2006/relationships" xmlns:p="http://schemas.openxmlformats.org/presentationml/2006/main">
  <p:tag name="SHAPETYPE" val="DataLabel"/>
  <p:tag name="QUESTIONGUID" val="28abc2cc-63e3-4e1e-8651-4b5d6d9232dd"/>
</p:tagLst>
</file>

<file path=ppt/tags/tag51.xml><?xml version="1.0" encoding="utf-8"?>
<p:tagLst xmlns:a="http://schemas.openxmlformats.org/drawingml/2006/main" xmlns:r="http://schemas.openxmlformats.org/officeDocument/2006/relationships" xmlns:p="http://schemas.openxmlformats.org/presentationml/2006/main">
  <p:tag name="SHAPETYPE" val="Bars"/>
  <p:tag name="QUESTIONGUID" val="28abc2cc-63e3-4e1e-8651-4b5d6d9232dd"/>
  <p:tag name="SHAPEDETAILS" val="&lt;?xml version=&quot;1.0&quot; encoding=&quot;utf-8&quot;?&gt;&lt;ShapeDetails xmlns:xsi=&quot;http://www.w3.org/2001/XMLSchema-instance&quot; xmlns:xsd=&quot;http://www.w3.org/2001/XMLSchema&quot;&gt;&lt;GUID&gt;7c6701e3-3064-4dbb-98d1-0acbeb4962a6&lt;/GUID&gt;&lt;Name /&gt;&lt;ScreenPosition&gt;BottomRight&lt;/ScreenPosition&gt;&lt;BorderThickness&gt;10&lt;/BorderThickness&gt;&lt;Top&gt;445.065521&lt;/Top&gt;&lt;Left&gt;132.9826&lt;/Left&gt;&lt;Height&gt;18.75181&lt;/Height&gt;&lt;Width&gt;519.6151&lt;/Width&gt;&lt;/ShapeDetails&gt;"/>
</p:tagLst>
</file>

<file path=ppt/tags/tag52.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dc91ccf2-f1d0-4bce-8ee6-6629302bbb1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4ed567c-5418-4c09-ac49-a4b91509c217&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QUESTIONDEFINITION" val="&lt;?xml version=&quot;1.0&quot; encoding=&quot;utf-8&quot;?&gt;&lt;MultipleChoiceQuestion xmlns:xsi=&quot;http://www.w3.org/2001/XMLSchema-instance&quot; xmlns:xsd=&quot;http://www.w3.org/2001/XMLSchema&quot;&gt;&lt;GUID&gt;180926bb-7a57-448f-8f39-a58c26adcce8&lt;/GUID&gt;&lt;Name /&gt;&lt;Text&gt;How well you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84246515-6460-463f-83cd-0724824b2fdf&lt;/GUID&gt;&lt;Name /&gt;&lt;IsSelected&gt;true&lt;/IsSelected&gt;&lt;Description&gt;Not at all&lt;/Description&gt;&lt;Key&gt;1&lt;/Key&gt;&lt;IsAnswer&gt;false&lt;/IsAnswer&gt;&lt;SubChoiceData&gt;&lt;SubChoices&gt;&lt;SubChoice&gt;&lt;NumVotes&gt;12&lt;/NumVotes&gt;&lt;PercentageOfVotesCast&gt;24&lt;/PercentageOfVotesCast&gt;&lt;PercentageOfVotesCastAsString&gt;24%&lt;/PercentageOfVotesCastAsString&gt;&lt;PercentageOfVoters&gt;24&lt;/PercentageOfVoters&gt;&lt;PercentageOfVotersAsString&gt;24%&lt;/PercentageOfVotersAsString&gt;&lt;/SubChoice&gt;&lt;/SubChoices&gt;&lt;/SubChoiceData&gt;&lt;Score&gt;0&lt;/Score&gt;&lt;ChoiceRankings /&gt;&lt;AnswerSequenceNo&gt;0&lt;/AnswerSequenceNo&gt;&lt;/Choice&gt;&lt;Choice xsi:type=&quot;DiscreteChoice&quot;&gt;&lt;GUID&gt;80bad0cd-d886-4bd9-b16e-48e339f9357e&lt;/GUID&gt;&lt;Name /&gt;&lt;IsSelected&gt;true&lt;/IsSelected&gt;&lt;Description&gt;A little&lt;/Description&gt;&lt;Key&gt;2&lt;/Key&gt;&lt;IsAnswer&gt;false&lt;/IsAnswer&gt;&lt;SubChoiceData&gt;&lt;SubChoices&gt;&lt;SubChoice&gt;&lt;NumVotes&gt;20&lt;/NumVotes&gt;&lt;PercentageOfVotesCast&gt;40&lt;/PercentageOfVotesCast&gt;&lt;PercentageOfVotesCastAsString&gt;40%&lt;/PercentageOfVotesCastAsString&gt;&lt;PercentageOfVoters&gt;40&lt;/PercentageOfVoters&gt;&lt;PercentageOfVotersAsString&gt;40%&lt;/PercentageOfVotersAsString&gt;&lt;/SubChoice&gt;&lt;/SubChoices&gt;&lt;/SubChoiceData&gt;&lt;Score&gt;0&lt;/Score&gt;&lt;ChoiceRankings /&gt;&lt;AnswerSequenceNo&gt;0&lt;/AnswerSequenceNo&gt;&lt;/Choice&gt;&lt;Choice xsi:type=&quot;DiscreteChoice&quot;&gt;&lt;GUID&gt;b383bd48-7acf-40fa-871c-ce4cc96833dd&lt;/GUID&gt;&lt;Name /&gt;&lt;IsSelected&gt;true&lt;/IsSelected&gt;&lt;Description&gt;Fairly well&lt;/Description&gt;&lt;Key&gt;3&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 xsi:type=&quot;DiscreteChoice&quot;&gt;&lt;GUID&gt;a4db5492-4c98-44ba-95d0-f39e49897a28&lt;/GUID&gt;&lt;Name /&gt;&lt;IsSelected&gt;true&lt;/IsSelected&gt;&lt;Description&gt;Completely&lt;/Description&gt;&lt;Key&gt;4&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s&gt;&lt;HasData&gt;true&lt;/HasData&gt;&lt;MasterQuestionNumSubChoices&gt;0&lt;/MasterQuestionNumSubChoices&gt;&lt;TimeOpenMS&gt;5776&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2&lt;/Value&gt;&lt;ValueAsPercentage&gt;24.00&lt;/ValueAsPercentage&gt;&lt;ValueAsPercentageString&gt;24%&lt;/ValueAsPercentageString&gt;&lt;PersonId&gt;0&lt;/PersonId&gt;&lt;ResponseDelay&gt;0&lt;/ResponseDelay&gt;&lt;/Response&gt;&lt;Response&gt;&lt;Index&gt;0&lt;/Index&gt;&lt;SmartcardUID&gt;0&lt;/SmartcardUID&gt;&lt;Valid&gt;false&lt;/Valid&gt;&lt;TimeStamp&gt;0001-01-01T00:00:00&lt;/TimeStamp&gt;&lt;Value&gt;20&lt;/Value&gt;&lt;ValueAsPercentage&gt;40.0&lt;/ValueAsPercentage&gt;&lt;ValueAsPercentageString&gt;40%&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ArrayOfResponse&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LASTMODE" val="&lt;?xml version=&quot;1.0&quot; encoding=&quot;utf-8&quot;?&gt;&lt;int&gt;0&lt;/int&gt;"/>
  <p:tag name="SEQUENCECOUNT" val="&lt;?xml version=&quot;1.0&quot; encoding=&quot;utf-8&quot;?&gt;&lt;int&gt;37&lt;/int&gt;"/>
  <p:tag name="MEETOO" val="60d6ba00-d460-4592-bb90-b541d4910462"/>
</p:tagLst>
</file>

<file path=ppt/tags/tag53.xml><?xml version="1.0" encoding="utf-8"?>
<p:tagLst xmlns:a="http://schemas.openxmlformats.org/drawingml/2006/main" xmlns:r="http://schemas.openxmlformats.org/officeDocument/2006/relationships" xmlns:p="http://schemas.openxmlformats.org/presentationml/2006/main">
  <p:tag name="QUESTIONGUID" val="180926bb-7a57-448f-8f39-a58c26adcce8"/>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c326c80d-8162-4b30-94a0-3500c4bbda50&lt;/GUID&gt;&lt;Name /&gt;&lt;ScreenPosition&gt;BottomRight&lt;/ScreenPosition&gt;&lt;BorderThickness&gt;10&lt;/BorderThickness&gt;&lt;Top&gt;78.4909439&lt;/Top&gt;&lt;Left&gt;36&lt;/Left&gt;&lt;Height&gt;246.544327&lt;/Height&gt;&lt;Width&gt;648&lt;/Width&gt;&lt;/ShapeDetails&gt;"/>
</p:tagLst>
</file>

<file path=ppt/tags/tag54.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55.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56.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57.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a54eb5ca-4e5c-460d-bc03-012beaf0eb40&lt;/GUID&gt;&lt;Name /&gt;&lt;ScreenPosition&gt;BottomRight&lt;/ScreenPosition&gt;&lt;BorderThickness&gt;10&lt;/BorderThickness&gt;&lt;Top&gt;150.238113&lt;/Top&gt;&lt;Left&gt;96.09016&lt;/Left&gt;&lt;Height&gt;32.75126&lt;/Height&gt;&lt;Width&gt;559.5192&lt;/Width&gt;&lt;/ShapeDetails&gt;"/>
</p:tagLst>
</file>

<file path=ppt/tags/tag58.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59.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6.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e38cdc71-8e35-4a29-b510-bb7a7138037d&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CORINGOPTIONS" val="&lt;?xml version=&quot;1.0&quot; encoding=&quot;utf-8&quot;?&gt;&lt;ScoringOptions xmlns:xsi=&quot;http://www.w3.org/2001/XMLSchema-instance&quot; xmlns:xsd=&quot;http://www.w3.org/2001/XMLSchema&quot;&gt;&lt;GUID&gt;c0a2b288-2db0-4469-8e77-36a0dc023fe0&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VOTENOWOPTIONS" val="&lt;?xml version=&quot;1.0&quot; encoding=&quot;utf-8&quot;?&gt;&lt;VoteNowOptions xmlns:xsi=&quot;http://www.w3.org/2001/XMLSchema-instance&quot; xmlns:xsd=&quot;http://www.w3.org/2001/XMLSchema&quot;&gt;&lt;GUID&gt;794ec1fb-b293-440f-a60a-ded9452f0e1b&lt;/GUID&gt;&lt;Name /&gt;&lt;HasVoteNow&gt;true&lt;/HasVoteNow&gt;&lt;TextSingleDigit&gt;Vote Now&lt;/TextSingleDigit&gt;&lt;TextMultiDigit&gt;Vote Now&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b93875ef-e799-4cdc-b1ac-f77984e18d63&lt;/GUID&gt;&lt;Name /&gt;&lt;ScreenPosition&gt;TopRight&lt;/ScreenPosition&gt;&lt;BorderThickness&gt;10&lt;/BorderThickness&gt;&lt;Top&gt;0&lt;/Top&gt;&lt;Left&gt;0&lt;/Left&gt;&lt;Height&gt;35&lt;/Height&gt;&lt;Width&gt;100&lt;/Width&gt;&lt;/LocationTextVote&gt;&lt;Shape&gt;msoShapeRectangle&lt;/Shape&gt;&lt;/VoteNowOptions&gt;"/>
  <p:tag name="SOUNDOPTIONS" val="&lt;?xml version=&quot;1.0&quot; encoding=&quot;utf-8&quot;?&gt;&lt;SoundOptions xmlns:xsi=&quot;http://www.w3.org/2001/XMLSchema-instance&quot; xmlns:xsd=&quot;http://www.w3.org/2001/XMLSchema&quot;&gt;&lt;GUID&gt;566123b3-8176-4601-9e1d-5498b66913d5&lt;/GUID&gt;&lt;Name /&gt;&lt;PlaySound&gt;true&lt;/PlaySound&gt;&lt;CountdownSoundTag&gt;SOUND516812080875483109497887998077119494887718969816161&lt;/CountdownSoundTag&gt;&lt;PlayTimesUpSound&gt;true&lt;/PlayTimesUpSound&gt;&lt;TimesUpSoundTag&gt;SOUND111526798997249761108910980117717199831168311485816161&lt;/TimesUpSoundTag&gt;&lt;Loop&gt;true&lt;/Loop&gt;&lt;/SoundOptions&gt;"/>
  <p:tag name="SLIDEREFERENCE" val="&lt;?xml version=&quot;1.0&quot; encoding=&quot;utf-8&quot;?&gt;&lt;SlideReferenceList xmlns:xsi=&quot;http://www.w3.org/2001/XMLSchema-instance&quot; xmlns:xsd=&quot;http://www.w3.org/2001/XMLSchema&quot;&gt;&lt;MySlideId&gt;261&lt;/MySlideId&gt;&lt;Data&gt;&lt;SlideReferenceData&gt;&lt;Relationship&gt;MasterSlide&lt;/Relationship&gt;&lt;ReferencedSlideId&gt;265&lt;/ReferencedSlideId&gt;&lt;ReferenceSlideGuid&gt;822ea2d5-8221-4220-b135-4c812ace5103&lt;/ReferenceSlideGuid&gt;&lt;/SlideReferenceData&gt;&lt;/Data&gt;&lt;/SlideReferenceList&gt;"/>
  <p:tag name="RAWRESULTS" val="&lt;?xml version=&quot;1.0&quot; encoding=&quot;utf-8&quot;?&gt;&lt;ArrayOfResponse xmlns:xsi=&quot;http://www.w3.org/2001/XMLSchema-instance&quot; xmlns:xsd=&quot;http://www.w3.org/2001/XMLSchema&quot;&gt;&lt;Response&gt;&lt;Index&gt;0&lt;/Index&gt;&lt;SmartcardUID&gt;0&lt;/SmartcardUID&gt;&lt;UID&gt;0&lt;/UID&gt;&lt;Valid&gt;true&lt;/Valid&gt;&lt;TimeStamp&gt;2015-07-15T09:51:06.5332964+01:00&lt;/TimeStamp&gt;&lt;Value&gt;3&lt;/Value&gt;&lt;PersonId&gt;0&lt;/PersonId&gt;&lt;ResponseDelay&gt;1560&lt;/ResponseDelay&gt;&lt;/Response&gt;&lt;Response&gt;&lt;Index&gt;1&lt;/Index&gt;&lt;SmartcardUID&gt;0&lt;/SmartcardUID&gt;&lt;UID&gt;1&lt;/UID&gt;&lt;Valid&gt;true&lt;/Valid&gt;&lt;TimeStamp&gt;2015-07-15T09:51:06.6323162+01:00&lt;/TimeStamp&gt;&lt;Value&gt;3&lt;/Value&gt;&lt;PersonId&gt;0&lt;/PersonId&gt;&lt;ResponseDelay&gt;1659&lt;/ResponseDelay&gt;&lt;/Response&gt;&lt;Response&gt;&lt;Index&gt;2&lt;/Index&gt;&lt;SmartcardUID&gt;0&lt;/SmartcardUID&gt;&lt;UID&gt;2&lt;/UID&gt;&lt;Valid&gt;true&lt;/Valid&gt;&lt;TimeStamp&gt;2015-07-15T09:51:06.7303358+01:00&lt;/TimeStamp&gt;&lt;Value&gt;3&lt;/Value&gt;&lt;PersonId&gt;0&lt;/PersonId&gt;&lt;ResponseDelay&gt;1757&lt;/ResponseDelay&gt;&lt;/Response&gt;&lt;Response&gt;&lt;Index&gt;3&lt;/Index&gt;&lt;SmartcardUID&gt;0&lt;/SmartcardUID&gt;&lt;UID&gt;3&lt;/UID&gt;&lt;Valid&gt;true&lt;/Valid&gt;&lt;TimeStamp&gt;2015-07-15T09:51:06.8283554+01:00&lt;/TimeStamp&gt;&lt;Value&gt;1&lt;/Value&gt;&lt;PersonId&gt;0&lt;/PersonId&gt;&lt;ResponseDelay&gt;1855&lt;/ResponseDelay&gt;&lt;/Response&gt;&lt;Response&gt;&lt;Index&gt;4&lt;/Index&gt;&lt;SmartcardUID&gt;0&lt;/SmartcardUID&gt;&lt;UID&gt;4&lt;/UID&gt;&lt;Valid&gt;true&lt;/Valid&gt;&lt;TimeStamp&gt;2015-07-15T09:51:06.926375+01:00&lt;/TimeStamp&gt;&lt;Value&gt;1&lt;/Value&gt;&lt;PersonId&gt;0&lt;/PersonId&gt;&lt;ResponseDelay&gt;1953&lt;/ResponseDelay&gt;&lt;/Response&gt;&lt;Response&gt;&lt;Index&gt;5&lt;/Index&gt;&lt;SmartcardUID&gt;0&lt;/SmartcardUID&gt;&lt;UID&gt;5&lt;/UID&gt;&lt;Valid&gt;true&lt;/Valid&gt;&lt;TimeStamp&gt;2015-07-15T09:51:07.0243946+01:00&lt;/TimeStamp&gt;&lt;Value&gt;2&lt;/Value&gt;&lt;PersonId&gt;0&lt;/PersonId&gt;&lt;ResponseDelay&gt;2051&lt;/ResponseDelay&gt;&lt;/Response&gt;&lt;Response&gt;&lt;Index&gt;6&lt;/Index&gt;&lt;SmartcardUID&gt;0&lt;/SmartcardUID&gt;&lt;UID&gt;6&lt;/UID&gt;&lt;Valid&gt;true&lt;/Valid&gt;&lt;TimeStamp&gt;2015-07-15T09:51:07.1224142+01:00&lt;/TimeStamp&gt;&lt;Value&gt;1&lt;/Value&gt;&lt;PersonId&gt;0&lt;/PersonId&gt;&lt;ResponseDelay&gt;2149&lt;/ResponseDelay&gt;&lt;/Response&gt;&lt;Response&gt;&lt;Index&gt;7&lt;/Index&gt;&lt;SmartcardUID&gt;0&lt;/SmartcardUID&gt;&lt;UID&gt;7&lt;/UID&gt;&lt;Valid&gt;true&lt;/Valid&gt;&lt;TimeStamp&gt;2015-07-15T09:51:07.2204338+01:00&lt;/TimeStamp&gt;&lt;Value&gt;1&lt;/Value&gt;&lt;PersonId&gt;0&lt;/PersonId&gt;&lt;ResponseDelay&gt;2247&lt;/ResponseDelay&gt;&lt;/Response&gt;&lt;Response&gt;&lt;Index&gt;8&lt;/Index&gt;&lt;SmartcardUID&gt;0&lt;/SmartcardUID&gt;&lt;UID&gt;8&lt;/UID&gt;&lt;Valid&gt;true&lt;/Valid&gt;&lt;TimeStamp&gt;2015-07-15T09:51:07.3184534+01:00&lt;/TimeStamp&gt;&lt;Value&gt;2&lt;/Value&gt;&lt;PersonId&gt;0&lt;/PersonId&gt;&lt;ResponseDelay&gt;2345&lt;/ResponseDelay&gt;&lt;/Response&gt;&lt;Response&gt;&lt;Index&gt;9&lt;/Index&gt;&lt;SmartcardUID&gt;0&lt;/SmartcardUID&gt;&lt;UID&gt;9&lt;/UID&gt;&lt;Valid&gt;true&lt;/Valid&gt;&lt;TimeStamp&gt;2015-07-15T09:51:07.416473+01:00&lt;/TimeStamp&gt;&lt;Value&gt;2&lt;/Value&gt;&lt;PersonId&gt;0&lt;/PersonId&gt;&lt;ResponseDelay&gt;2443&lt;/ResponseDelay&gt;&lt;/Response&gt;&lt;Response&gt;&lt;Index&gt;10&lt;/Index&gt;&lt;SmartcardUID&gt;0&lt;/SmartcardUID&gt;&lt;UID&gt;10&lt;/UID&gt;&lt;Valid&gt;true&lt;/Valid&gt;&lt;TimeStamp&gt;2015-07-15T09:51:07.5144926+01:00&lt;/TimeStamp&gt;&lt;Value&gt;2&lt;/Value&gt;&lt;PersonId&gt;0&lt;/PersonId&gt;&lt;ResponseDelay&gt;2541&lt;/ResponseDelay&gt;&lt;/Response&gt;&lt;Response&gt;&lt;Index&gt;11&lt;/Index&gt;&lt;SmartcardUID&gt;0&lt;/SmartcardUID&gt;&lt;UID&gt;11&lt;/UID&gt;&lt;Valid&gt;true&lt;/Valid&gt;&lt;TimeStamp&gt;2015-07-15T09:51:07.6125122+01:00&lt;/TimeStamp&gt;&lt;Value&gt;2&lt;/Value&gt;&lt;PersonId&gt;0&lt;/PersonId&gt;&lt;ResponseDelay&gt;2639&lt;/ResponseDelay&gt;&lt;/Response&gt;&lt;Response&gt;&lt;Index&gt;12&lt;/Index&gt;&lt;SmartcardUID&gt;0&lt;/SmartcardUID&gt;&lt;UID&gt;12&lt;/UID&gt;&lt;Valid&gt;true&lt;/Valid&gt;&lt;TimeStamp&gt;2015-07-15T09:51:07.7105318+01:00&lt;/TimeStamp&gt;&lt;Value&gt;1&lt;/Value&gt;&lt;PersonId&gt;0&lt;/PersonId&gt;&lt;ResponseDelay&gt;2737&lt;/ResponseDelay&gt;&lt;/Response&gt;&lt;Response&gt;&lt;Index&gt;13&lt;/Index&gt;&lt;SmartcardUID&gt;0&lt;/SmartcardUID&gt;&lt;UID&gt;13&lt;/UID&gt;&lt;Valid&gt;true&lt;/Valid&gt;&lt;TimeStamp&gt;2015-07-15T09:51:07.8085514+01:00&lt;/TimeStamp&gt;&lt;Value&gt;1&lt;/Value&gt;&lt;PersonId&gt;0&lt;/PersonId&gt;&lt;ResponseDelay&gt;2835&lt;/ResponseDelay&gt;&lt;/Response&gt;&lt;Response&gt;&lt;Index&gt;14&lt;/Index&gt;&lt;SmartcardUID&gt;0&lt;/SmartcardUID&gt;&lt;UID&gt;14&lt;/UID&gt;&lt;Valid&gt;true&lt;/Valid&gt;&lt;TimeStamp&gt;2015-07-15T09:51:07.906571+01:00&lt;/TimeStamp&gt;&lt;Value&gt;1&lt;/Value&gt;&lt;PersonId&gt;0&lt;/PersonId&gt;&lt;ResponseDelay&gt;2933&lt;/ResponseDelay&gt;&lt;/Response&gt;&lt;Response&gt;&lt;Index&gt;15&lt;/Index&gt;&lt;SmartcardUID&gt;0&lt;/SmartcardUID&gt;&lt;UID&gt;15&lt;/UID&gt;&lt;Valid&gt;true&lt;/Valid&gt;&lt;TimeStamp&gt;2015-07-15T09:51:08.0045906+01:00&lt;/TimeStamp&gt;&lt;Value&gt;3&lt;/Value&gt;&lt;PersonId&gt;0&lt;/PersonId&gt;&lt;ResponseDelay&gt;3031&lt;/ResponseDelay&gt;&lt;/Response&gt;&lt;Response&gt;&lt;Index&gt;16&lt;/Index&gt;&lt;SmartcardUID&gt;0&lt;/SmartcardUID&gt;&lt;UID&gt;16&lt;/UID&gt;&lt;Valid&gt;true&lt;/Valid&gt;&lt;TimeStamp&gt;2015-07-15T09:51:08.1026102+01:00&lt;/TimeStamp&gt;&lt;Value&gt;1&lt;/Value&gt;&lt;PersonId&gt;0&lt;/PersonId&gt;&lt;ResponseDelay&gt;3129&lt;/ResponseDelay&gt;&lt;/Response&gt;&lt;Response&gt;&lt;Index&gt;17&lt;/Index&gt;&lt;SmartcardUID&gt;0&lt;/SmartcardUID&gt;&lt;UID&gt;17&lt;/UID&gt;&lt;Valid&gt;true&lt;/Valid&gt;&lt;TimeStamp&gt;2015-07-15T09:51:08.2006298+01:00&lt;/TimeStamp&gt;&lt;Value&gt;1&lt;/Value&gt;&lt;PersonId&gt;0&lt;/PersonId&gt;&lt;ResponseDelay&gt;3227&lt;/ResponseDelay&gt;&lt;/Response&gt;&lt;Response&gt;&lt;Index&gt;18&lt;/Index&gt;&lt;SmartcardUID&gt;0&lt;/SmartcardUID&gt;&lt;UID&gt;18&lt;/UID&gt;&lt;Valid&gt;true&lt;/Valid&gt;&lt;TimeStamp&gt;2015-07-15T09:51:08.2986494+01:00&lt;/TimeStamp&gt;&lt;Value&gt;1&lt;/Value&gt;&lt;PersonId&gt;0&lt;/PersonId&gt;&lt;ResponseDelay&gt;3325&lt;/ResponseDelay&gt;&lt;/Response&gt;&lt;Response&gt;&lt;Index&gt;19&lt;/Index&gt;&lt;SmartcardUID&gt;0&lt;/SmartcardUID&gt;&lt;UID&gt;19&lt;/UID&gt;&lt;Valid&gt;true&lt;/Valid&gt;&lt;TimeStamp&gt;2015-07-15T09:51:08.396669+01:00&lt;/TimeStamp&gt;&lt;Value&gt;2&lt;/Value&gt;&lt;PersonId&gt;0&lt;/PersonId&gt;&lt;ResponseDelay&gt;3423&lt;/ResponseDelay&gt;&lt;/Response&gt;&lt;Response&gt;&lt;Index&gt;20&lt;/Index&gt;&lt;SmartcardUID&gt;0&lt;/SmartcardUID&gt;&lt;UID&gt;20&lt;/UID&gt;&lt;Valid&gt;true&lt;/Valid&gt;&lt;TimeStamp&gt;2015-07-15T09:51:08.4946886+01:00&lt;/TimeStamp&gt;&lt;Value&gt;2&lt;/Value&gt;&lt;PersonId&gt;0&lt;/PersonId&gt;&lt;ResponseDelay&gt;3521&lt;/ResponseDelay&gt;&lt;/Response&gt;&lt;Response&gt;&lt;Index&gt;21&lt;/Index&gt;&lt;SmartcardUID&gt;0&lt;/SmartcardUID&gt;&lt;UID&gt;21&lt;/UID&gt;&lt;Valid&gt;true&lt;/Valid&gt;&lt;TimeStamp&gt;2015-07-15T09:51:08.5927082+01:00&lt;/TimeStamp&gt;&lt;Value&gt;1&lt;/Value&gt;&lt;PersonId&gt;0&lt;/PersonId&gt;&lt;ResponseDelay&gt;3619&lt;/ResponseDelay&gt;&lt;/Response&gt;&lt;Response&gt;&lt;Index&gt;22&lt;/Index&gt;&lt;SmartcardUID&gt;0&lt;/SmartcardUID&gt;&lt;UID&gt;22&lt;/UID&gt;&lt;Valid&gt;true&lt;/Valid&gt;&lt;TimeStamp&gt;2015-07-15T09:51:08.6907278+01:00&lt;/TimeStamp&gt;&lt;Value&gt;2&lt;/Value&gt;&lt;PersonId&gt;0&lt;/PersonId&gt;&lt;ResponseDelay&gt;3717&lt;/ResponseDelay&gt;&lt;/Response&gt;&lt;Response&gt;&lt;Index&gt;23&lt;/Index&gt;&lt;SmartcardUID&gt;0&lt;/SmartcardUID&gt;&lt;UID&gt;23&lt;/UID&gt;&lt;Valid&gt;true&lt;/Valid&gt;&lt;TimeStamp&gt;2015-07-15T09:51:08.7887474+01:00&lt;/TimeStamp&gt;&lt;Value&gt;2&lt;/Value&gt;&lt;PersonId&gt;0&lt;/PersonId&gt;&lt;ResponseDelay&gt;3815&lt;/ResponseDelay&gt;&lt;/Response&gt;&lt;Response&gt;&lt;Index&gt;24&lt;/Index&gt;&lt;SmartcardUID&gt;0&lt;/SmartcardUID&gt;&lt;UID&gt;24&lt;/UID&gt;&lt;Valid&gt;true&lt;/Valid&gt;&lt;TimeStamp&gt;2015-07-15T09:51:08.886767+01:00&lt;/TimeStamp&gt;&lt;Value&gt;1&lt;/Value&gt;&lt;PersonId&gt;0&lt;/PersonId&gt;&lt;ResponseDelay&gt;3913&lt;/ResponseDelay&gt;&lt;/Response&gt;&lt;Response&gt;&lt;Index&gt;25&lt;/Index&gt;&lt;SmartcardUID&gt;0&lt;/SmartcardUID&gt;&lt;UID&gt;25&lt;/UID&gt;&lt;Valid&gt;true&lt;/Valid&gt;&lt;TimeStamp&gt;2015-07-15T09:51:08.9847866+01:00&lt;/TimeStamp&gt;&lt;Value&gt;1&lt;/Value&gt;&lt;PersonId&gt;0&lt;/PersonId&gt;&lt;ResponseDelay&gt;4011&lt;/ResponseDelay&gt;&lt;/Response&gt;&lt;Response&gt;&lt;Index&gt;26&lt;/Index&gt;&lt;SmartcardUID&gt;0&lt;/SmartcardUID&gt;&lt;UID&gt;26&lt;/UID&gt;&lt;Valid&gt;true&lt;/Valid&gt;&lt;TimeStamp&gt;2015-07-15T09:51:09.0828062+01:00&lt;/TimeStamp&gt;&lt;Value&gt;2&lt;/Value&gt;&lt;PersonId&gt;0&lt;/PersonId&gt;&lt;ResponseDelay&gt;4109&lt;/ResponseDelay&gt;&lt;/Response&gt;&lt;Response&gt;&lt;Index&gt;27&lt;/Index&gt;&lt;SmartcardUID&gt;0&lt;/SmartcardUID&gt;&lt;UID&gt;27&lt;/UID&gt;&lt;Valid&gt;true&lt;/Valid&gt;&lt;TimeStamp&gt;2015-07-15T09:51:09.1808258+01:00&lt;/TimeStamp&gt;&lt;Value&gt;3&lt;/Value&gt;&lt;PersonId&gt;0&lt;/PersonId&gt;&lt;ResponseDelay&gt;4207&lt;/ResponseDelay&gt;&lt;/Response&gt;&lt;Response&gt;&lt;Index&gt;28&lt;/Index&gt;&lt;SmartcardUID&gt;0&lt;/SmartcardUID&gt;&lt;UID&gt;28&lt;/UID&gt;&lt;Valid&gt;true&lt;/Valid&gt;&lt;TimeStamp&gt;2015-07-15T09:51:09.2788454+01:00&lt;/TimeStamp&gt;&lt;Value&gt;2&lt;/Value&gt;&lt;PersonId&gt;0&lt;/PersonId&gt;&lt;ResponseDelay&gt;4305&lt;/ResponseDelay&gt;&lt;/Response&gt;&lt;Response&gt;&lt;Index&gt;29&lt;/Index&gt;&lt;SmartcardUID&gt;0&lt;/SmartcardUID&gt;&lt;UID&gt;29&lt;/UID&gt;&lt;Valid&gt;true&lt;/Valid&gt;&lt;TimeStamp&gt;2015-07-15T09:51:09.376865+01:00&lt;/TimeStamp&gt;&lt;Value&gt;2&lt;/Value&gt;&lt;PersonId&gt;0&lt;/PersonId&gt;&lt;ResponseDelay&gt;4403&lt;/ResponseDelay&gt;&lt;/Response&gt;&lt;Response&gt;&lt;Index&gt;30&lt;/Index&gt;&lt;SmartcardUID&gt;0&lt;/SmartcardUID&gt;&lt;UID&gt;30&lt;/UID&gt;&lt;Valid&gt;true&lt;/Valid&gt;&lt;TimeStamp&gt;2015-07-15T09:51:09.4748846+01:00&lt;/TimeStamp&gt;&lt;Value&gt;3&lt;/Value&gt;&lt;PersonId&gt;0&lt;/PersonId&gt;&lt;ResponseDelay&gt;4501&lt;/ResponseDelay&gt;&lt;/Response&gt;&lt;Response&gt;&lt;Index&gt;31&lt;/Index&gt;&lt;SmartcardUID&gt;0&lt;/SmartcardUID&gt;&lt;UID&gt;31&lt;/UID&gt;&lt;Valid&gt;true&lt;/Valid&gt;&lt;TimeStamp&gt;2015-07-15T09:51:09.5729042+01:00&lt;/TimeStamp&gt;&lt;Value&gt;1&lt;/Value&gt;&lt;PersonId&gt;0&lt;/PersonId&gt;&lt;ResponseDelay&gt;4599&lt;/ResponseDelay&gt;&lt;/Response&gt;&lt;Response&gt;&lt;Index&gt;32&lt;/Index&gt;&lt;SmartcardUID&gt;0&lt;/SmartcardUID&gt;&lt;UID&gt;32&lt;/UID&gt;&lt;Valid&gt;true&lt;/Valid&gt;&lt;TimeStamp&gt;2015-07-15T09:51:09.6709238+01:00&lt;/TimeStamp&gt;&lt;Value&gt;3&lt;/Value&gt;&lt;PersonId&gt;0&lt;/PersonId&gt;&lt;ResponseDelay&gt;4697&lt;/ResponseDelay&gt;&lt;/Response&gt;&lt;Response&gt;&lt;Index&gt;33&lt;/Index&gt;&lt;SmartcardUID&gt;0&lt;/SmartcardUID&gt;&lt;UID&gt;33&lt;/UID&gt;&lt;Valid&gt;true&lt;/Valid&gt;&lt;TimeStamp&gt;2015-07-15T09:51:09.7689434+01:00&lt;/TimeStamp&gt;&lt;Value&gt;2&lt;/Value&gt;&lt;PersonId&gt;0&lt;/PersonId&gt;&lt;ResponseDelay&gt;4795&lt;/ResponseDelay&gt;&lt;/Response&gt;&lt;Response&gt;&lt;Index&gt;34&lt;/Index&gt;&lt;SmartcardUID&gt;0&lt;/SmartcardUID&gt;&lt;UID&gt;34&lt;/UID&gt;&lt;Valid&gt;true&lt;/Valid&gt;&lt;TimeStamp&gt;2015-07-15T09:51:09.866963+01:00&lt;/TimeStamp&gt;&lt;Value&gt;1&lt;/Value&gt;&lt;PersonId&gt;0&lt;/PersonId&gt;&lt;ResponseDelay&gt;4893&lt;/ResponseDelay&gt;&lt;/Response&gt;&lt;Response&gt;&lt;Index&gt;35&lt;/Index&gt;&lt;SmartcardUID&gt;0&lt;/SmartcardUID&gt;&lt;UID&gt;35&lt;/UID&gt;&lt;Valid&gt;true&lt;/Valid&gt;&lt;TimeStamp&gt;2015-07-15T09:51:09.9649826+01:00&lt;/TimeStamp&gt;&lt;Value&gt;2&lt;/Value&gt;&lt;PersonId&gt;0&lt;/PersonId&gt;&lt;ResponseDelay&gt;4991&lt;/ResponseDelay&gt;&lt;/Response&gt;&lt;Response&gt;&lt;Index&gt;36&lt;/Index&gt;&lt;SmartcardUID&gt;0&lt;/SmartcardUID&gt;&lt;UID&gt;36&lt;/UID&gt;&lt;Valid&gt;true&lt;/Valid&gt;&lt;TimeStamp&gt;2015-07-15T09:51:10.0630022+01:00&lt;/TimeStamp&gt;&lt;Value&gt;1&lt;/Value&gt;&lt;PersonId&gt;0&lt;/PersonId&gt;&lt;ResponseDelay&gt;5090&lt;/ResponseDelay&gt;&lt;/Response&gt;&lt;Response&gt;&lt;Index&gt;37&lt;/Index&gt;&lt;SmartcardUID&gt;0&lt;/SmartcardUID&gt;&lt;UID&gt;37&lt;/UID&gt;&lt;Valid&gt;true&lt;/Valid&gt;&lt;TimeStamp&gt;2015-07-15T09:51:10.1610218+01:00&lt;/TimeStamp&gt;&lt;Value&gt;2&lt;/Value&gt;&lt;PersonId&gt;0&lt;/PersonId&gt;&lt;ResponseDelay&gt;5188&lt;/ResponseDelay&gt;&lt;/Response&gt;&lt;Response&gt;&lt;Index&gt;38&lt;/Index&gt;&lt;SmartcardUID&gt;0&lt;/SmartcardUID&gt;&lt;UID&gt;38&lt;/UID&gt;&lt;Valid&gt;true&lt;/Valid&gt;&lt;TimeStamp&gt;2015-07-15T09:51:10.2590414+01:00&lt;/TimeStamp&gt;&lt;Value&gt;1&lt;/Value&gt;&lt;PersonId&gt;0&lt;/PersonId&gt;&lt;ResponseDelay&gt;5286&lt;/ResponseDelay&gt;&lt;/Response&gt;&lt;Response&gt;&lt;Index&gt;39&lt;/Index&gt;&lt;SmartcardUID&gt;0&lt;/SmartcardUID&gt;&lt;UID&gt;39&lt;/UID&gt;&lt;Valid&gt;true&lt;/Valid&gt;&lt;TimeStamp&gt;2015-07-15T09:51:10.357061+01:00&lt;/TimeStamp&gt;&lt;Value&gt;1&lt;/Value&gt;&lt;PersonId&gt;0&lt;/PersonId&gt;&lt;ResponseDelay&gt;5384&lt;/ResponseDelay&gt;&lt;/Response&gt;&lt;Response&gt;&lt;Index&gt;40&lt;/Index&gt;&lt;SmartcardUID&gt;0&lt;/SmartcardUID&gt;&lt;UID&gt;40&lt;/UID&gt;&lt;Valid&gt;true&lt;/Valid&gt;&lt;TimeStamp&gt;2015-07-15T09:51:10.4550806+01:00&lt;/TimeStamp&gt;&lt;Value&gt;1&lt;/Value&gt;&lt;PersonId&gt;0&lt;/PersonId&gt;&lt;ResponseDelay&gt;5482&lt;/ResponseDelay&gt;&lt;/Response&gt;&lt;Response&gt;&lt;Index&gt;41&lt;/Index&gt;&lt;SmartcardUID&gt;0&lt;/SmartcardUID&gt;&lt;UID&gt;41&lt;/UID&gt;&lt;Valid&gt;true&lt;/Valid&gt;&lt;TimeStamp&gt;2015-07-15T09:51:10.5531002+01:00&lt;/TimeStamp&gt;&lt;Value&gt;1&lt;/Value&gt;&lt;PersonId&gt;0&lt;/PersonId&gt;&lt;ResponseDelay&gt;5580&lt;/ResponseDelay&gt;&lt;/Response&gt;&lt;Response&gt;&lt;Index&gt;42&lt;/Index&gt;&lt;SmartcardUID&gt;0&lt;/SmartcardUID&gt;&lt;UID&gt;42&lt;/UID&gt;&lt;Valid&gt;true&lt;/Valid&gt;&lt;TimeStamp&gt;2015-07-15T09:51:10.6511198+01:00&lt;/TimeStamp&gt;&lt;Value&gt;3&lt;/Value&gt;&lt;PersonId&gt;0&lt;/PersonId&gt;&lt;ResponseDelay&gt;5678&lt;/ResponseDelay&gt;&lt;/Response&gt;&lt;Response&gt;&lt;Index&gt;43&lt;/Index&gt;&lt;SmartcardUID&gt;0&lt;/SmartcardUID&gt;&lt;UID&gt;43&lt;/UID&gt;&lt;Valid&gt;true&lt;/Valid&gt;&lt;TimeStamp&gt;2015-07-15T09:51:10.7491394+01:00&lt;/TimeStamp&gt;&lt;Value&gt;1&lt;/Value&gt;&lt;PersonId&gt;0&lt;/PersonId&gt;&lt;ResponseDelay&gt;5776&lt;/ResponseDelay&gt;&lt;/Response&gt;&lt;Response&gt;&lt;Index&gt;44&lt;/Index&gt;&lt;SmartcardUID&gt;0&lt;/SmartcardUID&gt;&lt;UID&gt;44&lt;/UID&gt;&lt;Valid&gt;true&lt;/Valid&gt;&lt;TimeStamp&gt;2015-07-15T09:51:10.847159+01:00&lt;/TimeStamp&gt;&lt;Value&gt;2&lt;/Value&gt;&lt;PersonId&gt;0&lt;/PersonId&gt;&lt;ResponseDelay&gt;5874&lt;/ResponseDelay&gt;&lt;/Response&gt;&lt;Response&gt;&lt;Index&gt;45&lt;/Index&gt;&lt;SmartcardUID&gt;0&lt;/SmartcardUID&gt;&lt;UID&gt;45&lt;/UID&gt;&lt;Valid&gt;true&lt;/Valid&gt;&lt;TimeStamp&gt;2015-07-15T09:51:10.9451786+01:00&lt;/TimeStamp&gt;&lt;Value&gt;2&lt;/Value&gt;&lt;PersonId&gt;0&lt;/PersonId&gt;&lt;ResponseDelay&gt;5972&lt;/ResponseDelay&gt;&lt;/Response&gt;&lt;Response&gt;&lt;Index&gt;46&lt;/Index&gt;&lt;SmartcardUID&gt;0&lt;/SmartcardUID&gt;&lt;UID&gt;46&lt;/UID&gt;&lt;Valid&gt;true&lt;/Valid&gt;&lt;TimeStamp&gt;2015-07-15T09:51:11.0431982+01:00&lt;/TimeStamp&gt;&lt;Value&gt;1&lt;/Value&gt;&lt;PersonId&gt;0&lt;/PersonId&gt;&lt;ResponseDelay&gt;6070&lt;/ResponseDelay&gt;&lt;/Response&gt;&lt;Response&gt;&lt;Index&gt;47&lt;/Index&gt;&lt;SmartcardUID&gt;0&lt;/SmartcardUID&gt;&lt;UID&gt;47&lt;/UID&gt;&lt;Valid&gt;true&lt;/Valid&gt;&lt;TimeStamp&gt;2015-07-15T09:51:11.1412178+01:00&lt;/TimeStamp&gt;&lt;Value&gt;1&lt;/Value&gt;&lt;PersonId&gt;0&lt;/PersonId&gt;&lt;ResponseDelay&gt;6168&lt;/ResponseDelay&gt;&lt;/Response&gt;&lt;Response&gt;&lt;Index&gt;48&lt;/Index&gt;&lt;SmartcardUID&gt;0&lt;/SmartcardUID&gt;&lt;UID&gt;48&lt;/UID&gt;&lt;Valid&gt;true&lt;/Valid&gt;&lt;TimeStamp&gt;2015-07-15T09:51:11.2392374+01:00&lt;/TimeStamp&gt;&lt;Value&gt;2&lt;/Value&gt;&lt;PersonId&gt;0&lt;/PersonId&gt;&lt;ResponseDelay&gt;6266&lt;/ResponseDelay&gt;&lt;/Response&gt;&lt;Response&gt;&lt;Index&gt;49&lt;/Index&gt;&lt;SmartcardUID&gt;0&lt;/SmartcardUID&gt;&lt;UID&gt;49&lt;/UID&gt;&lt;Valid&gt;true&lt;/Valid&gt;&lt;TimeStamp&gt;2015-07-15T09:51:11.337257+01:00&lt;/TimeStamp&gt;&lt;Value&gt;3&lt;/Value&gt;&lt;PersonId&gt;0&lt;/PersonId&gt;&lt;ResponseDelay&gt;6364&lt;/ResponseDelay&gt;&lt;/Response&gt;&lt;/ArrayOfResponse&gt;"/>
  <p:tag name="COUNTDOWNOPTIONS" val="&lt;?xml version=&quot;1.0&quot; encoding=&quot;utf-8&quot;?&gt;&lt;CountdownOptions xmlns:xsi=&quot;http://www.w3.org/2001/XMLSchema-instance&quot; xmlns:xsd=&quot;http://www.w3.org/2001/XMLSchema&quot;&gt;&lt;GUID&gt;9e6392cd-3223-4e84-b64c-3cd1152f853d&lt;/GUID&gt;&lt;Name /&gt;&lt;HasCountdown&gt;tru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LASTMODE" val="&lt;?xml version=&quot;1.0&quot; encoding=&quot;utf-8&quot;?&gt;&lt;int&gt;0&lt;/int&gt;"/>
  <p:tag name="VIEWPOINT" val="c7cfd460-5caf-4dc2-a8c6-8ed7e8b73d34"/>
  <p:tag name="QUESTIONDEFINITION" val="&lt;?xml version=&quot;1.0&quot; encoding=&quot;utf-8&quot;?&gt;&lt;MultipleChoiceQuestion xmlns:xsi=&quot;http://www.w3.org/2001/XMLSchema-instance&quot; xmlns:xsd=&quot;http://www.w3.org/2001/XMLSchema&quot;&gt;&lt;GUID&gt;822ea2d5-8221-4220-b135-4c812ace5103&lt;/GUID&gt;&lt;Name /&gt;&lt;Text&gt;How much do you know about Meetoo?&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9d43695e-acbc-46b6-bdb4-0b664dab5254&lt;/GUID&gt;&lt;Name /&gt;&lt;IsSelected&gt;true&lt;/IsSelected&gt;&lt;Description&gt;Everything&lt;/Description&gt;&lt;Key&gt;1&lt;/Key&gt;&lt;IsAnswer&gt;false&lt;/IsAnswer&gt;&lt;SubChoiceData&gt;&lt;SubChoices&gt;&lt;SubChoice&gt;&lt;NumVotes&gt;23&lt;/NumVotes&gt;&lt;PercentageOfVotesCast&gt;46&lt;/PercentageOfVotesCast&gt;&lt;PercentageOfVotesCastAsString&gt;46%&lt;/PercentageOfVotesCastAsString&gt;&lt;PercentageOfVoters&gt;46&lt;/PercentageOfVoters&gt;&lt;PercentageOfVotersAsString&gt;46%&lt;/PercentageOfVotersAsString&gt;&lt;/SubChoice&gt;&lt;/SubChoices&gt;&lt;/SubChoiceData&gt;&lt;Score&gt;0&lt;/Score&gt;&lt;ChoiceRankings /&gt;&lt;AnswerSequenceNo&gt;0&lt;/AnswerSequenceNo&gt;&lt;/Choice&gt;&lt;Choice xsi:type=&quot;DiscreteChoice&quot;&gt;&lt;GUID&gt;ac414264-55a2-4d6a-bd1f-4bc9513459ce&lt;/GUID&gt;&lt;Name /&gt;&lt;IsSelected&gt;true&lt;/IsSelected&gt;&lt;Description&gt;A little&lt;/Description&gt;&lt;Key&gt;2&lt;/Key&gt;&lt;IsAnswer&gt;false&lt;/IsAnswer&gt;&lt;SubChoiceData&gt;&lt;SubChoices&gt;&lt;SubChoice&gt;&lt;NumVotes&gt;18&lt;/NumVotes&gt;&lt;PercentageOfVotesCast&gt;36&lt;/PercentageOfVotesCast&gt;&lt;PercentageOfVotesCastAsString&gt;36%&lt;/PercentageOfVotesCastAsString&gt;&lt;PercentageOfVoters&gt;36&lt;/PercentageOfVoters&gt;&lt;PercentageOfVotersAsString&gt;36%&lt;/PercentageOfVotersAsString&gt;&lt;/SubChoice&gt;&lt;/SubChoices&gt;&lt;/SubChoiceData&gt;&lt;Score&gt;0&lt;/Score&gt;&lt;ChoiceRankings /&gt;&lt;AnswerSequenceNo&gt;0&lt;/AnswerSequenceNo&gt;&lt;/Choice&gt;&lt;Choice xsi:type=&quot;DiscreteChoice&quot;&gt;&lt;GUID&gt;24d152e3-0d69-43d7-a32a-4007c0fda69a&lt;/GUID&gt;&lt;Name /&gt;&lt;IsSelected&gt;true&lt;/IsSelected&gt;&lt;Description&gt;Nothing at all&lt;/Description&gt;&lt;Key&gt;3&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EQUENCECOUNT" val="&lt;?xml version=&quot;1.0&quot; encoding=&quot;utf-8&quot;?&gt;&lt;int&gt;232&lt;/int&gt;"/>
</p:tagLst>
</file>

<file path=ppt/tags/tag60.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61.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725dd989-8f30-46e2-adac-4473ce525f98&lt;/GUID&gt;&lt;Name /&gt;&lt;ScreenPosition&gt;BottomRight&lt;/ScreenPosition&gt;&lt;BorderThickness&gt;10&lt;/BorderThickness&gt;&lt;Top&gt;229.323&lt;/Top&gt;&lt;Left&gt;96.09016&lt;/Left&gt;&lt;Height&gt;32.75126&lt;/Height&gt;&lt;Width&gt;559.5192&lt;/Width&gt;&lt;/ShapeDetails&gt;"/>
</p:tagLst>
</file>

<file path=ppt/tags/tag62.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63.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64.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65.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70ba3050-865c-49f0-80f2-5d0887d3a036&lt;/GUID&gt;&lt;Name /&gt;&lt;ScreenPosition&gt;BottomRight&lt;/ScreenPosition&gt;&lt;BorderThickness&gt;10&lt;/BorderThickness&gt;&lt;Top&gt;308.407867&lt;/Top&gt;&lt;Left&gt;96.09016&lt;/Left&gt;&lt;Height&gt;32.75126&lt;/Height&gt;&lt;Width&gt;559.5192&lt;/Width&gt;&lt;/ShapeDetails&gt;"/>
</p:tagLst>
</file>

<file path=ppt/tags/tag66.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67.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68.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69.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6aeca30b-1017-41b9-bd3c-3af45e831127&lt;/GUID&gt;&lt;Name /&gt;&lt;ScreenPosition&gt;BottomRight&lt;/ScreenPosition&gt;&lt;BorderThickness&gt;10&lt;/BorderThickness&gt;&lt;Top&gt;387.492828&lt;/Top&gt;&lt;Left&gt;96.09016&lt;/Left&gt;&lt;Height&gt;32.75126&lt;/Height&gt;&lt;Width&gt;559.5192&lt;/Width&gt;&lt;/ShapeDetails&gt;"/>
</p:tagLst>
</file>

<file path=ppt/tags/tag7.xml><?xml version="1.0" encoding="utf-8"?>
<p:tagLst xmlns:a="http://schemas.openxmlformats.org/drawingml/2006/main" xmlns:r="http://schemas.openxmlformats.org/officeDocument/2006/relationships" xmlns:p="http://schemas.openxmlformats.org/presentationml/2006/main">
  <p:tag name="QUESTIONGUID" val="822ea2d5-8221-4220-b135-4c812ace5103"/>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2547c357-0aee-449e-a3fa-eabb6e755671&lt;/GUID&gt;&lt;Name /&gt;&lt;ScreenPosition&gt;BottomRight&lt;/ScreenPosition&gt;&lt;BorderThickness&gt;10&lt;/BorderThickness&gt;&lt;Top&gt;128.531647&lt;/Top&gt;&lt;Left&gt;30.311182&lt;/Left&gt;&lt;Height&gt;235.25473&lt;/Height&gt;&lt;Width&gt;641.688843&lt;/Width&gt;&lt;/ShapeDetails&gt;"/>
</p:tagLst>
</file>

<file path=ppt/tags/tag70.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i=&quot;http://www.w3.org/2001/XMLSchema-instance&quot; xmlns:xsd=&quot;http://www.w3.org/2001/XMLSchema&quot;&gt;&lt;GUID&gt;dc91ccf2-f1d0-4bce-8ee6-6629302bbb19&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i=&quot;http://www.w3.org/2001/XMLSchema-instance&quot; xmlns:xsd=&quot;http://www.w3.org/2001/XMLSchema&quot;&gt;&lt;GUID&gt;64ed567c-5418-4c09-ac49-a4b91509c217&lt;/GUID&gt;&lt;Name /&gt;&lt;PlaySound&gt;false&lt;/PlaySound&gt;&lt;CountdownSoundTag&gt;SOUND516812080875483109497887998077119494887718969816161&lt;/CountdownSoundTag&gt;&lt;PlayTimesUpSound&gt;false&lt;/PlayTimesUpSound&gt;&lt;TimesUpSoundTag&gt;SOUND111526798997249761108910980117717199831168311485816161&lt;/TimesUpSoundTag&gt;&lt;Loop&gt;true&lt;/Loop&gt;&lt;/SoundOptions&gt;"/>
  <p:tag name="VOTENOWOPTIONS" val="&lt;?xml version=&quot;1.0&quot; encoding=&quot;utf-8&quot;?&gt;&lt;VoteNowOptions xmlns:xsi=&quot;http://www.w3.org/2001/XMLSchema-instance&quot; xmlns:xsd=&quot;http://www.w3.org/2001/XMLSchema&quot;&gt;&lt;GUID&gt;1db0cb2c-ef9c-4035-91eb-22cb02eff317&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COUNTDOWNOPTIONS" val="&lt;?xml version=&quot;1.0&quot; encoding=&quot;utf-8&quot;?&gt;&lt;CountdownOptions xmlns:xsi=&quot;http://www.w3.org/2001/XMLSchema-instance&quot; xmlns:xsd=&quot;http://www.w3.org/2001/XMLSchema&quot;&gt;&lt;GUID&gt;c3af79f4-46c7-4b95-ae24-4b16ae88cbe5&lt;/GUID&gt;&lt;Name /&gt;&lt;HasCountdown&gt;false&lt;/HasCountdown&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i=&quot;http://www.w3.org/2001/XMLSchema-instance&quot; xmlns:xsd=&quot;http://www.w3.org/2001/XMLSchema&quot;&gt;&lt;GUID&gt;fc00f322-0b06-472b-b16a-d874660a0107&lt;/GUID&gt;&lt;Name /&gt;&lt;Text&gt;How well you NOW understand the sales strategy for 2016?&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84246515-6460-463f-83cd-0724824b2fdf&lt;/GUID&gt;&lt;Name /&gt;&lt;IsSelected&gt;true&lt;/IsSelected&gt;&lt;Description&gt;Not at all&lt;/Description&gt;&lt;Key&gt;1&lt;/Key&gt;&lt;IsAnswer&gt;false&lt;/IsAnswer&gt;&lt;SubChoiceData&gt;&lt;SubChoices&gt;&lt;SubChoice&gt;&lt;NumVotes&gt;16&lt;/NumVotes&gt;&lt;PercentageOfVotesCast&gt;32&lt;/PercentageOfVotesCast&gt;&lt;PercentageOfVotesCastAsString&gt;32%&lt;/PercentageOfVotesCastAsString&gt;&lt;PercentageOfVoters&gt;32&lt;/PercentageOfVoters&gt;&lt;PercentageOfVotersAsString&gt;32%&lt;/PercentageOfVotersAsString&gt;&lt;/SubChoice&gt;&lt;/SubChoices&gt;&lt;/SubChoiceData&gt;&lt;Score&gt;0&lt;/Score&gt;&lt;ChoiceRankings /&gt;&lt;AnswerSequenceNo&gt;0&lt;/AnswerSequenceNo&gt;&lt;/Choice&gt;&lt;Choice xsi:type=&quot;DiscreteChoice&quot;&gt;&lt;GUID&gt;80bad0cd-d886-4bd9-b16e-48e339f9357e&lt;/GUID&gt;&lt;Name /&gt;&lt;IsSelected&gt;true&lt;/IsSelected&gt;&lt;Description&gt;A little&lt;/Description&gt;&lt;Key&gt;2&lt;/Key&gt;&lt;IsAnswer&gt;false&lt;/IsAnswer&gt;&lt;SubChoiceData&gt;&lt;SubChoices&gt;&lt;SubChoice&gt;&lt;NumVotes&gt;15&lt;/NumVotes&gt;&lt;PercentageOfVotesCast&gt;30&lt;/PercentageOfVotesCast&gt;&lt;PercentageOfVotesCastAsString&gt;30%&lt;/PercentageOfVotesCastAsString&gt;&lt;PercentageOfVoters&gt;30&lt;/PercentageOfVoters&gt;&lt;PercentageOfVotersAsString&gt;30%&lt;/PercentageOfVotersAsString&gt;&lt;/SubChoice&gt;&lt;/SubChoices&gt;&lt;/SubChoiceData&gt;&lt;Score&gt;0&lt;/Score&gt;&lt;ChoiceRankings /&gt;&lt;AnswerSequenceNo&gt;0&lt;/AnswerSequenceNo&gt;&lt;/Choice&gt;&lt;Choice xsi:type=&quot;DiscreteChoice&quot;&gt;&lt;GUID&gt;b383bd48-7acf-40fa-871c-ce4cc96833dd&lt;/GUID&gt;&lt;Name /&gt;&lt;IsSelected&gt;true&lt;/IsSelected&gt;&lt;Description&gt;Fairly well&lt;/Description&gt;&lt;Key&gt;3&lt;/Key&gt;&lt;IsAnswer&gt;false&lt;/IsAnswer&gt;&lt;SubChoiceData&gt;&lt;SubChoices&gt;&lt;SubChoice&gt;&lt;NumVotes&gt;14&lt;/NumVotes&gt;&lt;PercentageOfVotesCast&gt;28&lt;/PercentageOfVotesCast&gt;&lt;PercentageOfVotesCastAsString&gt;28%&lt;/PercentageOfVotesCastAsString&gt;&lt;PercentageOfVoters&gt;28&lt;/PercentageOfVoters&gt;&lt;PercentageOfVotersAsString&gt;28%&lt;/PercentageOfVotersAsString&gt;&lt;/SubChoice&gt;&lt;/SubChoices&gt;&lt;/SubChoiceData&gt;&lt;Score&gt;0&lt;/Score&gt;&lt;ChoiceRankings /&gt;&lt;AnswerSequenceNo&gt;0&lt;/AnswerSequenceNo&gt;&lt;/Choice&gt;&lt;Choice xsi:type=&quot;DiscreteChoice&quot;&gt;&lt;GUID&gt;a4db5492-4c98-44ba-95d0-f39e49897a28&lt;/GUID&gt;&lt;Name /&gt;&lt;IsSelected&gt;true&lt;/IsSelected&gt;&lt;Description&gt;Completely&lt;/Description&gt;&lt;Key&gt;4&lt;/Key&gt;&lt;IsAnswer&gt;false&lt;/IsAnswer&gt;&lt;SubChoiceData&gt;&lt;SubChoices&gt;&lt;SubChoice&gt;&lt;NumVotes&gt;5&lt;/NumVotes&gt;&lt;PercentageOfVotesCast&gt;10&lt;/PercentageOfVotesCast&gt;&lt;PercentageOfVotesCastAsString&gt;10%&lt;/PercentageOfVotesCastAsString&gt;&lt;PercentageOfVoters&gt;10&lt;/PercentageOfVoters&gt;&lt;PercentageOfVotersAsString&gt;10%&lt;/PercentageOfVotersAsString&gt;&lt;/SubChoice&gt;&lt;/SubChoices&gt;&lt;/SubChoiceData&gt;&lt;Score&gt;0&lt;/Score&gt;&lt;ChoiceRankings /&gt;&lt;AnswerSequenceNo&gt;0&lt;/AnswerSequenceNo&gt;&lt;/Choice&gt;&lt;/Choices&gt;&lt;HasData&gt;true&lt;/HasData&gt;&lt;MasterQuestionNumSubChoices&gt;0&lt;/MasterQuestionNumSubChoices&gt;&lt;TimeOpenMS&gt;5753&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RAWRESULTS" val="&lt;?xml version=&quot;1.0&quot; encoding=&quot;utf-8&quot;?&gt;&lt;ArrayOfResponse xmlns:xsi=&quot;http://www.w3.org/2001/XMLSchema-instance&quot; xmlns:xsd=&quot;http://www.w3.org/2001/XMLSchema&quot;&gt;&lt;Response&gt;&lt;Index&gt;0&lt;/Index&gt;&lt;SmartcardUID&gt;0&lt;/SmartcardUID&gt;&lt;Valid&gt;false&lt;/Valid&gt;&lt;TimeStamp&gt;0001-01-01T00:00:00&lt;/TimeStamp&gt;&lt;Value&gt;16&lt;/Value&gt;&lt;ValueAsPercentage&gt;32.00&lt;/ValueAsPercentage&gt;&lt;ValueAsPercentageString&gt;32%&lt;/ValueAsPercentageString&gt;&lt;PersonId&gt;0&lt;/PersonId&gt;&lt;ResponseDelay&gt;0&lt;/ResponseDelay&gt;&lt;/Response&gt;&lt;Response&gt;&lt;Index&gt;0&lt;/Index&gt;&lt;SmartcardUID&gt;0&lt;/SmartcardUID&gt;&lt;Valid&gt;false&lt;/Valid&gt;&lt;TimeStamp&gt;0001-01-01T00:00:00&lt;/TimeStamp&gt;&lt;Value&gt;15&lt;/Value&gt;&lt;ValueAsPercentage&gt;30.0&lt;/ValueAsPercentage&gt;&lt;ValueAsPercentageString&gt;30%&lt;/ValueAsPercentageString&gt;&lt;PersonId&gt;0&lt;/PersonId&gt;&lt;ResponseDelay&gt;0&lt;/ResponseDelay&gt;&lt;/Response&gt;&lt;Response&gt;&lt;Index&gt;0&lt;/Index&gt;&lt;SmartcardUID&gt;0&lt;/SmartcardUID&gt;&lt;Valid&gt;false&lt;/Valid&gt;&lt;TimeStamp&gt;0001-01-01T00:00:00&lt;/TimeStamp&gt;&lt;Value&gt;14&lt;/Value&gt;&lt;ValueAsPercentage&gt;28.00&lt;/ValueAsPercentage&gt;&lt;ValueAsPercentageString&gt;28%&lt;/ValueAsPercentageString&gt;&lt;PersonId&gt;0&lt;/PersonId&gt;&lt;ResponseDelay&gt;0&lt;/ResponseDelay&gt;&lt;/Response&gt;&lt;Response&gt;&lt;Index&gt;0&lt;/Index&gt;&lt;SmartcardUID&gt;0&lt;/SmartcardUID&gt;&lt;Valid&gt;false&lt;/Valid&gt;&lt;TimeStamp&gt;0001-01-01T00:00:00&lt;/TimeStamp&gt;&lt;Value&gt;5&lt;/Value&gt;&lt;ValueAsPercentage&gt;10.0&lt;/ValueAsPercentage&gt;&lt;ValueAsPercentageString&gt;10%&lt;/ValueAsPercentageString&gt;&lt;PersonId&gt;0&lt;/PersonId&gt;&lt;ResponseDelay&gt;0&lt;/ResponseDelay&gt;&lt;/Response&gt;&lt;/ArrayOfResponse&gt;"/>
  <p:tag name="LASTMODE" val="&lt;?xml version=&quot;1.0&quot; encoding=&quot;utf-8&quot;?&gt;&lt;int&gt;0&lt;/int&gt;"/>
  <p:tag name="SEQUENCECOUNT" val="&lt;?xml version=&quot;1.0&quot; encoding=&quot;utf-8&quot;?&gt;&lt;int&gt;30&lt;/int&gt;"/>
  <p:tag name="MEETOO" val="60d6ba00-d460-4592-bb90-b541d4910462"/>
</p:tagLst>
</file>

<file path=ppt/tags/tag71.xml><?xml version="1.0" encoding="utf-8"?>
<p:tagLst xmlns:a="http://schemas.openxmlformats.org/drawingml/2006/main" xmlns:r="http://schemas.openxmlformats.org/officeDocument/2006/relationships" xmlns:p="http://schemas.openxmlformats.org/presentationml/2006/main">
  <p:tag name="QUESTIONGUID" val="fc00f322-0b06-472b-b16a-d874660a0107"/>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280230be-6bf8-4a7d-b19e-a99255290040&lt;/GUID&gt;&lt;Name /&gt;&lt;ScreenPosition&gt;BottomRight&lt;/ScreenPosition&gt;&lt;BorderThickness&gt;10&lt;/BorderThickness&gt;&lt;Top&gt;78.49087&lt;/Top&gt;&lt;Left&gt;36.0947227&lt;/Left&gt;&lt;Height&gt;246.544327&lt;/Height&gt;&lt;Width&gt;662.9153&lt;/Width&gt;&lt;/ShapeDetails&gt;"/>
</p:tagLst>
</file>

<file path=ppt/tags/tag72.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73.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74.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75.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a54eb5ca-4e5c-460d-bc03-012beaf0eb40&lt;/GUID&gt;&lt;Name /&gt;&lt;ScreenPosition&gt;BottomRight&lt;/ScreenPosition&gt;&lt;BorderThickness&gt;10&lt;/BorderThickness&gt;&lt;Top&gt;150.238113&lt;/Top&gt;&lt;Left&gt;96.09016&lt;/Left&gt;&lt;Height&gt;32.75126&lt;/Height&gt;&lt;Width&gt;574.4345&lt;/Width&gt;&lt;/ShapeDetails&gt;"/>
</p:tagLst>
</file>

<file path=ppt/tags/tag76.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77.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78.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79.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725dd989-8f30-46e2-adac-4473ce525f98&lt;/GUID&gt;&lt;Name /&gt;&lt;ScreenPosition&gt;BottomRight&lt;/ScreenPosition&gt;&lt;BorderThickness&gt;10&lt;/BorderThickness&gt;&lt;Top&gt;229.323&lt;/Top&gt;&lt;Left&gt;96.09016&lt;/Left&gt;&lt;Height&gt;32.75126&lt;/Height&gt;&lt;Width&gt;574.4345&lt;/Width&gt;&lt;/ShapeDetails&gt;"/>
</p:tagLst>
</file>

<file path=ppt/tags/tag8.xml><?xml version="1.0" encoding="utf-8"?>
<p:tagLst xmlns:a="http://schemas.openxmlformats.org/drawingml/2006/main" xmlns:r="http://schemas.openxmlformats.org/officeDocument/2006/relationships" xmlns:p="http://schemas.openxmlformats.org/presentationml/2006/main">
  <p:tag name="SHAPETYPE" val="VotingKey"/>
  <p:tag name="QUESTIONGUID" val="822ea2d5-8221-4220-b135-4c812ace5103"/>
</p:tagLst>
</file>

<file path=ppt/tags/tag80.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81.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82.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83.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70ba3050-865c-49f0-80f2-5d0887d3a036&lt;/GUID&gt;&lt;Name /&gt;&lt;ScreenPosition&gt;BottomRight&lt;/ScreenPosition&gt;&lt;BorderThickness&gt;10&lt;/BorderThickness&gt;&lt;Top&gt;308.407867&lt;/Top&gt;&lt;Left&gt;96.09016&lt;/Left&gt;&lt;Height&gt;32.75126&lt;/Height&gt;&lt;Width&gt;574.4345&lt;/Width&gt;&lt;/ShapeDetails&gt;"/>
</p:tagLst>
</file>

<file path=ppt/tags/tag84.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85.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86.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87.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6aeca30b-1017-41b9-bd3c-3af45e831127&lt;/GUID&gt;&lt;Name /&gt;&lt;ScreenPosition&gt;BottomRight&lt;/ScreenPosition&gt;&lt;BorderThickness&gt;10&lt;/BorderThickness&gt;&lt;Top&gt;387.492828&lt;/Top&gt;&lt;Left&gt;96.09016&lt;/Left&gt;&lt;Height&gt;32.75126&lt;/Height&gt;&lt;Width&gt;574.4345&lt;/Width&gt;&lt;/ShapeDetails&gt;"/>
</p:tagLst>
</file>

<file path=ppt/tags/tag88.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Comparison&lt;/SlideType&gt;"/>
  <p:tag name="RESULTRENDERING" val="&lt;?xml version=&quot;1.0&quot; encoding=&quot;utf-8&quot;?&gt;&lt;DataRendering xmlns:xsi=&quot;http://www.w3.org/2001/XMLSchema-instance&quot; xmlns:xsd=&quot;http://www.w3.org/2001/XMLSchema&quot;&gt;&lt;GUID&gt;e0a2f4fc-f79f-438a-8c62-f51a050d8b90&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true&lt;/IsBreakdown&gt;&lt;ShowOverall&gt;false&lt;/ShowOverall&gt;&lt;AdjustDecimalPlacesIfNecessary&gt;true&lt;/AdjustDecimalPlacesIfNecessary&gt;&lt;AddDecimalPlaceIfRequired&gt;true&lt;/AddDecimalPlaceIfRequired&gt;&lt;NumberOfChoicesToDisplay&gt;10&lt;/NumberOfChoicesToDisplay&gt;&lt;/DataRendering&gt;"/>
  <p:tag name="VOTENOWOPTIONS" val="&lt;?xml version=&quot;1.0&quot; encoding=&quot;utf-8&quot;?&gt;&lt;VoteNowOptions xmlns:xsi=&quot;http://www.w3.org/2001/XMLSchema-instance&quot; xmlns:xsd=&quot;http://www.w3.org/2001/XMLSchema&quot;&gt;&lt;GUID&gt;71c8b242-7913-4cfc-b169-a1354e2c9337&lt;/GUID&gt;&lt;Name /&gt;&lt;HasVoteNow&gt;false&lt;/HasVoteNow&gt;&lt;TextSingleDigit&gt;POLL OPEN&lt;/TextSingleDigit&gt;&lt;TextMultiDigit&gt;Enter Number(s) and Press Send&lt;/TextMultiDigit&gt;&lt;TextTextVote&gt;Enter Text and Press Send&lt;/TextTextVote&gt;&lt;LocationSingleDigit&gt;&lt;GUID&gt;fd771d03-4460-41dc-9b3e-f6e8c751cadd&lt;/GUID&gt;&lt;Name /&gt;&lt;ScreenPosition&gt;TopRight&lt;/ScreenPosition&gt;&lt;BorderThickness&gt;10&lt;/BorderThickness&gt;&lt;Top&gt;0&lt;/Top&gt;&lt;Left&gt;0&lt;/Left&gt;&lt;Height&gt;35&lt;/Height&gt;&lt;Width&gt;100&lt;/Width&gt;&lt;/LocationSingleDigit&gt;&lt;LocationMultiDigit&gt;&lt;GUID&gt;a94b8518-9316-49ef-8871-87aa154049df&lt;/GUID&gt;&lt;Name /&gt;&lt;ScreenPosition&gt;TopRight&lt;/ScreenPosition&gt;&lt;BorderThickness&gt;10&lt;/BorderThickness&gt;&lt;Top&gt;0&lt;/Top&gt;&lt;Left&gt;0&lt;/Left&gt;&lt;Height&gt;35&lt;/Height&gt;&lt;Width&gt;100&lt;/Width&gt;&lt;/LocationMultiDigit&gt;&lt;LocationTextVote&gt;&lt;GUID&gt;7d358112-49d2-4ef0-82e0-6ac1ec5ca69e&lt;/GUID&gt;&lt;Name /&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i=&quot;http://www.w3.org/2001/XMLSchema-instance&quot; xmlns:xsd=&quot;http://www.w3.org/2001/XMLSchema&quot;&gt;&lt;GUID&gt;0118276c-6804-48ec-9c01-83072a8f4526&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ANALYSISSLIDERENDERING" val="&lt;?xml version=&quot;1.0&quot; encoding=&quot;utf-8&quot;?&gt;&lt;AnalysisSlideRendering xmlns:xsi=&quot;http://www.w3.org/2001/XMLSchema-instance&quot; xmlns:xsd=&quot;http://www.w3.org/2001/XMLSchema&quot;&gt;&lt;GUID&gt;b03a0eba-f178-48cc-b509-09c903a45d1c&lt;/GUID&gt;&lt;Name /&gt;&lt;NumberSubBands&gt;1&lt;/NumberSubBands&gt;&lt;/AnalysisSlideRendering&gt;"/>
  <p:tag name="QUESTIONDEFINITION" val="&lt;?xml version=&quot;1.0&quot; encoding=&quot;utf-8&quot;?&gt;&lt;MultipleChoiceQuestion xmlns:xsi=&quot;http://www.w3.org/2001/XMLSchema-instance&quot; xmlns:xsd=&quot;http://www.w3.org/2001/XMLSchema&quot;&gt;&lt;GUID&gt;83b3a718-4d7c-4713-b562-daf054c85f1a&lt;/GUID&gt;&lt;Name /&gt;&lt;Text&gt;How well you understand the sales strategy for 2016?&lt;/Text&gt;&lt;SubChoiceDefinitions&gt;&lt;SubChoiceDefinition&gt;&lt;Name&gt;Before&lt;/Name&gt;&lt;SubChoiceSourceReferences /&gt;&lt;/SubChoiceDefinition&gt;&lt;SubChoiceDefinition&gt;&lt;Name&gt;Now&lt;/Name&gt;&lt;SubChoiceSourceReferences /&gt;&lt;/SubChoiceDefinition&gt;&lt;/SubChoiceDefinitions&gt;&lt;SubText /&gt;&lt;IndividualWeightingText /&gt;&lt;QuestionType&gt;MultipleChoice&lt;/QuestionType&gt;&lt;Source&gt;Simulated&lt;/Source&gt;&lt;Choices&gt;&lt;Choice xsi:type=&quot;DiscreteChoice&quot;&gt;&lt;GUID&gt;7650a87a-76b0-4b1e-8950-ad162ce281e5&lt;/GUID&gt;&lt;Name /&gt;&lt;IsSelected&gt;true&lt;/IsSelected&gt;&lt;Description&gt;Not at all&lt;/Description&gt;&lt;Key&gt;1&lt;/Key&gt;&lt;IsAnswer&gt;false&lt;/IsAnswer&gt;&lt;SubChoiceData&gt;&lt;SubChoices&gt;&lt;SubChoice&gt;&lt;NumVotes&gt;12&lt;/NumVotes&gt;&lt;PercentageOfVotesCast&gt;24&lt;/PercentageOfVotesCast&gt;&lt;PercentageOfVotesCastAsString&gt;24%&lt;/PercentageOfVotesCastAsString&gt;&lt;PercentageOfVoters&gt;24&lt;/PercentageOfVoters&gt;&lt;PercentageOfVotersAsString&gt;24%&lt;/PercentageOfVotersAsString&gt;&lt;/SubChoice&gt;&lt;SubChoice&gt;&lt;NumVotes&gt;16&lt;/NumVotes&gt;&lt;PercentageOfVotesCast&gt;32&lt;/PercentageOfVotesCast&gt;&lt;PercentageOfVotesCastAsString&gt;32%&lt;/PercentageOfVotesCastAsString&gt;&lt;PercentageOfVoters&gt;32&lt;/PercentageOfVoters&gt;&lt;PercentageOfVotersAsString&gt;32%&lt;/PercentageOfVotersAsString&gt;&lt;/SubChoice&gt;&lt;/SubChoices&gt;&lt;/SubChoiceData&gt;&lt;Score&gt;0&lt;/Score&gt;&lt;ChoiceRankings /&gt;&lt;AnswerSequenceNo&gt;0&lt;/AnswerSequenceNo&gt;&lt;/Choice&gt;&lt;Choice xsi:type=&quot;DiscreteChoice&quot;&gt;&lt;GUID&gt;110dd8b6-e415-4f30-ab12-11d1cfc67685&lt;/GUID&gt;&lt;Name /&gt;&lt;IsSelected&gt;true&lt;/IsSelected&gt;&lt;Description&gt;A little&lt;/Description&gt;&lt;Key&gt;2&lt;/Key&gt;&lt;IsAnswer&gt;false&lt;/IsAnswer&gt;&lt;SubChoiceData&gt;&lt;SubChoices&gt;&lt;SubChoice&gt;&lt;NumVotes&gt;20&lt;/NumVotes&gt;&lt;PercentageOfVotesCast&gt;40&lt;/PercentageOfVotesCast&gt;&lt;PercentageOfVotesCastAsString&gt;40%&lt;/PercentageOfVotesCastAsString&gt;&lt;PercentageOfVoters&gt;40&lt;/PercentageOfVoters&gt;&lt;PercentageOfVotersAsString&gt;40%&lt;/PercentageOfVotersAsString&gt;&lt;/SubChoice&gt;&lt;SubChoice&gt;&lt;NumVotes&gt;15&lt;/NumVotes&gt;&lt;PercentageOfVotesCast&gt;30&lt;/PercentageOfVotesCast&gt;&lt;PercentageOfVotesCastAsString&gt;30%&lt;/PercentageOfVotesCastAsString&gt;&lt;PercentageOfVoters&gt;30&lt;/PercentageOfVoters&gt;&lt;PercentageOfVotersAsString&gt;30%&lt;/PercentageOfVotersAsString&gt;&lt;/SubChoice&gt;&lt;/SubChoices&gt;&lt;/SubChoiceData&gt;&lt;Score&gt;0&lt;/Score&gt;&lt;ChoiceRankings /&gt;&lt;AnswerSequenceNo&gt;0&lt;/AnswerSequenceNo&gt;&lt;/Choice&gt;&lt;Choice xsi:type=&quot;DiscreteChoice&quot;&gt;&lt;GUID&gt;ea582cf5-e5ea-4663-83e3-3182349caaad&lt;/GUID&gt;&lt;Name /&gt;&lt;IsSelected&gt;true&lt;/IsSelected&gt;&lt;Description&gt;Fairly well&lt;/Description&gt;&lt;Key&gt;3&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gt;&lt;NumVotes&gt;14&lt;/NumVotes&gt;&lt;PercentageOfVotesCast&gt;28&lt;/PercentageOfVotesCast&gt;&lt;PercentageOfVotesCastAsString&gt;28%&lt;/PercentageOfVotesCastAsString&gt;&lt;PercentageOfVoters&gt;28&lt;/PercentageOfVoters&gt;&lt;PercentageOfVotersAsString&gt;28%&lt;/PercentageOfVotersAsString&gt;&lt;/SubChoice&gt;&lt;/SubChoices&gt;&lt;/SubChoiceData&gt;&lt;Score&gt;0&lt;/Score&gt;&lt;ChoiceRankings /&gt;&lt;AnswerSequenceNo&gt;0&lt;/AnswerSequenceNo&gt;&lt;/Choice&gt;&lt;Choice xsi:type=&quot;DiscreteChoice&quot;&gt;&lt;GUID&gt;3c18d117-76dc-44fc-a5ad-784f027854a6&lt;/GUID&gt;&lt;Name /&gt;&lt;IsSelected&gt;true&lt;/IsSelected&gt;&lt;Description&gt;Completely&lt;/Description&gt;&lt;Key&gt;4&lt;/Key&gt;&lt;IsAnswer&gt;false&lt;/IsAnswer&gt;&lt;SubChoiceData&gt;&lt;SubChoices&gt;&lt;SubChoice&gt;&lt;NumVotes&gt;9&lt;/NumVotes&gt;&lt;PercentageOfVotesCast&gt;18&lt;/PercentageOfVotesCast&gt;&lt;PercentageOfVotesCastAsString&gt;18%&lt;/PercentageOfVotesCastAsString&gt;&lt;PercentageOfVoters&gt;18&lt;/PercentageOfVoters&gt;&lt;PercentageOfVotersAsString&gt;18%&lt;/PercentageOfVotersAsString&gt;&lt;/SubChoice&gt;&lt;SubChoice&gt;&lt;NumVotes&gt;5&lt;/NumVotes&gt;&lt;PercentageOfVotesCast&gt;10&lt;/PercentageOfVotesCast&gt;&lt;PercentageOfVotesCastAsString&gt;10%&lt;/PercentageOfVotesCastAsString&gt;&lt;PercentageOfVoters&gt;10&lt;/PercentageOfVoters&gt;&lt;PercentageOfVotersAsString&gt;10%&lt;/PercentageOfVotersAsString&gt;&lt;/SubChoice&gt;&lt;/SubChoices&gt;&lt;/SubChoiceData&gt;&lt;Score&gt;0&lt;/Score&gt;&lt;ChoiceRankings /&gt;&lt;AnswerSequenceNo&gt;0&lt;/AnswerSequenceNo&gt;&lt;/Choice&gt;&lt;/Choices&gt;&lt;HasData&gt;tru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MASTERSLIDE" val="0"/>
  <p:tag name="DATASLIDE" val="&lt;?xml version=&quot;1.0&quot; encoding=&quot;utf-8&quot;?&gt;&lt;ArrayOfInt xmlns:xsi=&quot;http://www.w3.org/2001/XMLSchema-instance&quot; xmlns:xsd=&quot;http://www.w3.org/2001/XMLSchema&quot; /&gt;"/>
  <p:tag name="LASTMODE" val="&lt;?xml version=&quot;1.0&quot; encoding=&quot;utf-8&quot;?&gt;&lt;int&gt;0&lt;/int&gt;"/>
  <p:tag name="SEQUENCECOUNT" val="&lt;?xml version=&quot;1.0&quot; encoding=&quot;utf-8&quot;?&gt;&lt;int&gt;23&lt;/int&gt;"/>
  <p:tag name="MEETOO" val="60d6ba00-d460-4592-bb90-b541d4910462"/>
</p:tagLst>
</file>

<file path=ppt/tags/tag89.xml><?xml version="1.0" encoding="utf-8"?>
<p:tagLst xmlns:a="http://schemas.openxmlformats.org/drawingml/2006/main" xmlns:r="http://schemas.openxmlformats.org/officeDocument/2006/relationships" xmlns:p="http://schemas.openxmlformats.org/presentationml/2006/main">
  <p:tag name="QUESTIONGUID" val="83b3a718-4d7c-4713-b562-daf054c85f1a"/>
  <p:tag name="DESELECT" val="&lt;?xml version=&quot;1.0&quot; encoding=&quot;utf-8&quot;?&gt;&lt;ShapeEvent xmlns:xsi=&quot;http://www.w3.org/2001/XMLSchema-instance&quot; xmlns:xsd=&quot;http://www.w3.org/2001/XMLSchema&quot;&gt;&lt;Event&gt;SizePlaceholder&lt;/Event&gt;&lt;Arguments /&gt;&lt;/ShapeEvent&gt;"/>
  <p:tag name="SHAPEDETAILS" val="&lt;?xml version=&quot;1.0&quot; encoding=&quot;utf-8&quot;?&gt;&lt;ShapeDetails xmlns:xsi=&quot;http://www.w3.org/2001/XMLSchema-instance&quot; xmlns:xsd=&quot;http://www.w3.org/2001/XMLSchema&quot;&gt;&lt;GUID&gt;155c796e-8830-49dd-8007-4d44228e973f&lt;/GUID&gt;&lt;Name /&gt;&lt;ScreenPosition&gt;BottomRight&lt;/ScreenPosition&gt;&lt;BorderThickness&gt;10&lt;/BorderThickness&gt;&lt;Top&gt;78.49087&lt;/Top&gt;&lt;Left&gt;84&lt;/Left&gt;&lt;Height&gt;289.3637&lt;/Height&gt;&lt;Width&gt;600&lt;/Width&gt;&lt;/ShapeDetails&gt;"/>
</p:tagLst>
</file>

<file path=ppt/tags/tag9.xml><?xml version="1.0" encoding="utf-8"?>
<p:tagLst xmlns:a="http://schemas.openxmlformats.org/drawingml/2006/main" xmlns:r="http://schemas.openxmlformats.org/officeDocument/2006/relationships" xmlns:p="http://schemas.openxmlformats.org/presentationml/2006/main">
  <p:tag name="SHAPETYPE" val="ChoiceText"/>
  <p:tag name="QUESTIONGUID" val="822ea2d5-8221-4220-b135-4c812ace5103"/>
</p:tagLst>
</file>

<file path=ppt/tags/tag90.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91.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92.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93.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66e746e6-3899-4b4a-a2f7-07dae1c14c00&lt;/GUID&gt;&lt;Name /&gt;&lt;ScreenPosition&gt;BottomRight&lt;/ScreenPosition&gt;&lt;BorderThickness&gt;10&lt;/BorderThickness&gt;&lt;Top&gt;112.936768&lt;/Top&gt;&lt;Left&gt;125.147949&lt;/Left&gt;&lt;Height&gt;16.9640579&lt;/Height&gt;&lt;Width&gt;540.4834&lt;/Width&gt;&lt;/ShapeDetails&gt;"/>
</p:tagLst>
</file>

<file path=ppt/tags/tag94.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95.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0b671293-0f91-471e-976e-da3f6386c17e&lt;/GUID&gt;&lt;Name /&gt;&lt;ScreenPosition&gt;BottomRight&lt;/ScreenPosition&gt;&lt;BorderThickness&gt;10&lt;/BorderThickness&gt;&lt;Top&gt;137.32756&lt;/Top&gt;&lt;Left&gt;125.147949&lt;/Left&gt;&lt;Height&gt;16.9640579&lt;/Height&gt;&lt;Width&gt;540.4834&lt;/Width&gt;&lt;/ShapeDetails&gt;"/>
</p:tagLst>
</file>

<file path=ppt/tags/tag96.xml><?xml version="1.0" encoding="utf-8"?>
<p:tagLst xmlns:a="http://schemas.openxmlformats.org/drawingml/2006/main" xmlns:r="http://schemas.openxmlformats.org/officeDocument/2006/relationships" xmlns:p="http://schemas.openxmlformats.org/presentationml/2006/main">
  <p:tag name="SHAPETYPE" val="VotingKey"/>
  <p:tag name="QUESTIONGUID" val="180926bb-7a57-448f-8f39-a58c26adcce8"/>
</p:tagLst>
</file>

<file path=ppt/tags/tag97.xml><?xml version="1.0" encoding="utf-8"?>
<p:tagLst xmlns:a="http://schemas.openxmlformats.org/drawingml/2006/main" xmlns:r="http://schemas.openxmlformats.org/officeDocument/2006/relationships" xmlns:p="http://schemas.openxmlformats.org/presentationml/2006/main">
  <p:tag name="SHAPETYPE" val="ChoiceText"/>
  <p:tag name="QUESTIONGUID" val="180926bb-7a57-448f-8f39-a58c26adcce8"/>
</p:tagLst>
</file>

<file path=ppt/tags/tag98.xml><?xml version="1.0" encoding="utf-8"?>
<p:tagLst xmlns:a="http://schemas.openxmlformats.org/drawingml/2006/main" xmlns:r="http://schemas.openxmlformats.org/officeDocument/2006/relationships" xmlns:p="http://schemas.openxmlformats.org/presentationml/2006/main">
  <p:tag name="SHAPETYPE" val="DataLabel"/>
  <p:tag name="QUESTIONGUID" val="180926bb-7a57-448f-8f39-a58c26adcce8"/>
</p:tagLst>
</file>

<file path=ppt/tags/tag99.xml><?xml version="1.0" encoding="utf-8"?>
<p:tagLst xmlns:a="http://schemas.openxmlformats.org/drawingml/2006/main" xmlns:r="http://schemas.openxmlformats.org/officeDocument/2006/relationships" xmlns:p="http://schemas.openxmlformats.org/presentationml/2006/main">
  <p:tag name="SHAPETYPE" val="Bars"/>
  <p:tag name="QUESTIONGUID" val="180926bb-7a57-448f-8f39-a58c26adcce8"/>
  <p:tag name="SHAPEDETAILS" val="&lt;?xml version=&quot;1.0&quot; encoding=&quot;utf-8&quot;?&gt;&lt;ShapeDetails xmlns:xsi=&quot;http://www.w3.org/2001/XMLSchema-instance&quot; xmlns:xsd=&quot;http://www.w3.org/2001/XMLSchema&quot;&gt;&lt;GUID&gt;6baefe80-16a1-4ec7-8880-8303a924e3ef&lt;/GUID&gt;&lt;Name /&gt;&lt;ScreenPosition&gt;BottomRight&lt;/ScreenPosition&gt;&lt;BorderThickness&gt;10&lt;/BorderThickness&gt;&lt;Top&gt;195.414261&lt;/Top&gt;&lt;Left&gt;125.147949&lt;/Left&gt;&lt;Height&gt;16.9640579&lt;/Height&gt;&lt;Width&gt;540.4834&lt;/Width&gt;&lt;/ShapeDetails&gt;"/>
</p:tagLst>
</file>

<file path=ppt/theme/theme1.xml><?xml version="1.0" encoding="utf-8"?>
<a:theme xmlns:a="http://schemas.openxmlformats.org/drawingml/2006/main" name="Meetoo_16x9_Nov15">
  <a:themeElements>
    <a:clrScheme name="Meetoo Color Theme">
      <a:dk1>
        <a:srgbClr val="344146"/>
      </a:dk1>
      <a:lt1>
        <a:srgbClr val="FFFFFF"/>
      </a:lt1>
      <a:dk2>
        <a:srgbClr val="344146"/>
      </a:dk2>
      <a:lt2>
        <a:srgbClr val="E7E6E6"/>
      </a:lt2>
      <a:accent1>
        <a:srgbClr val="00AEEF"/>
      </a:accent1>
      <a:accent2>
        <a:srgbClr val="45C0AE"/>
      </a:accent2>
      <a:accent3>
        <a:srgbClr val="F7941E"/>
      </a:accent3>
      <a:accent4>
        <a:srgbClr val="0077A3"/>
      </a:accent4>
      <a:accent5>
        <a:srgbClr val="ECA89E"/>
      </a:accent5>
      <a:accent6>
        <a:srgbClr val="A8734C"/>
      </a:accent6>
      <a:hlink>
        <a:srgbClr val="0077A3"/>
      </a:hlink>
      <a:folHlink>
        <a:srgbClr val="ECA8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etoo_16x9_Nov15" id="{48EA3382-EACC-4630-BC33-0033E3F21730}" vid="{77294E7A-2512-40A9-9C79-7C27D7E82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0BDF310921404F97DE952AEC8E3E79" ma:contentTypeVersion="8" ma:contentTypeDescription="Create a new document." ma:contentTypeScope="" ma:versionID="02a37e49478bebd4610d6e237f2cf312">
  <xsd:schema xmlns:xsd="http://www.w3.org/2001/XMLSchema" xmlns:xs="http://www.w3.org/2001/XMLSchema" xmlns:p="http://schemas.microsoft.com/office/2006/metadata/properties" xmlns:ns2="3f806e5d-6816-4a23-b255-e079341f1817" xmlns:ns3="e939f9bf-6f01-41a8-89eb-da5f5e2a1c96" targetNamespace="http://schemas.microsoft.com/office/2006/metadata/properties" ma:root="true" ma:fieldsID="b046a5b46ae1ca08706a19a1a5ebe138" ns2:_="" ns3:_="">
    <xsd:import namespace="3f806e5d-6816-4a23-b255-e079341f1817"/>
    <xsd:import namespace="e939f9bf-6f01-41a8-89eb-da5f5e2a1c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806e5d-6816-4a23-b255-e079341f181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39f9bf-6f01-41a8-89eb-da5f5e2a1c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A28A92-1349-49DB-B81A-EC009DA316F3}">
  <ds:schemaRefs>
    <ds:schemaRef ds:uri="http://purl.org/dc/elements/1.1/"/>
    <ds:schemaRef ds:uri="http://schemas.microsoft.com/office/2006/metadata/properties"/>
    <ds:schemaRef ds:uri="http://purl.org/dc/terms/"/>
    <ds:schemaRef ds:uri="http://schemas.openxmlformats.org/package/2006/metadata/core-properties"/>
    <ds:schemaRef ds:uri="a3ba07da-26e8-4c3f-b7f3-8add0740920d"/>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70901E7-7814-4ABD-9A1A-934042487472}"/>
</file>

<file path=customXml/itemProps3.xml><?xml version="1.0" encoding="utf-8"?>
<ds:datastoreItem xmlns:ds="http://schemas.openxmlformats.org/officeDocument/2006/customXml" ds:itemID="{F2944EF8-A407-42A7-BE29-5550C726CB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Meetoo_16x9_Nov15</Template>
  <TotalTime>33363</TotalTime>
  <Words>1542</Words>
  <Application>Microsoft Macintosh PowerPoint</Application>
  <PresentationFormat>On-screen Show (16:9)</PresentationFormat>
  <Paragraphs>345</Paragraphs>
  <Slides>39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Tahoma</vt:lpstr>
      <vt:lpstr>Meetoo_16x9_Nov15</vt:lpstr>
      <vt:lpstr>Vevox – Polling</vt:lpstr>
      <vt:lpstr>Suggestions for planning your questions</vt:lpstr>
      <vt:lpstr>Suggestions for planning your questions</vt:lpstr>
      <vt:lpstr>The polling process</vt:lpstr>
      <vt:lpstr>Test or Warm-up polls </vt:lpstr>
      <vt:lpstr>Example: Polling instructions</vt:lpstr>
      <vt:lpstr>Question formats </vt:lpstr>
      <vt:lpstr>Single choice polling</vt:lpstr>
      <vt:lpstr>How much do you know about Vevox?</vt:lpstr>
      <vt:lpstr>Multi choice polling</vt:lpstr>
      <vt:lpstr>Which of the following sectors/industries does your organisation service? (select all that apply, then press ‘Send’)</vt:lpstr>
      <vt:lpstr>‘Comparison’ analysis</vt:lpstr>
      <vt:lpstr>How well you understand the sales strategy for 2020?</vt:lpstr>
      <vt:lpstr>How well you NOW understand the sales strategy for 2020?</vt:lpstr>
      <vt:lpstr>How well you understand the sales strategy for 2020?</vt:lpstr>
      <vt:lpstr>‘Recall’ analysis</vt:lpstr>
      <vt:lpstr>Evaluation: Please rate the quality of the content</vt:lpstr>
      <vt:lpstr>Evaluation: Please rate the quality of the content</vt:lpstr>
      <vt:lpstr>‘Total’ analysis</vt:lpstr>
      <vt:lpstr>How well do you understand the sales strategy for 2016?</vt:lpstr>
      <vt:lpstr>How well do you understand the sales strategy for 2016?</vt:lpstr>
      <vt:lpstr>How well do you understand the sales strategy for 2016?</vt:lpstr>
      <vt:lpstr>How well do you understand the sales strategy for 2016?</vt:lpstr>
      <vt:lpstr>How well do you understand the sales strategy for 2016?</vt:lpstr>
      <vt:lpstr>How well do you understand the sales strategy for 2016?</vt:lpstr>
      <vt:lpstr>Questions on the fly</vt:lpstr>
      <vt:lpstr>Using more interesting and creative polling slides </vt:lpstr>
      <vt:lpstr>How well do you understand the sales strategy for 2020?</vt:lpstr>
      <vt:lpstr>Where are you from?</vt:lpstr>
      <vt:lpstr>Creating interesting custom result bars</vt:lpstr>
      <vt:lpstr>PowerPoint Presentation</vt:lpstr>
      <vt:lpstr>PowerPoint Presentation</vt:lpstr>
      <vt:lpstr>PowerPoint Presentation</vt:lpstr>
      <vt:lpstr>PowerPoint Presentation</vt:lpstr>
      <vt:lpstr>Creating custom result bars</vt:lpstr>
      <vt:lpstr>How are you feeling this morning?</vt:lpstr>
      <vt:lpstr>PowerPoint Presentation</vt:lpstr>
      <vt:lpstr>PowerPoint Presentation</vt:lpstr>
      <vt:lpstr>Vevox – Polling</vt:lpstr>
    </vt:vector>
  </TitlesOfParts>
  <Company>Lumi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Boeckman</dc:creator>
  <cp:lastModifiedBy>Microsoft Office User</cp:lastModifiedBy>
  <cp:revision>215</cp:revision>
  <dcterms:created xsi:type="dcterms:W3CDTF">2014-02-24T17:23:27Z</dcterms:created>
  <dcterms:modified xsi:type="dcterms:W3CDTF">2019-02-14T13:10:04Z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0x010100170BDF310921404F97DE952AEC8E3E79</vt:lpwstr>
  </property>
</Properties>
</file>